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Lst>
  <p:sldSz cy="5143500" cx="9144000"/>
  <p:notesSz cx="6858000" cy="9144000"/>
  <p:embeddedFontLst>
    <p:embeddedFont>
      <p:font typeface="Bebas Neue"/>
      <p:regular r:id="rId61"/>
    </p:embeddedFont>
    <p:embeddedFont>
      <p:font typeface="Didact Gothic"/>
      <p:regular r:id="rId62"/>
    </p:embeddedFont>
    <p:embeddedFont>
      <p:font typeface="PT Sans"/>
      <p:regular r:id="rId63"/>
      <p:bold r:id="rId64"/>
      <p:italic r:id="rId65"/>
      <p:boldItalic r:id="rId66"/>
    </p:embeddedFont>
    <p:embeddedFont>
      <p:font typeface="Merriweather"/>
      <p:regular r:id="rId67"/>
      <p:bold r:id="rId68"/>
      <p:italic r:id="rId69"/>
      <p:boldItalic r:id="rId7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575">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3A685696-1B0A-40B0-B8DF-14C933BE549C}">
  <a:tblStyle styleId="{3A685696-1B0A-40B0-B8DF-14C933BE549C}" styleName="Table_0">
    <a:wholeTbl>
      <a:tcTxStyle>
        <a:font>
          <a:latin typeface="Arial"/>
          <a:ea typeface="Arial"/>
          <a:cs typeface="Arial"/>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F963348E-0DBC-43AA-AC34-C567BFF2E140}" styleName="Table_1">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575"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70" Type="http://schemas.openxmlformats.org/officeDocument/2006/relationships/font" Target="fonts/Merriweather-boldItalic.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DidactGothic-regular.fntdata"/><Relationship Id="rId61" Type="http://schemas.openxmlformats.org/officeDocument/2006/relationships/font" Target="fonts/BebasNeue-regular.fntdata"/><Relationship Id="rId20" Type="http://schemas.openxmlformats.org/officeDocument/2006/relationships/slide" Target="slides/slide14.xml"/><Relationship Id="rId64" Type="http://schemas.openxmlformats.org/officeDocument/2006/relationships/font" Target="fonts/PTSans-bold.fntdata"/><Relationship Id="rId63" Type="http://schemas.openxmlformats.org/officeDocument/2006/relationships/font" Target="fonts/PTSans-regular.fntdata"/><Relationship Id="rId22" Type="http://schemas.openxmlformats.org/officeDocument/2006/relationships/slide" Target="slides/slide16.xml"/><Relationship Id="rId66" Type="http://schemas.openxmlformats.org/officeDocument/2006/relationships/font" Target="fonts/PTSans-boldItalic.fntdata"/><Relationship Id="rId21" Type="http://schemas.openxmlformats.org/officeDocument/2006/relationships/slide" Target="slides/slide15.xml"/><Relationship Id="rId65" Type="http://schemas.openxmlformats.org/officeDocument/2006/relationships/font" Target="fonts/PTSans-italic.fntdata"/><Relationship Id="rId24" Type="http://schemas.openxmlformats.org/officeDocument/2006/relationships/slide" Target="slides/slide18.xml"/><Relationship Id="rId68" Type="http://schemas.openxmlformats.org/officeDocument/2006/relationships/font" Target="fonts/Merriweather-bold.fntdata"/><Relationship Id="rId23" Type="http://schemas.openxmlformats.org/officeDocument/2006/relationships/slide" Target="slides/slide17.xml"/><Relationship Id="rId67" Type="http://schemas.openxmlformats.org/officeDocument/2006/relationships/font" Target="fonts/Merriweather-regular.fntdata"/><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Merriweather-italic.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g1193b9e122d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4" name="Google Shape;514;g1193b9e122d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1" name="Shape 611"/>
        <p:cNvGrpSpPr/>
        <p:nvPr/>
      </p:nvGrpSpPr>
      <p:grpSpPr>
        <a:xfrm>
          <a:off x="0" y="0"/>
          <a:ext cx="0" cy="0"/>
          <a:chOff x="0" y="0"/>
          <a:chExt cx="0" cy="0"/>
        </a:xfrm>
      </p:grpSpPr>
      <p:sp>
        <p:nvSpPr>
          <p:cNvPr id="612" name="Google Shape;612;gf3a687d5fd_0_2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3" name="Google Shape;613;gf3a687d5fd_0_2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8" name="Shape 618"/>
        <p:cNvGrpSpPr/>
        <p:nvPr/>
      </p:nvGrpSpPr>
      <p:grpSpPr>
        <a:xfrm>
          <a:off x="0" y="0"/>
          <a:ext cx="0" cy="0"/>
          <a:chOff x="0" y="0"/>
          <a:chExt cx="0" cy="0"/>
        </a:xfrm>
      </p:grpSpPr>
      <p:sp>
        <p:nvSpPr>
          <p:cNvPr id="619" name="Google Shape;619;g174fa094e83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0" name="Google Shape;620;g174fa094e83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4" name="Shape 624"/>
        <p:cNvGrpSpPr/>
        <p:nvPr/>
      </p:nvGrpSpPr>
      <p:grpSpPr>
        <a:xfrm>
          <a:off x="0" y="0"/>
          <a:ext cx="0" cy="0"/>
          <a:chOff x="0" y="0"/>
          <a:chExt cx="0" cy="0"/>
        </a:xfrm>
      </p:grpSpPr>
      <p:sp>
        <p:nvSpPr>
          <p:cNvPr id="625" name="Google Shape;625;g174fa094e83_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6" name="Google Shape;626;g174fa094e83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0" name="Shape 630"/>
        <p:cNvGrpSpPr/>
        <p:nvPr/>
      </p:nvGrpSpPr>
      <p:grpSpPr>
        <a:xfrm>
          <a:off x="0" y="0"/>
          <a:ext cx="0" cy="0"/>
          <a:chOff x="0" y="0"/>
          <a:chExt cx="0" cy="0"/>
        </a:xfrm>
      </p:grpSpPr>
      <p:sp>
        <p:nvSpPr>
          <p:cNvPr id="631" name="Google Shape;631;g174fa094e83_2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2" name="Google Shape;632;g174fa094e83_2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6" name="Shape 636"/>
        <p:cNvGrpSpPr/>
        <p:nvPr/>
      </p:nvGrpSpPr>
      <p:grpSpPr>
        <a:xfrm>
          <a:off x="0" y="0"/>
          <a:ext cx="0" cy="0"/>
          <a:chOff x="0" y="0"/>
          <a:chExt cx="0" cy="0"/>
        </a:xfrm>
      </p:grpSpPr>
      <p:sp>
        <p:nvSpPr>
          <p:cNvPr id="637" name="Google Shape;637;g174fa094e83_2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8" name="Google Shape;638;g174fa094e83_2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2" name="Shape 642"/>
        <p:cNvGrpSpPr/>
        <p:nvPr/>
      </p:nvGrpSpPr>
      <p:grpSpPr>
        <a:xfrm>
          <a:off x="0" y="0"/>
          <a:ext cx="0" cy="0"/>
          <a:chOff x="0" y="0"/>
          <a:chExt cx="0" cy="0"/>
        </a:xfrm>
      </p:grpSpPr>
      <p:sp>
        <p:nvSpPr>
          <p:cNvPr id="643" name="Google Shape;643;g174fa094e83_2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4" name="Google Shape;644;g174fa094e83_2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8" name="Shape 648"/>
        <p:cNvGrpSpPr/>
        <p:nvPr/>
      </p:nvGrpSpPr>
      <p:grpSpPr>
        <a:xfrm>
          <a:off x="0" y="0"/>
          <a:ext cx="0" cy="0"/>
          <a:chOff x="0" y="0"/>
          <a:chExt cx="0" cy="0"/>
        </a:xfrm>
      </p:grpSpPr>
      <p:sp>
        <p:nvSpPr>
          <p:cNvPr id="649" name="Google Shape;649;g174fa094e83_2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0" name="Google Shape;650;g174fa094e83_2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5" name="Shape 655"/>
        <p:cNvGrpSpPr/>
        <p:nvPr/>
      </p:nvGrpSpPr>
      <p:grpSpPr>
        <a:xfrm>
          <a:off x="0" y="0"/>
          <a:ext cx="0" cy="0"/>
          <a:chOff x="0" y="0"/>
          <a:chExt cx="0" cy="0"/>
        </a:xfrm>
      </p:grpSpPr>
      <p:sp>
        <p:nvSpPr>
          <p:cNvPr id="656" name="Google Shape;656;g99f2f57a71_0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7" name="Google Shape;657;g99f2f57a71_0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1" name="Shape 661"/>
        <p:cNvGrpSpPr/>
        <p:nvPr/>
      </p:nvGrpSpPr>
      <p:grpSpPr>
        <a:xfrm>
          <a:off x="0" y="0"/>
          <a:ext cx="0" cy="0"/>
          <a:chOff x="0" y="0"/>
          <a:chExt cx="0" cy="0"/>
        </a:xfrm>
      </p:grpSpPr>
      <p:sp>
        <p:nvSpPr>
          <p:cNvPr id="662" name="Google Shape;662;g174fa094e83_2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3" name="Google Shape;663;g174fa094e83_2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7" name="Shape 667"/>
        <p:cNvGrpSpPr/>
        <p:nvPr/>
      </p:nvGrpSpPr>
      <p:grpSpPr>
        <a:xfrm>
          <a:off x="0" y="0"/>
          <a:ext cx="0" cy="0"/>
          <a:chOff x="0" y="0"/>
          <a:chExt cx="0" cy="0"/>
        </a:xfrm>
      </p:grpSpPr>
      <p:sp>
        <p:nvSpPr>
          <p:cNvPr id="668" name="Google Shape;668;g174fa094e83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9" name="Google Shape;669;g174fa094e83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 name="Shape 518"/>
        <p:cNvGrpSpPr/>
        <p:nvPr/>
      </p:nvGrpSpPr>
      <p:grpSpPr>
        <a:xfrm>
          <a:off x="0" y="0"/>
          <a:ext cx="0" cy="0"/>
          <a:chOff x="0" y="0"/>
          <a:chExt cx="0" cy="0"/>
        </a:xfrm>
      </p:grpSpPr>
      <p:sp>
        <p:nvSpPr>
          <p:cNvPr id="519" name="Google Shape;519;gf39bbd582f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0" name="Google Shape;520;gf39bbd582f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3" name="Shape 673"/>
        <p:cNvGrpSpPr/>
        <p:nvPr/>
      </p:nvGrpSpPr>
      <p:grpSpPr>
        <a:xfrm>
          <a:off x="0" y="0"/>
          <a:ext cx="0" cy="0"/>
          <a:chOff x="0" y="0"/>
          <a:chExt cx="0" cy="0"/>
        </a:xfrm>
      </p:grpSpPr>
      <p:sp>
        <p:nvSpPr>
          <p:cNvPr id="674" name="Google Shape;674;g174fa094e83_2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5" name="Google Shape;675;g174fa094e83_2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9" name="Shape 679"/>
        <p:cNvGrpSpPr/>
        <p:nvPr/>
      </p:nvGrpSpPr>
      <p:grpSpPr>
        <a:xfrm>
          <a:off x="0" y="0"/>
          <a:ext cx="0" cy="0"/>
          <a:chOff x="0" y="0"/>
          <a:chExt cx="0" cy="0"/>
        </a:xfrm>
      </p:grpSpPr>
      <p:sp>
        <p:nvSpPr>
          <p:cNvPr id="680" name="Google Shape;680;g174fa094e83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1" name="Google Shape;681;g174fa094e83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6" name="Shape 686"/>
        <p:cNvGrpSpPr/>
        <p:nvPr/>
      </p:nvGrpSpPr>
      <p:grpSpPr>
        <a:xfrm>
          <a:off x="0" y="0"/>
          <a:ext cx="0" cy="0"/>
          <a:chOff x="0" y="0"/>
          <a:chExt cx="0" cy="0"/>
        </a:xfrm>
      </p:grpSpPr>
      <p:sp>
        <p:nvSpPr>
          <p:cNvPr id="687" name="Google Shape;687;g19f7f2ff73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8" name="Google Shape;688;g19f7f2ff73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2" name="Shape 692"/>
        <p:cNvGrpSpPr/>
        <p:nvPr/>
      </p:nvGrpSpPr>
      <p:grpSpPr>
        <a:xfrm>
          <a:off x="0" y="0"/>
          <a:ext cx="0" cy="0"/>
          <a:chOff x="0" y="0"/>
          <a:chExt cx="0" cy="0"/>
        </a:xfrm>
      </p:grpSpPr>
      <p:sp>
        <p:nvSpPr>
          <p:cNvPr id="693" name="Google Shape;693;g19f7f2ff732_1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4" name="Google Shape;694;g19f7f2ff732_1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9" name="Shape 699"/>
        <p:cNvGrpSpPr/>
        <p:nvPr/>
      </p:nvGrpSpPr>
      <p:grpSpPr>
        <a:xfrm>
          <a:off x="0" y="0"/>
          <a:ext cx="0" cy="0"/>
          <a:chOff x="0" y="0"/>
          <a:chExt cx="0" cy="0"/>
        </a:xfrm>
      </p:grpSpPr>
      <p:sp>
        <p:nvSpPr>
          <p:cNvPr id="700" name="Google Shape;700;g19f7f2ff732_1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1" name="Google Shape;701;g19f7f2ff732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6" name="Shape 706"/>
        <p:cNvGrpSpPr/>
        <p:nvPr/>
      </p:nvGrpSpPr>
      <p:grpSpPr>
        <a:xfrm>
          <a:off x="0" y="0"/>
          <a:ext cx="0" cy="0"/>
          <a:chOff x="0" y="0"/>
          <a:chExt cx="0" cy="0"/>
        </a:xfrm>
      </p:grpSpPr>
      <p:sp>
        <p:nvSpPr>
          <p:cNvPr id="707" name="Google Shape;707;g19f7f2ff732_1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8" name="Google Shape;708;g19f7f2ff732_1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2" name="Shape 712"/>
        <p:cNvGrpSpPr/>
        <p:nvPr/>
      </p:nvGrpSpPr>
      <p:grpSpPr>
        <a:xfrm>
          <a:off x="0" y="0"/>
          <a:ext cx="0" cy="0"/>
          <a:chOff x="0" y="0"/>
          <a:chExt cx="0" cy="0"/>
        </a:xfrm>
      </p:grpSpPr>
      <p:sp>
        <p:nvSpPr>
          <p:cNvPr id="713" name="Google Shape;713;gbd6c00e730_0_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4" name="Google Shape;714;gbd6c00e730_0_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8" name="Shape 718"/>
        <p:cNvGrpSpPr/>
        <p:nvPr/>
      </p:nvGrpSpPr>
      <p:grpSpPr>
        <a:xfrm>
          <a:off x="0" y="0"/>
          <a:ext cx="0" cy="0"/>
          <a:chOff x="0" y="0"/>
          <a:chExt cx="0" cy="0"/>
        </a:xfrm>
      </p:grpSpPr>
      <p:sp>
        <p:nvSpPr>
          <p:cNvPr id="719" name="Google Shape;719;gbd6c00e730_0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0" name="Google Shape;720;gbd6c00e730_0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4" name="Shape 724"/>
        <p:cNvGrpSpPr/>
        <p:nvPr/>
      </p:nvGrpSpPr>
      <p:grpSpPr>
        <a:xfrm>
          <a:off x="0" y="0"/>
          <a:ext cx="0" cy="0"/>
          <a:chOff x="0" y="0"/>
          <a:chExt cx="0" cy="0"/>
        </a:xfrm>
      </p:grpSpPr>
      <p:sp>
        <p:nvSpPr>
          <p:cNvPr id="725" name="Google Shape;725;g19f7f2ff732_5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6" name="Google Shape;726;g19f7f2ff732_5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4" name="Shape 734"/>
        <p:cNvGrpSpPr/>
        <p:nvPr/>
      </p:nvGrpSpPr>
      <p:grpSpPr>
        <a:xfrm>
          <a:off x="0" y="0"/>
          <a:ext cx="0" cy="0"/>
          <a:chOff x="0" y="0"/>
          <a:chExt cx="0" cy="0"/>
        </a:xfrm>
      </p:grpSpPr>
      <p:sp>
        <p:nvSpPr>
          <p:cNvPr id="735" name="Google Shape;735;gbd6c00e730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6" name="Google Shape;736;gbd6c00e730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 name="Shape 548"/>
        <p:cNvGrpSpPr/>
        <p:nvPr/>
      </p:nvGrpSpPr>
      <p:grpSpPr>
        <a:xfrm>
          <a:off x="0" y="0"/>
          <a:ext cx="0" cy="0"/>
          <a:chOff x="0" y="0"/>
          <a:chExt cx="0" cy="0"/>
        </a:xfrm>
      </p:grpSpPr>
      <p:sp>
        <p:nvSpPr>
          <p:cNvPr id="549" name="Google Shape;549;g99f2f57a71_0_2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0" name="Google Shape;550;g99f2f57a71_0_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9" name="Shape 739"/>
        <p:cNvGrpSpPr/>
        <p:nvPr/>
      </p:nvGrpSpPr>
      <p:grpSpPr>
        <a:xfrm>
          <a:off x="0" y="0"/>
          <a:ext cx="0" cy="0"/>
          <a:chOff x="0" y="0"/>
          <a:chExt cx="0" cy="0"/>
        </a:xfrm>
      </p:grpSpPr>
      <p:sp>
        <p:nvSpPr>
          <p:cNvPr id="740" name="Google Shape;740;gbd6c00e730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1" name="Google Shape;741;gbd6c00e730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9" name="Shape 799"/>
        <p:cNvGrpSpPr/>
        <p:nvPr/>
      </p:nvGrpSpPr>
      <p:grpSpPr>
        <a:xfrm>
          <a:off x="0" y="0"/>
          <a:ext cx="0" cy="0"/>
          <a:chOff x="0" y="0"/>
          <a:chExt cx="0" cy="0"/>
        </a:xfrm>
      </p:grpSpPr>
      <p:sp>
        <p:nvSpPr>
          <p:cNvPr id="800" name="Google Shape;800;gbd6c00e730_0_2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1" name="Google Shape;801;gbd6c00e730_0_2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3" name="Shape 883"/>
        <p:cNvGrpSpPr/>
        <p:nvPr/>
      </p:nvGrpSpPr>
      <p:grpSpPr>
        <a:xfrm>
          <a:off x="0" y="0"/>
          <a:ext cx="0" cy="0"/>
          <a:chOff x="0" y="0"/>
          <a:chExt cx="0" cy="0"/>
        </a:xfrm>
      </p:grpSpPr>
      <p:sp>
        <p:nvSpPr>
          <p:cNvPr id="884" name="Google Shape;884;g99f2f57a71_0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5" name="Google Shape;885;g99f2f57a71_0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0" name="Shape 890"/>
        <p:cNvGrpSpPr/>
        <p:nvPr/>
      </p:nvGrpSpPr>
      <p:grpSpPr>
        <a:xfrm>
          <a:off x="0" y="0"/>
          <a:ext cx="0" cy="0"/>
          <a:chOff x="0" y="0"/>
          <a:chExt cx="0" cy="0"/>
        </a:xfrm>
      </p:grpSpPr>
      <p:sp>
        <p:nvSpPr>
          <p:cNvPr id="891" name="Google Shape;891;g99f2f57a71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2" name="Google Shape;892;g99f2f57a71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3" name="Shape 903"/>
        <p:cNvGrpSpPr/>
        <p:nvPr/>
      </p:nvGrpSpPr>
      <p:grpSpPr>
        <a:xfrm>
          <a:off x="0" y="0"/>
          <a:ext cx="0" cy="0"/>
          <a:chOff x="0" y="0"/>
          <a:chExt cx="0" cy="0"/>
        </a:xfrm>
      </p:grpSpPr>
      <p:sp>
        <p:nvSpPr>
          <p:cNvPr id="904" name="Google Shape;904;g99f2f57a71_0_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5" name="Google Shape;905;g99f2f57a71_0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0" name="Shape 910"/>
        <p:cNvGrpSpPr/>
        <p:nvPr/>
      </p:nvGrpSpPr>
      <p:grpSpPr>
        <a:xfrm>
          <a:off x="0" y="0"/>
          <a:ext cx="0" cy="0"/>
          <a:chOff x="0" y="0"/>
          <a:chExt cx="0" cy="0"/>
        </a:xfrm>
      </p:grpSpPr>
      <p:sp>
        <p:nvSpPr>
          <p:cNvPr id="911" name="Google Shape;911;gbd6c00e730_0_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2" name="Google Shape;912;gbd6c00e730_0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6" name="Shape 916"/>
        <p:cNvGrpSpPr/>
        <p:nvPr/>
      </p:nvGrpSpPr>
      <p:grpSpPr>
        <a:xfrm>
          <a:off x="0" y="0"/>
          <a:ext cx="0" cy="0"/>
          <a:chOff x="0" y="0"/>
          <a:chExt cx="0" cy="0"/>
        </a:xfrm>
      </p:grpSpPr>
      <p:sp>
        <p:nvSpPr>
          <p:cNvPr id="917" name="Google Shape;917;gcc98d9fb70_8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8" name="Google Shape;918;gcc98d9fb70_8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6" name="Shape 926"/>
        <p:cNvGrpSpPr/>
        <p:nvPr/>
      </p:nvGrpSpPr>
      <p:grpSpPr>
        <a:xfrm>
          <a:off x="0" y="0"/>
          <a:ext cx="0" cy="0"/>
          <a:chOff x="0" y="0"/>
          <a:chExt cx="0" cy="0"/>
        </a:xfrm>
      </p:grpSpPr>
      <p:sp>
        <p:nvSpPr>
          <p:cNvPr id="927" name="Google Shape;927;gd6efa0adf2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8" name="Google Shape;928;gd6efa0adf2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6" name="Shape 946"/>
        <p:cNvGrpSpPr/>
        <p:nvPr/>
      </p:nvGrpSpPr>
      <p:grpSpPr>
        <a:xfrm>
          <a:off x="0" y="0"/>
          <a:ext cx="0" cy="0"/>
          <a:chOff x="0" y="0"/>
          <a:chExt cx="0" cy="0"/>
        </a:xfrm>
      </p:grpSpPr>
      <p:sp>
        <p:nvSpPr>
          <p:cNvPr id="947" name="Google Shape;947;gf39bbd582f_0_3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8" name="Google Shape;948;gf39bbd582f_0_3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0" name="Shape 970"/>
        <p:cNvGrpSpPr/>
        <p:nvPr/>
      </p:nvGrpSpPr>
      <p:grpSpPr>
        <a:xfrm>
          <a:off x="0" y="0"/>
          <a:ext cx="0" cy="0"/>
          <a:chOff x="0" y="0"/>
          <a:chExt cx="0" cy="0"/>
        </a:xfrm>
      </p:grpSpPr>
      <p:sp>
        <p:nvSpPr>
          <p:cNvPr id="971" name="Google Shape;971;gf39bbd582f_0_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2" name="Google Shape;972;gf39bbd582f_0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 name="Shape 574"/>
        <p:cNvGrpSpPr/>
        <p:nvPr/>
      </p:nvGrpSpPr>
      <p:grpSpPr>
        <a:xfrm>
          <a:off x="0" y="0"/>
          <a:ext cx="0" cy="0"/>
          <a:chOff x="0" y="0"/>
          <a:chExt cx="0" cy="0"/>
        </a:xfrm>
      </p:grpSpPr>
      <p:sp>
        <p:nvSpPr>
          <p:cNvPr id="575" name="Google Shape;575;g99f2f57a71_0_2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6" name="Google Shape;576;g99f2f57a71_0_2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4" name="Shape 1044"/>
        <p:cNvGrpSpPr/>
        <p:nvPr/>
      </p:nvGrpSpPr>
      <p:grpSpPr>
        <a:xfrm>
          <a:off x="0" y="0"/>
          <a:ext cx="0" cy="0"/>
          <a:chOff x="0" y="0"/>
          <a:chExt cx="0" cy="0"/>
        </a:xfrm>
      </p:grpSpPr>
      <p:sp>
        <p:nvSpPr>
          <p:cNvPr id="1045" name="Google Shape;1045;gf39bbd582f_0_4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6" name="Google Shape;1046;gf39bbd582f_0_4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2" name="Shape 1122"/>
        <p:cNvGrpSpPr/>
        <p:nvPr/>
      </p:nvGrpSpPr>
      <p:grpSpPr>
        <a:xfrm>
          <a:off x="0" y="0"/>
          <a:ext cx="0" cy="0"/>
          <a:chOff x="0" y="0"/>
          <a:chExt cx="0" cy="0"/>
        </a:xfrm>
      </p:grpSpPr>
      <p:sp>
        <p:nvSpPr>
          <p:cNvPr id="1123" name="Google Shape;1123;gf39bbd582f_0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4" name="Google Shape;1124;gf39bbd582f_0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1" name="Shape 1141"/>
        <p:cNvGrpSpPr/>
        <p:nvPr/>
      </p:nvGrpSpPr>
      <p:grpSpPr>
        <a:xfrm>
          <a:off x="0" y="0"/>
          <a:ext cx="0" cy="0"/>
          <a:chOff x="0" y="0"/>
          <a:chExt cx="0" cy="0"/>
        </a:xfrm>
      </p:grpSpPr>
      <p:sp>
        <p:nvSpPr>
          <p:cNvPr id="1142" name="Google Shape;1142;gf39bbd582f_0_3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3" name="Google Shape;1143;gf39bbd582f_0_3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8" name="Shape 1148"/>
        <p:cNvGrpSpPr/>
        <p:nvPr/>
      </p:nvGrpSpPr>
      <p:grpSpPr>
        <a:xfrm>
          <a:off x="0" y="0"/>
          <a:ext cx="0" cy="0"/>
          <a:chOff x="0" y="0"/>
          <a:chExt cx="0" cy="0"/>
        </a:xfrm>
      </p:grpSpPr>
      <p:sp>
        <p:nvSpPr>
          <p:cNvPr id="1149" name="Google Shape;1149;gf3a687d5f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0" name="Google Shape;1150;gf3a687d5f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3" name="Shape 1203"/>
        <p:cNvGrpSpPr/>
        <p:nvPr/>
      </p:nvGrpSpPr>
      <p:grpSpPr>
        <a:xfrm>
          <a:off x="0" y="0"/>
          <a:ext cx="0" cy="0"/>
          <a:chOff x="0" y="0"/>
          <a:chExt cx="0" cy="0"/>
        </a:xfrm>
      </p:grpSpPr>
      <p:sp>
        <p:nvSpPr>
          <p:cNvPr id="1204" name="Google Shape;1204;gf3a687d5fd_0_2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5" name="Google Shape;1205;gf3a687d5fd_0_2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6" name="Shape 1346"/>
        <p:cNvGrpSpPr/>
        <p:nvPr/>
      </p:nvGrpSpPr>
      <p:grpSpPr>
        <a:xfrm>
          <a:off x="0" y="0"/>
          <a:ext cx="0" cy="0"/>
          <a:chOff x="0" y="0"/>
          <a:chExt cx="0" cy="0"/>
        </a:xfrm>
      </p:grpSpPr>
      <p:sp>
        <p:nvSpPr>
          <p:cNvPr id="1347" name="Google Shape;1347;gf3a687d5fd_0_2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8" name="Google Shape;1348;gf3a687d5fd_0_2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8" name="Shape 1398"/>
        <p:cNvGrpSpPr/>
        <p:nvPr/>
      </p:nvGrpSpPr>
      <p:grpSpPr>
        <a:xfrm>
          <a:off x="0" y="0"/>
          <a:ext cx="0" cy="0"/>
          <a:chOff x="0" y="0"/>
          <a:chExt cx="0" cy="0"/>
        </a:xfrm>
      </p:grpSpPr>
      <p:sp>
        <p:nvSpPr>
          <p:cNvPr id="1399" name="Google Shape;1399;gf3a687d5fd_0_2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0" name="Google Shape;1400;gf3a687d5fd_0_2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3" name="Shape 1463"/>
        <p:cNvGrpSpPr/>
        <p:nvPr/>
      </p:nvGrpSpPr>
      <p:grpSpPr>
        <a:xfrm>
          <a:off x="0" y="0"/>
          <a:ext cx="0" cy="0"/>
          <a:chOff x="0" y="0"/>
          <a:chExt cx="0" cy="0"/>
        </a:xfrm>
      </p:grpSpPr>
      <p:sp>
        <p:nvSpPr>
          <p:cNvPr id="1464" name="Google Shape;1464;gf39bbd582f_0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5" name="Google Shape;1465;gf39bbd582f_0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9" name="Shape 1479"/>
        <p:cNvGrpSpPr/>
        <p:nvPr/>
      </p:nvGrpSpPr>
      <p:grpSpPr>
        <a:xfrm>
          <a:off x="0" y="0"/>
          <a:ext cx="0" cy="0"/>
          <a:chOff x="0" y="0"/>
          <a:chExt cx="0" cy="0"/>
        </a:xfrm>
      </p:grpSpPr>
      <p:sp>
        <p:nvSpPr>
          <p:cNvPr id="1480" name="Google Shape;1480;gf3a687d5fd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1" name="Google Shape;1481;gf3a687d5fd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7" name="Shape 1547"/>
        <p:cNvGrpSpPr/>
        <p:nvPr/>
      </p:nvGrpSpPr>
      <p:grpSpPr>
        <a:xfrm>
          <a:off x="0" y="0"/>
          <a:ext cx="0" cy="0"/>
          <a:chOff x="0" y="0"/>
          <a:chExt cx="0" cy="0"/>
        </a:xfrm>
      </p:grpSpPr>
      <p:sp>
        <p:nvSpPr>
          <p:cNvPr id="1548" name="Google Shape;1548;gbd6c00e730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9" name="Google Shape;1549;gbd6c00e730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 name="Shape 581"/>
        <p:cNvGrpSpPr/>
        <p:nvPr/>
      </p:nvGrpSpPr>
      <p:grpSpPr>
        <a:xfrm>
          <a:off x="0" y="0"/>
          <a:ext cx="0" cy="0"/>
          <a:chOff x="0" y="0"/>
          <a:chExt cx="0" cy="0"/>
        </a:xfrm>
      </p:grpSpPr>
      <p:sp>
        <p:nvSpPr>
          <p:cNvPr id="582" name="Google Shape;582;g99f2f57a7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3" name="Google Shape;583;g99f2f57a7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8" name="Shape 1558"/>
        <p:cNvGrpSpPr/>
        <p:nvPr/>
      </p:nvGrpSpPr>
      <p:grpSpPr>
        <a:xfrm>
          <a:off x="0" y="0"/>
          <a:ext cx="0" cy="0"/>
          <a:chOff x="0" y="0"/>
          <a:chExt cx="0" cy="0"/>
        </a:xfrm>
      </p:grpSpPr>
      <p:sp>
        <p:nvSpPr>
          <p:cNvPr id="1559" name="Google Shape;1559;gf3a687d5fd_0_2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0" name="Google Shape;1560;gf3a687d5fd_0_2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6" name="Shape 1566"/>
        <p:cNvGrpSpPr/>
        <p:nvPr/>
      </p:nvGrpSpPr>
      <p:grpSpPr>
        <a:xfrm>
          <a:off x="0" y="0"/>
          <a:ext cx="0" cy="0"/>
          <a:chOff x="0" y="0"/>
          <a:chExt cx="0" cy="0"/>
        </a:xfrm>
      </p:grpSpPr>
      <p:sp>
        <p:nvSpPr>
          <p:cNvPr id="1567" name="Google Shape;1567;gf3a687d5fd_0_2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8" name="Google Shape;1568;gf3a687d5fd_0_2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8" name="Shape 1578"/>
        <p:cNvGrpSpPr/>
        <p:nvPr/>
      </p:nvGrpSpPr>
      <p:grpSpPr>
        <a:xfrm>
          <a:off x="0" y="0"/>
          <a:ext cx="0" cy="0"/>
          <a:chOff x="0" y="0"/>
          <a:chExt cx="0" cy="0"/>
        </a:xfrm>
      </p:grpSpPr>
      <p:sp>
        <p:nvSpPr>
          <p:cNvPr id="1579" name="Google Shape;1579;g99f2f57a71_0_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0" name="Google Shape;1580;g99f2f57a71_0_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3" name="Shape 1603"/>
        <p:cNvGrpSpPr/>
        <p:nvPr/>
      </p:nvGrpSpPr>
      <p:grpSpPr>
        <a:xfrm>
          <a:off x="0" y="0"/>
          <a:ext cx="0" cy="0"/>
          <a:chOff x="0" y="0"/>
          <a:chExt cx="0" cy="0"/>
        </a:xfrm>
      </p:grpSpPr>
      <p:sp>
        <p:nvSpPr>
          <p:cNvPr id="1604" name="Google Shape;1604;gf3ab455bdf_0_8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5" name="Google Shape;1605;gf3ab455bdf_0_8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8" name="Shape 1628"/>
        <p:cNvGrpSpPr/>
        <p:nvPr/>
      </p:nvGrpSpPr>
      <p:grpSpPr>
        <a:xfrm>
          <a:off x="0" y="0"/>
          <a:ext cx="0" cy="0"/>
          <a:chOff x="0" y="0"/>
          <a:chExt cx="0" cy="0"/>
        </a:xfrm>
      </p:grpSpPr>
      <p:sp>
        <p:nvSpPr>
          <p:cNvPr id="1629" name="Google Shape;1629;gd6efa0adf2_0_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0" name="Google Shape;1630;gd6efa0adf2_0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7" name="Shape 587"/>
        <p:cNvGrpSpPr/>
        <p:nvPr/>
      </p:nvGrpSpPr>
      <p:grpSpPr>
        <a:xfrm>
          <a:off x="0" y="0"/>
          <a:ext cx="0" cy="0"/>
          <a:chOff x="0" y="0"/>
          <a:chExt cx="0" cy="0"/>
        </a:xfrm>
      </p:grpSpPr>
      <p:sp>
        <p:nvSpPr>
          <p:cNvPr id="588" name="Google Shape;588;g19d9b3d20c1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9" name="Google Shape;589;g19d9b3d20c1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3" name="Shape 593"/>
        <p:cNvGrpSpPr/>
        <p:nvPr/>
      </p:nvGrpSpPr>
      <p:grpSpPr>
        <a:xfrm>
          <a:off x="0" y="0"/>
          <a:ext cx="0" cy="0"/>
          <a:chOff x="0" y="0"/>
          <a:chExt cx="0" cy="0"/>
        </a:xfrm>
      </p:grpSpPr>
      <p:sp>
        <p:nvSpPr>
          <p:cNvPr id="594" name="Google Shape;594;g1193b9e122d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5" name="Google Shape;595;g1193b9e122d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 name="Shape 599"/>
        <p:cNvGrpSpPr/>
        <p:nvPr/>
      </p:nvGrpSpPr>
      <p:grpSpPr>
        <a:xfrm>
          <a:off x="0" y="0"/>
          <a:ext cx="0" cy="0"/>
          <a:chOff x="0" y="0"/>
          <a:chExt cx="0" cy="0"/>
        </a:xfrm>
      </p:grpSpPr>
      <p:sp>
        <p:nvSpPr>
          <p:cNvPr id="600" name="Google Shape;600;g174fa094e83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1" name="Google Shape;601;g174fa094e83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5" name="Shape 605"/>
        <p:cNvGrpSpPr/>
        <p:nvPr/>
      </p:nvGrpSpPr>
      <p:grpSpPr>
        <a:xfrm>
          <a:off x="0" y="0"/>
          <a:ext cx="0" cy="0"/>
          <a:chOff x="0" y="0"/>
          <a:chExt cx="0" cy="0"/>
        </a:xfrm>
      </p:grpSpPr>
      <p:sp>
        <p:nvSpPr>
          <p:cNvPr id="606" name="Google Shape;606;g174fa094e83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7" name="Google Shape;607;g174fa094e83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7.png"/><Relationship Id="rId4" Type="http://schemas.openxmlformats.org/officeDocument/2006/relationships/image" Target="../media/image14.png"/><Relationship Id="rId11" Type="http://schemas.openxmlformats.org/officeDocument/2006/relationships/image" Target="../media/image19.png"/><Relationship Id="rId10" Type="http://schemas.openxmlformats.org/officeDocument/2006/relationships/image" Target="../media/image17.png"/><Relationship Id="rId9" Type="http://schemas.openxmlformats.org/officeDocument/2006/relationships/image" Target="../media/image4.png"/><Relationship Id="rId5" Type="http://schemas.openxmlformats.org/officeDocument/2006/relationships/image" Target="../media/image6.png"/><Relationship Id="rId6" Type="http://schemas.openxmlformats.org/officeDocument/2006/relationships/image" Target="../media/image8.png"/><Relationship Id="rId7" Type="http://schemas.openxmlformats.org/officeDocument/2006/relationships/image" Target="../media/image11.png"/><Relationship Id="rId8"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 Id="rId3" Type="http://schemas.openxmlformats.org/officeDocument/2006/relationships/image" Target="../media/image2.png"/><Relationship Id="rId4" Type="http://schemas.openxmlformats.org/officeDocument/2006/relationships/image" Target="../media/image13.png"/><Relationship Id="rId5" Type="http://schemas.openxmlformats.org/officeDocument/2006/relationships/image" Target="../media/image1.png"/><Relationship Id="rId6" Type="http://schemas.openxmlformats.org/officeDocument/2006/relationships/image" Target="../media/image5.png"/><Relationship Id="rId7" Type="http://schemas.openxmlformats.org/officeDocument/2006/relationships/image" Target="../media/image18.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25.png"/><Relationship Id="rId4" Type="http://schemas.openxmlformats.org/officeDocument/2006/relationships/image" Target="../media/image26.png"/><Relationship Id="rId10" Type="http://schemas.openxmlformats.org/officeDocument/2006/relationships/image" Target="../media/image17.png"/><Relationship Id="rId9" Type="http://schemas.openxmlformats.org/officeDocument/2006/relationships/image" Target="../media/image5.png"/><Relationship Id="rId5" Type="http://schemas.openxmlformats.org/officeDocument/2006/relationships/image" Target="../media/image18.png"/><Relationship Id="rId6" Type="http://schemas.openxmlformats.org/officeDocument/2006/relationships/image" Target="../media/image9.png"/><Relationship Id="rId7" Type="http://schemas.openxmlformats.org/officeDocument/2006/relationships/image" Target="../media/image2.png"/><Relationship Id="rId8" Type="http://schemas.openxmlformats.org/officeDocument/2006/relationships/image" Target="../media/image10.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 Id="rId3" Type="http://schemas.openxmlformats.org/officeDocument/2006/relationships/image" Target="../media/image24.png"/><Relationship Id="rId4" Type="http://schemas.openxmlformats.org/officeDocument/2006/relationships/image" Target="../media/image21.png"/><Relationship Id="rId11" Type="http://schemas.openxmlformats.org/officeDocument/2006/relationships/image" Target="../media/image17.png"/><Relationship Id="rId10" Type="http://schemas.openxmlformats.org/officeDocument/2006/relationships/image" Target="../media/image15.png"/><Relationship Id="rId12" Type="http://schemas.openxmlformats.org/officeDocument/2006/relationships/image" Target="../media/image3.png"/><Relationship Id="rId9" Type="http://schemas.openxmlformats.org/officeDocument/2006/relationships/image" Target="../media/image14.png"/><Relationship Id="rId5" Type="http://schemas.openxmlformats.org/officeDocument/2006/relationships/image" Target="../media/image22.png"/><Relationship Id="rId6" Type="http://schemas.openxmlformats.org/officeDocument/2006/relationships/image" Target="../media/image13.png"/><Relationship Id="rId7" Type="http://schemas.openxmlformats.org/officeDocument/2006/relationships/image" Target="../media/image20.png"/><Relationship Id="rId8" Type="http://schemas.openxmlformats.org/officeDocument/2006/relationships/image" Target="../media/image7.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28.png"/><Relationship Id="rId4" Type="http://schemas.openxmlformats.org/officeDocument/2006/relationships/image" Target="../media/image21.png"/><Relationship Id="rId9" Type="http://schemas.openxmlformats.org/officeDocument/2006/relationships/image" Target="../media/image5.png"/><Relationship Id="rId5" Type="http://schemas.openxmlformats.org/officeDocument/2006/relationships/image" Target="../media/image19.png"/><Relationship Id="rId6" Type="http://schemas.openxmlformats.org/officeDocument/2006/relationships/image" Target="../media/image9.png"/><Relationship Id="rId7" Type="http://schemas.openxmlformats.org/officeDocument/2006/relationships/image" Target="../media/image1.png"/><Relationship Id="rId8"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 Id="rId3" Type="http://schemas.openxmlformats.org/officeDocument/2006/relationships/image" Target="../media/image13.png"/><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21.png"/><Relationship Id="rId4" Type="http://schemas.openxmlformats.org/officeDocument/2006/relationships/image" Target="../media/image20.png"/><Relationship Id="rId5" Type="http://schemas.openxmlformats.org/officeDocument/2006/relationships/image" Target="../media/image9.png"/><Relationship Id="rId6" Type="http://schemas.openxmlformats.org/officeDocument/2006/relationships/image" Target="../media/image13.png"/><Relationship Id="rId7" Type="http://schemas.openxmlformats.org/officeDocument/2006/relationships/image" Target="../media/image5.png"/><Relationship Id="rId8"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20.png"/><Relationship Id="rId4" Type="http://schemas.openxmlformats.org/officeDocument/2006/relationships/image" Target="../media/image9.png"/><Relationship Id="rId5" Type="http://schemas.openxmlformats.org/officeDocument/2006/relationships/image" Target="../media/image3.png"/><Relationship Id="rId6" Type="http://schemas.openxmlformats.org/officeDocument/2006/relationships/image" Target="../media/image2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 Id="rId3" Type="http://schemas.openxmlformats.org/officeDocument/2006/relationships/image" Target="../media/image23.png"/><Relationship Id="rId4" Type="http://schemas.openxmlformats.org/officeDocument/2006/relationships/image" Target="../media/image13.png"/><Relationship Id="rId5" Type="http://schemas.openxmlformats.org/officeDocument/2006/relationships/image" Target="../media/image3.png"/><Relationship Id="rId6" Type="http://schemas.openxmlformats.org/officeDocument/2006/relationships/image" Target="../media/image18.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20.png"/><Relationship Id="rId4" Type="http://schemas.openxmlformats.org/officeDocument/2006/relationships/image" Target="../media/image9.png"/><Relationship Id="rId5" Type="http://schemas.openxmlformats.org/officeDocument/2006/relationships/image" Target="../media/image2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9.png"/><Relationship Id="rId4" Type="http://schemas.openxmlformats.org/officeDocument/2006/relationships/image" Target="../media/image2.png"/><Relationship Id="rId9" Type="http://schemas.openxmlformats.org/officeDocument/2006/relationships/image" Target="../media/image20.png"/><Relationship Id="rId5" Type="http://schemas.openxmlformats.org/officeDocument/2006/relationships/image" Target="../media/image10.png"/><Relationship Id="rId6" Type="http://schemas.openxmlformats.org/officeDocument/2006/relationships/image" Target="../media/image18.png"/><Relationship Id="rId7" Type="http://schemas.openxmlformats.org/officeDocument/2006/relationships/image" Target="../media/image5.png"/><Relationship Id="rId8" Type="http://schemas.openxmlformats.org/officeDocument/2006/relationships/image" Target="../media/image16.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 Id="rId3" Type="http://schemas.openxmlformats.org/officeDocument/2006/relationships/image" Target="../media/image2.png"/><Relationship Id="rId4" Type="http://schemas.openxmlformats.org/officeDocument/2006/relationships/image" Target="../media/image13.png"/><Relationship Id="rId5" Type="http://schemas.openxmlformats.org/officeDocument/2006/relationships/image" Target="../media/image3.png"/><Relationship Id="rId6" Type="http://schemas.openxmlformats.org/officeDocument/2006/relationships/image" Target="../media/image1.png"/><Relationship Id="rId7" Type="http://schemas.openxmlformats.org/officeDocument/2006/relationships/image" Target="../media/image18.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 Id="rId3" Type="http://schemas.openxmlformats.org/officeDocument/2006/relationships/image" Target="../media/image2.png"/><Relationship Id="rId4" Type="http://schemas.openxmlformats.org/officeDocument/2006/relationships/image" Target="../media/image13.png"/><Relationship Id="rId5" Type="http://schemas.openxmlformats.org/officeDocument/2006/relationships/image" Target="../media/image24.png"/><Relationship Id="rId6" Type="http://schemas.openxmlformats.org/officeDocument/2006/relationships/image" Target="../media/image3.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 Id="rId3" Type="http://schemas.openxmlformats.org/officeDocument/2006/relationships/image" Target="../media/image1.png"/><Relationship Id="rId4" Type="http://schemas.openxmlformats.org/officeDocument/2006/relationships/image" Target="../media/image13.png"/><Relationship Id="rId5" Type="http://schemas.openxmlformats.org/officeDocument/2006/relationships/image" Target="../media/image18.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 Id="rId3" Type="http://schemas.openxmlformats.org/officeDocument/2006/relationships/image" Target="../media/image13.png"/><Relationship Id="rId4" Type="http://schemas.openxmlformats.org/officeDocument/2006/relationships/image" Target="../media/image18.png"/><Relationship Id="rId5" Type="http://schemas.openxmlformats.org/officeDocument/2006/relationships/image" Target="../media/image1.png"/><Relationship Id="rId6" Type="http://schemas.openxmlformats.org/officeDocument/2006/relationships/image" Target="../media/image3.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18.png"/><Relationship Id="rId4" Type="http://schemas.openxmlformats.org/officeDocument/2006/relationships/image" Target="../media/image2.png"/><Relationship Id="rId5" Type="http://schemas.openxmlformats.org/officeDocument/2006/relationships/image" Target="../media/image23.png"/><Relationship Id="rId6" Type="http://schemas.openxmlformats.org/officeDocument/2006/relationships/image" Target="../media/image21.png"/><Relationship Id="rId7" Type="http://schemas.openxmlformats.org/officeDocument/2006/relationships/image" Target="../media/image5.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18.png"/><Relationship Id="rId4" Type="http://schemas.openxmlformats.org/officeDocument/2006/relationships/image" Target="../media/image21.png"/><Relationship Id="rId5" Type="http://schemas.openxmlformats.org/officeDocument/2006/relationships/image" Target="../media/image3.png"/><Relationship Id="rId6" Type="http://schemas.openxmlformats.org/officeDocument/2006/relationships/image" Target="../media/image13.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21.png"/><Relationship Id="rId4" Type="http://schemas.openxmlformats.org/officeDocument/2006/relationships/image" Target="../media/image18.png"/><Relationship Id="rId5" Type="http://schemas.openxmlformats.org/officeDocument/2006/relationships/image" Target="../media/image5.png"/><Relationship Id="rId6" Type="http://schemas.openxmlformats.org/officeDocument/2006/relationships/image" Target="../media/image2.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8.png"/><Relationship Id="rId4" Type="http://schemas.openxmlformats.org/officeDocument/2006/relationships/image" Target="../media/image13.png"/><Relationship Id="rId5" Type="http://schemas.openxmlformats.org/officeDocument/2006/relationships/image" Target="../media/image5.png"/><Relationship Id="rId6" Type="http://schemas.openxmlformats.org/officeDocument/2006/relationships/image" Target="../media/image21.png"/><Relationship Id="rId7" Type="http://schemas.openxmlformats.org/officeDocument/2006/relationships/image" Target="../media/image23.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21.png"/><Relationship Id="rId4" Type="http://schemas.openxmlformats.org/officeDocument/2006/relationships/image" Target="../media/image23.png"/><Relationship Id="rId5" Type="http://schemas.openxmlformats.org/officeDocument/2006/relationships/image" Target="../media/image13.png"/><Relationship Id="rId6" Type="http://schemas.openxmlformats.org/officeDocument/2006/relationships/image" Target="../media/image2.png"/><Relationship Id="rId7" Type="http://schemas.openxmlformats.org/officeDocument/2006/relationships/image" Target="../media/image5.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 Id="rId3" Type="http://schemas.openxmlformats.org/officeDocument/2006/relationships/image" Target="../media/image13.png"/><Relationship Id="rId4" Type="http://schemas.openxmlformats.org/officeDocument/2006/relationships/image" Target="../media/image18.png"/><Relationship Id="rId5" Type="http://schemas.openxmlformats.org/officeDocument/2006/relationships/image" Target="../media/image2.png"/><Relationship Id="rId6" Type="http://schemas.openxmlformats.org/officeDocument/2006/relationships/image" Target="../media/image3.png"/><Relationship Id="rId7" Type="http://schemas.openxmlformats.org/officeDocument/2006/relationships/image" Target="../media/image6.png"/><Relationship Id="rId8"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22.png"/><Relationship Id="rId6" Type="http://schemas.openxmlformats.org/officeDocument/2006/relationships/image" Target="../media/image9.png"/><Relationship Id="rId7" Type="http://schemas.openxmlformats.org/officeDocument/2006/relationships/image" Target="../media/image3.png"/><Relationship Id="rId8" Type="http://schemas.openxmlformats.org/officeDocument/2006/relationships/image" Target="../media/image5.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2.png"/><Relationship Id="rId4" Type="http://schemas.openxmlformats.org/officeDocument/2006/relationships/image" Target="../media/image18.png"/><Relationship Id="rId5" Type="http://schemas.openxmlformats.org/officeDocument/2006/relationships/image" Target="../media/image3.png"/><Relationship Id="rId6" Type="http://schemas.openxmlformats.org/officeDocument/2006/relationships/image" Target="../media/image23.png"/><Relationship Id="rId7" Type="http://schemas.openxmlformats.org/officeDocument/2006/relationships/image" Target="../media/image21.png"/><Relationship Id="rId8" Type="http://schemas.openxmlformats.org/officeDocument/2006/relationships/image" Target="../media/image5.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 Id="rId3" Type="http://schemas.openxmlformats.org/officeDocument/2006/relationships/image" Target="../media/image18.png"/><Relationship Id="rId4" Type="http://schemas.openxmlformats.org/officeDocument/2006/relationships/image" Target="../media/image23.png"/><Relationship Id="rId5" Type="http://schemas.openxmlformats.org/officeDocument/2006/relationships/image" Target="../media/image6.png"/><Relationship Id="rId6" Type="http://schemas.openxmlformats.org/officeDocument/2006/relationships/image" Target="../media/image2.png"/><Relationship Id="rId7" Type="http://schemas.openxmlformats.org/officeDocument/2006/relationships/image" Target="../media/image3.png"/><Relationship Id="rId8" Type="http://schemas.openxmlformats.org/officeDocument/2006/relationships/image" Target="../media/image5.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 Id="rId3" Type="http://schemas.openxmlformats.org/officeDocument/2006/relationships/image" Target="../media/image21.png"/><Relationship Id="rId4" Type="http://schemas.openxmlformats.org/officeDocument/2006/relationships/image" Target="../media/image5.png"/><Relationship Id="rId5" Type="http://schemas.openxmlformats.org/officeDocument/2006/relationships/image" Target="../media/image13.png"/><Relationship Id="rId6" Type="http://schemas.openxmlformats.org/officeDocument/2006/relationships/image" Target="../media/image3.png"/><Relationship Id="rId7" Type="http://schemas.openxmlformats.org/officeDocument/2006/relationships/image" Target="../media/image18.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 Id="rId3" Type="http://schemas.openxmlformats.org/officeDocument/2006/relationships/image" Target="../media/image13.png"/><Relationship Id="rId4" Type="http://schemas.openxmlformats.org/officeDocument/2006/relationships/image" Target="../media/image3.png"/><Relationship Id="rId5" Type="http://schemas.openxmlformats.org/officeDocument/2006/relationships/image" Target="../media/image9.png"/><Relationship Id="rId6" Type="http://schemas.openxmlformats.org/officeDocument/2006/relationships/image" Target="../media/image2.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 Id="rId3" Type="http://schemas.openxmlformats.org/officeDocument/2006/relationships/image" Target="../media/image13.png"/><Relationship Id="rId4" Type="http://schemas.openxmlformats.org/officeDocument/2006/relationships/image" Target="../media/image2.png"/><Relationship Id="rId5" Type="http://schemas.openxmlformats.org/officeDocument/2006/relationships/image" Target="../media/image5.png"/><Relationship Id="rId6" Type="http://schemas.openxmlformats.org/officeDocument/2006/relationships/image" Target="../media/image1.png"/><Relationship Id="rId7" Type="http://schemas.openxmlformats.org/officeDocument/2006/relationships/image" Target="../media/image3.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13.png"/><Relationship Id="rId4" Type="http://schemas.openxmlformats.org/officeDocument/2006/relationships/image" Target="../media/image9.png"/><Relationship Id="rId5" Type="http://schemas.openxmlformats.org/officeDocument/2006/relationships/image" Target="../media/image5.png"/><Relationship Id="rId6" Type="http://schemas.openxmlformats.org/officeDocument/2006/relationships/image" Target="../media/image2.png"/><Relationship Id="rId7" Type="http://schemas.openxmlformats.org/officeDocument/2006/relationships/image" Target="../media/image7.png"/><Relationship Id="rId8" Type="http://schemas.openxmlformats.org/officeDocument/2006/relationships/image" Target="../media/image1.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5.png"/><Relationship Id="rId4" Type="http://schemas.openxmlformats.org/officeDocument/2006/relationships/image" Target="../media/image28.png"/><Relationship Id="rId5" Type="http://schemas.openxmlformats.org/officeDocument/2006/relationships/image" Target="../media/image21.png"/><Relationship Id="rId6" Type="http://schemas.openxmlformats.org/officeDocument/2006/relationships/image" Target="../media/image19.png"/><Relationship Id="rId7" Type="http://schemas.openxmlformats.org/officeDocument/2006/relationships/image" Target="../media/image5.png"/><Relationship Id="rId8" Type="http://schemas.openxmlformats.org/officeDocument/2006/relationships/image" Target="../media/image3.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18.png"/><Relationship Id="rId4" Type="http://schemas.openxmlformats.org/officeDocument/2006/relationships/image" Target="../media/image13.png"/><Relationship Id="rId11" Type="http://schemas.openxmlformats.org/officeDocument/2006/relationships/hyperlink" Target="http://bit.ly/2TtBDfr" TargetMode="External"/><Relationship Id="rId10" Type="http://schemas.openxmlformats.org/officeDocument/2006/relationships/hyperlink" Target="http://bit.ly/2TyoMsr" TargetMode="External"/><Relationship Id="rId9" Type="http://schemas.openxmlformats.org/officeDocument/2006/relationships/hyperlink" Target="http://bit.ly/2Tynxth" TargetMode="External"/><Relationship Id="rId5" Type="http://schemas.openxmlformats.org/officeDocument/2006/relationships/image" Target="../media/image9.png"/><Relationship Id="rId6" Type="http://schemas.openxmlformats.org/officeDocument/2006/relationships/image" Target="../media/image5.png"/><Relationship Id="rId7" Type="http://schemas.openxmlformats.org/officeDocument/2006/relationships/image" Target="../media/image2.png"/><Relationship Id="rId8" Type="http://schemas.openxmlformats.org/officeDocument/2006/relationships/image" Target="../media/image7.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 Id="rId3" Type="http://schemas.openxmlformats.org/officeDocument/2006/relationships/image" Target="../media/image21.png"/><Relationship Id="rId4" Type="http://schemas.openxmlformats.org/officeDocument/2006/relationships/image" Target="../media/image22.png"/><Relationship Id="rId10" Type="http://schemas.openxmlformats.org/officeDocument/2006/relationships/image" Target="../media/image3.png"/><Relationship Id="rId9" Type="http://schemas.openxmlformats.org/officeDocument/2006/relationships/image" Target="../media/image17.png"/><Relationship Id="rId5" Type="http://schemas.openxmlformats.org/officeDocument/2006/relationships/image" Target="../media/image13.png"/><Relationship Id="rId6" Type="http://schemas.openxmlformats.org/officeDocument/2006/relationships/image" Target="../media/image20.png"/><Relationship Id="rId7" Type="http://schemas.openxmlformats.org/officeDocument/2006/relationships/image" Target="../media/image7.png"/><Relationship Id="rId8" Type="http://schemas.openxmlformats.org/officeDocument/2006/relationships/image" Target="../media/image14.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 Id="rId3" Type="http://schemas.openxmlformats.org/officeDocument/2006/relationships/image" Target="../media/image1.png"/><Relationship Id="rId4" Type="http://schemas.openxmlformats.org/officeDocument/2006/relationships/image" Target="../media/image13.png"/><Relationship Id="rId5" Type="http://schemas.openxmlformats.org/officeDocument/2006/relationships/image" Target="../media/image18.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 Id="rId3" Type="http://schemas.openxmlformats.org/officeDocument/2006/relationships/image" Target="../media/image13.png"/><Relationship Id="rId4" Type="http://schemas.openxmlformats.org/officeDocument/2006/relationships/image" Target="../media/image18.png"/><Relationship Id="rId5" Type="http://schemas.openxmlformats.org/officeDocument/2006/relationships/image" Target="../media/image1.png"/><Relationship Id="rId6" Type="http://schemas.openxmlformats.org/officeDocument/2006/relationships/image" Target="../media/image5.png"/><Relationship Id="rId7" Type="http://schemas.openxmlformats.org/officeDocument/2006/relationships/image" Target="../media/image3.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 Id="rId3" Type="http://schemas.openxmlformats.org/officeDocument/2006/relationships/image" Target="../media/image2.png"/><Relationship Id="rId4" Type="http://schemas.openxmlformats.org/officeDocument/2006/relationships/image" Target="../media/image13.png"/><Relationship Id="rId5" Type="http://schemas.openxmlformats.org/officeDocument/2006/relationships/image" Target="../media/image24.png"/><Relationship Id="rId6"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9.png"/><Relationship Id="rId4" Type="http://schemas.openxmlformats.org/officeDocument/2006/relationships/image" Target="../media/image2.png"/><Relationship Id="rId5" Type="http://schemas.openxmlformats.org/officeDocument/2006/relationships/image" Target="../media/image21.png"/><Relationship Id="rId6" Type="http://schemas.openxmlformats.org/officeDocument/2006/relationships/image" Target="../media/image1.png"/><Relationship Id="rId7"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28.png"/><Relationship Id="rId4" Type="http://schemas.openxmlformats.org/officeDocument/2006/relationships/image" Target="../media/image1.png"/><Relationship Id="rId10" Type="http://schemas.openxmlformats.org/officeDocument/2006/relationships/image" Target="../media/image19.png"/><Relationship Id="rId9" Type="http://schemas.openxmlformats.org/officeDocument/2006/relationships/image" Target="../media/image2.png"/><Relationship Id="rId5" Type="http://schemas.openxmlformats.org/officeDocument/2006/relationships/image" Target="../media/image5.png"/><Relationship Id="rId6" Type="http://schemas.openxmlformats.org/officeDocument/2006/relationships/image" Target="../media/image3.png"/><Relationship Id="rId7" Type="http://schemas.openxmlformats.org/officeDocument/2006/relationships/image" Target="../media/image21.png"/><Relationship Id="rId8" Type="http://schemas.openxmlformats.org/officeDocument/2006/relationships/image" Target="../media/image7.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 Id="rId3" Type="http://schemas.openxmlformats.org/officeDocument/2006/relationships/image" Target="../media/image21.png"/><Relationship Id="rId4" Type="http://schemas.openxmlformats.org/officeDocument/2006/relationships/image" Target="../media/image22.png"/><Relationship Id="rId10" Type="http://schemas.openxmlformats.org/officeDocument/2006/relationships/image" Target="../media/image5.png"/><Relationship Id="rId9" Type="http://schemas.openxmlformats.org/officeDocument/2006/relationships/image" Target="../media/image9.png"/><Relationship Id="rId5" Type="http://schemas.openxmlformats.org/officeDocument/2006/relationships/image" Target="../media/image23.png"/><Relationship Id="rId6" Type="http://schemas.openxmlformats.org/officeDocument/2006/relationships/image" Target="../media/image13.png"/><Relationship Id="rId7" Type="http://schemas.openxmlformats.org/officeDocument/2006/relationships/image" Target="../media/image20.png"/><Relationship Id="rId8" Type="http://schemas.openxmlformats.org/officeDocument/2006/relationships/image" Target="../media/image14.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13.png"/><Relationship Id="rId4" Type="http://schemas.openxmlformats.org/officeDocument/2006/relationships/image" Target="../media/image9.png"/><Relationship Id="rId5" Type="http://schemas.openxmlformats.org/officeDocument/2006/relationships/image" Target="../media/image5.png"/><Relationship Id="rId6" Type="http://schemas.openxmlformats.org/officeDocument/2006/relationships/image" Target="../media/image2.png"/><Relationship Id="rId7" Type="http://schemas.openxmlformats.org/officeDocument/2006/relationships/image" Target="../media/image7.png"/><Relationship Id="rId8"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pic>
        <p:nvPicPr>
          <p:cNvPr id="9" name="Google Shape;9;p2"/>
          <p:cNvPicPr preferRelativeResize="0"/>
          <p:nvPr/>
        </p:nvPicPr>
        <p:blipFill rotWithShape="1">
          <a:blip r:embed="rId2">
            <a:alphaModFix amt="22000"/>
          </a:blip>
          <a:srcRect b="26847" l="0" r="0" t="0"/>
          <a:stretch/>
        </p:blipFill>
        <p:spPr>
          <a:xfrm rot="-900000">
            <a:off x="6683849" y="1117803"/>
            <a:ext cx="9144005" cy="3746326"/>
          </a:xfrm>
          <a:prstGeom prst="rect">
            <a:avLst/>
          </a:prstGeom>
          <a:noFill/>
          <a:ln>
            <a:noFill/>
          </a:ln>
        </p:spPr>
      </p:pic>
      <p:pic>
        <p:nvPicPr>
          <p:cNvPr id="10" name="Google Shape;10;p2"/>
          <p:cNvPicPr preferRelativeResize="0"/>
          <p:nvPr/>
        </p:nvPicPr>
        <p:blipFill rotWithShape="1">
          <a:blip r:embed="rId3">
            <a:alphaModFix amt="15000"/>
          </a:blip>
          <a:srcRect b="0" l="27128" r="25236" t="0"/>
          <a:stretch/>
        </p:blipFill>
        <p:spPr>
          <a:xfrm>
            <a:off x="-12" y="-3675112"/>
            <a:ext cx="4355948" cy="5121200"/>
          </a:xfrm>
          <a:prstGeom prst="rect">
            <a:avLst/>
          </a:prstGeom>
          <a:noFill/>
          <a:ln>
            <a:noFill/>
          </a:ln>
        </p:spPr>
      </p:pic>
      <p:pic>
        <p:nvPicPr>
          <p:cNvPr id="11" name="Google Shape;11;p2"/>
          <p:cNvPicPr preferRelativeResize="0"/>
          <p:nvPr/>
        </p:nvPicPr>
        <p:blipFill rotWithShape="1">
          <a:blip r:embed="rId4">
            <a:alphaModFix amt="43000"/>
          </a:blip>
          <a:srcRect b="0" l="20791" r="21082" t="0"/>
          <a:stretch/>
        </p:blipFill>
        <p:spPr>
          <a:xfrm>
            <a:off x="-2885300" y="-811537"/>
            <a:ext cx="4705951" cy="4534200"/>
          </a:xfrm>
          <a:prstGeom prst="rect">
            <a:avLst/>
          </a:prstGeom>
          <a:noFill/>
          <a:ln>
            <a:noFill/>
          </a:ln>
        </p:spPr>
      </p:pic>
      <p:pic>
        <p:nvPicPr>
          <p:cNvPr id="12" name="Google Shape;12;p2"/>
          <p:cNvPicPr preferRelativeResize="0"/>
          <p:nvPr/>
        </p:nvPicPr>
        <p:blipFill rotWithShape="1">
          <a:blip r:embed="rId5">
            <a:alphaModFix amt="43000"/>
          </a:blip>
          <a:srcRect b="0" l="11918" r="8145" t="0"/>
          <a:stretch/>
        </p:blipFill>
        <p:spPr>
          <a:xfrm>
            <a:off x="-1892674" y="3008450"/>
            <a:ext cx="5211551" cy="3651325"/>
          </a:xfrm>
          <a:prstGeom prst="rect">
            <a:avLst/>
          </a:prstGeom>
          <a:noFill/>
          <a:ln>
            <a:noFill/>
          </a:ln>
        </p:spPr>
      </p:pic>
      <p:pic>
        <p:nvPicPr>
          <p:cNvPr id="13" name="Google Shape;13;p2"/>
          <p:cNvPicPr preferRelativeResize="0"/>
          <p:nvPr/>
        </p:nvPicPr>
        <p:blipFill>
          <a:blip r:embed="rId6">
            <a:alphaModFix amt="83000"/>
          </a:blip>
          <a:stretch>
            <a:fillRect/>
          </a:stretch>
        </p:blipFill>
        <p:spPr>
          <a:xfrm rot="-762965">
            <a:off x="-879362" y="-666312"/>
            <a:ext cx="3184928" cy="1783753"/>
          </a:xfrm>
          <a:prstGeom prst="rect">
            <a:avLst/>
          </a:prstGeom>
          <a:noFill/>
          <a:ln>
            <a:noFill/>
          </a:ln>
        </p:spPr>
      </p:pic>
      <p:pic>
        <p:nvPicPr>
          <p:cNvPr id="14" name="Google Shape;14;p2"/>
          <p:cNvPicPr preferRelativeResize="0"/>
          <p:nvPr/>
        </p:nvPicPr>
        <p:blipFill rotWithShape="1">
          <a:blip r:embed="rId7">
            <a:alphaModFix amt="63000"/>
          </a:blip>
          <a:srcRect b="0" l="0" r="5517" t="14646"/>
          <a:stretch/>
        </p:blipFill>
        <p:spPr>
          <a:xfrm>
            <a:off x="7382750" y="-580137"/>
            <a:ext cx="3184927" cy="1611400"/>
          </a:xfrm>
          <a:prstGeom prst="rect">
            <a:avLst/>
          </a:prstGeom>
          <a:noFill/>
          <a:ln>
            <a:noFill/>
          </a:ln>
        </p:spPr>
      </p:pic>
      <p:pic>
        <p:nvPicPr>
          <p:cNvPr id="15" name="Google Shape;15;p2"/>
          <p:cNvPicPr preferRelativeResize="0"/>
          <p:nvPr/>
        </p:nvPicPr>
        <p:blipFill>
          <a:blip r:embed="rId8">
            <a:alphaModFix amt="33000"/>
          </a:blip>
          <a:stretch>
            <a:fillRect/>
          </a:stretch>
        </p:blipFill>
        <p:spPr>
          <a:xfrm>
            <a:off x="-10" y="4256055"/>
            <a:ext cx="3370860" cy="1887882"/>
          </a:xfrm>
          <a:prstGeom prst="rect">
            <a:avLst/>
          </a:prstGeom>
          <a:noFill/>
          <a:ln>
            <a:noFill/>
          </a:ln>
        </p:spPr>
      </p:pic>
      <p:pic>
        <p:nvPicPr>
          <p:cNvPr id="16" name="Google Shape;16;p2"/>
          <p:cNvPicPr preferRelativeResize="0"/>
          <p:nvPr/>
        </p:nvPicPr>
        <p:blipFill rotWithShape="1">
          <a:blip r:embed="rId9">
            <a:alphaModFix amt="63000"/>
          </a:blip>
          <a:srcRect b="24121" l="0" r="0" t="0"/>
          <a:stretch/>
        </p:blipFill>
        <p:spPr>
          <a:xfrm rot="5400000">
            <a:off x="-1413200" y="2415273"/>
            <a:ext cx="3370849" cy="1432500"/>
          </a:xfrm>
          <a:prstGeom prst="rect">
            <a:avLst/>
          </a:prstGeom>
          <a:noFill/>
          <a:ln>
            <a:noFill/>
          </a:ln>
        </p:spPr>
      </p:pic>
      <p:pic>
        <p:nvPicPr>
          <p:cNvPr id="17" name="Google Shape;17;p2"/>
          <p:cNvPicPr preferRelativeResize="0"/>
          <p:nvPr/>
        </p:nvPicPr>
        <p:blipFill rotWithShape="1">
          <a:blip r:embed="rId5">
            <a:alphaModFix amt="33000"/>
          </a:blip>
          <a:srcRect b="0" l="11918" r="8145" t="0"/>
          <a:stretch/>
        </p:blipFill>
        <p:spPr>
          <a:xfrm>
            <a:off x="6136351" y="3008438"/>
            <a:ext cx="5211551" cy="3651325"/>
          </a:xfrm>
          <a:prstGeom prst="rect">
            <a:avLst/>
          </a:prstGeom>
          <a:noFill/>
          <a:ln>
            <a:noFill/>
          </a:ln>
        </p:spPr>
      </p:pic>
      <p:pic>
        <p:nvPicPr>
          <p:cNvPr id="18" name="Google Shape;18;p2"/>
          <p:cNvPicPr preferRelativeResize="0"/>
          <p:nvPr/>
        </p:nvPicPr>
        <p:blipFill rotWithShape="1">
          <a:blip r:embed="rId5">
            <a:alphaModFix amt="33000"/>
          </a:blip>
          <a:srcRect b="0" l="11918" r="8145" t="0"/>
          <a:stretch/>
        </p:blipFill>
        <p:spPr>
          <a:xfrm rot="1799998">
            <a:off x="5825126" y="-1286262"/>
            <a:ext cx="5211550" cy="3651326"/>
          </a:xfrm>
          <a:prstGeom prst="rect">
            <a:avLst/>
          </a:prstGeom>
          <a:noFill/>
          <a:ln>
            <a:noFill/>
          </a:ln>
        </p:spPr>
      </p:pic>
      <p:pic>
        <p:nvPicPr>
          <p:cNvPr id="19" name="Google Shape;19;p2"/>
          <p:cNvPicPr preferRelativeResize="0"/>
          <p:nvPr/>
        </p:nvPicPr>
        <p:blipFill rotWithShape="1">
          <a:blip r:embed="rId10">
            <a:alphaModFix amt="60000"/>
          </a:blip>
          <a:srcRect b="54379" l="0" r="0" t="0"/>
          <a:stretch/>
        </p:blipFill>
        <p:spPr>
          <a:xfrm rot="1800003">
            <a:off x="7040362" y="1117448"/>
            <a:ext cx="3370849" cy="861273"/>
          </a:xfrm>
          <a:prstGeom prst="rect">
            <a:avLst/>
          </a:prstGeom>
          <a:noFill/>
          <a:ln>
            <a:noFill/>
          </a:ln>
        </p:spPr>
      </p:pic>
      <p:pic>
        <p:nvPicPr>
          <p:cNvPr id="20" name="Google Shape;20;p2"/>
          <p:cNvPicPr preferRelativeResize="0"/>
          <p:nvPr/>
        </p:nvPicPr>
        <p:blipFill rotWithShape="1">
          <a:blip r:embed="rId11">
            <a:alphaModFix amt="51000"/>
          </a:blip>
          <a:srcRect b="0" l="0" r="0" t="14646"/>
          <a:stretch/>
        </p:blipFill>
        <p:spPr>
          <a:xfrm>
            <a:off x="2750325" y="-732500"/>
            <a:ext cx="3370849" cy="1611400"/>
          </a:xfrm>
          <a:prstGeom prst="rect">
            <a:avLst/>
          </a:prstGeom>
          <a:noFill/>
          <a:ln>
            <a:noFill/>
          </a:ln>
        </p:spPr>
      </p:pic>
      <p:sp>
        <p:nvSpPr>
          <p:cNvPr id="21" name="Google Shape;21;p2"/>
          <p:cNvSpPr txBox="1"/>
          <p:nvPr>
            <p:ph type="ctrTitle"/>
          </p:nvPr>
        </p:nvSpPr>
        <p:spPr>
          <a:xfrm>
            <a:off x="1397700" y="929513"/>
            <a:ext cx="6348600" cy="2667900"/>
          </a:xfrm>
          <a:prstGeom prst="rect">
            <a:avLst/>
          </a:prstGeom>
        </p:spPr>
        <p:txBody>
          <a:bodyPr anchorCtr="0" anchor="ctr" bIns="91425" lIns="91425" spcFirstLastPara="1" rIns="91425" wrap="square" tIns="91425">
            <a:noAutofit/>
          </a:bodyPr>
          <a:lstStyle>
            <a:lvl1pPr lvl="0" algn="ctr">
              <a:spcBef>
                <a:spcPts val="0"/>
              </a:spcBef>
              <a:spcAft>
                <a:spcPts val="0"/>
              </a:spcAft>
              <a:buClr>
                <a:srgbClr val="191919"/>
              </a:buClr>
              <a:buSzPts val="5200"/>
              <a:buNone/>
              <a:defRPr sz="4800">
                <a:solidFill>
                  <a:schemeClr val="dk2"/>
                </a:solidFill>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sp>
        <p:nvSpPr>
          <p:cNvPr id="22" name="Google Shape;22;p2"/>
          <p:cNvSpPr txBox="1"/>
          <p:nvPr>
            <p:ph idx="1" type="subTitle"/>
          </p:nvPr>
        </p:nvSpPr>
        <p:spPr>
          <a:xfrm>
            <a:off x="2307600" y="3648038"/>
            <a:ext cx="4528800" cy="386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500"/>
              <a:buNone/>
              <a:defRPr sz="18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14" name="Shape 114"/>
        <p:cNvGrpSpPr/>
        <p:nvPr/>
      </p:nvGrpSpPr>
      <p:grpSpPr>
        <a:xfrm>
          <a:off x="0" y="0"/>
          <a:ext cx="0" cy="0"/>
          <a:chOff x="0" y="0"/>
          <a:chExt cx="0" cy="0"/>
        </a:xfrm>
      </p:grpSpPr>
      <p:grpSp>
        <p:nvGrpSpPr>
          <p:cNvPr id="115" name="Google Shape;115;p11"/>
          <p:cNvGrpSpPr/>
          <p:nvPr/>
        </p:nvGrpSpPr>
        <p:grpSpPr>
          <a:xfrm>
            <a:off x="-5138587" y="-5972266"/>
            <a:ext cx="21169365" cy="17162039"/>
            <a:chOff x="-5138587" y="-5972266"/>
            <a:chExt cx="21169365" cy="17162039"/>
          </a:xfrm>
        </p:grpSpPr>
        <p:pic>
          <p:nvPicPr>
            <p:cNvPr id="116" name="Google Shape;116;p11"/>
            <p:cNvPicPr preferRelativeResize="0"/>
            <p:nvPr/>
          </p:nvPicPr>
          <p:blipFill rotWithShape="1">
            <a:blip r:embed="rId2">
              <a:alphaModFix amt="42000"/>
            </a:blip>
            <a:srcRect b="0" l="7894" r="8736" t="0"/>
            <a:stretch/>
          </p:blipFill>
          <p:spPr>
            <a:xfrm flipH="1" rot="-2700000">
              <a:off x="-4444313" y="-1434838"/>
              <a:ext cx="7622876" cy="5121202"/>
            </a:xfrm>
            <a:prstGeom prst="rect">
              <a:avLst/>
            </a:prstGeom>
            <a:noFill/>
            <a:ln>
              <a:noFill/>
            </a:ln>
          </p:spPr>
        </p:pic>
        <p:pic>
          <p:nvPicPr>
            <p:cNvPr id="117" name="Google Shape;117;p11"/>
            <p:cNvPicPr preferRelativeResize="0"/>
            <p:nvPr/>
          </p:nvPicPr>
          <p:blipFill rotWithShape="1">
            <a:blip r:embed="rId2">
              <a:alphaModFix amt="42000"/>
            </a:blip>
            <a:srcRect b="0" l="7894" r="8736" t="0"/>
            <a:stretch/>
          </p:blipFill>
          <p:spPr>
            <a:xfrm flipH="1" rot="-2700000">
              <a:off x="6455262" y="1766325"/>
              <a:ext cx="7622876" cy="5121202"/>
            </a:xfrm>
            <a:prstGeom prst="rect">
              <a:avLst/>
            </a:prstGeom>
            <a:noFill/>
            <a:ln>
              <a:noFill/>
            </a:ln>
          </p:spPr>
        </p:pic>
        <p:pic>
          <p:nvPicPr>
            <p:cNvPr id="118" name="Google Shape;118;p11"/>
            <p:cNvPicPr preferRelativeResize="0"/>
            <p:nvPr/>
          </p:nvPicPr>
          <p:blipFill rotWithShape="1">
            <a:blip r:embed="rId3">
              <a:alphaModFix amt="64000"/>
            </a:blip>
            <a:srcRect b="0" l="8933" r="40875" t="0"/>
            <a:stretch/>
          </p:blipFill>
          <p:spPr>
            <a:xfrm>
              <a:off x="-1581550" y="3373350"/>
              <a:ext cx="4589302" cy="5121200"/>
            </a:xfrm>
            <a:prstGeom prst="rect">
              <a:avLst/>
            </a:prstGeom>
            <a:noFill/>
            <a:ln>
              <a:noFill/>
            </a:ln>
          </p:spPr>
        </p:pic>
        <p:pic>
          <p:nvPicPr>
            <p:cNvPr id="119" name="Google Shape;119;p11"/>
            <p:cNvPicPr preferRelativeResize="0"/>
            <p:nvPr/>
          </p:nvPicPr>
          <p:blipFill rotWithShape="1">
            <a:blip r:embed="rId3">
              <a:alphaModFix amt="64000"/>
            </a:blip>
            <a:srcRect b="0" l="8933" r="40875" t="0"/>
            <a:stretch/>
          </p:blipFill>
          <p:spPr>
            <a:xfrm>
              <a:off x="4554700" y="-3848150"/>
              <a:ext cx="4589302" cy="5121200"/>
            </a:xfrm>
            <a:prstGeom prst="rect">
              <a:avLst/>
            </a:prstGeom>
            <a:noFill/>
            <a:ln>
              <a:noFill/>
            </a:ln>
          </p:spPr>
        </p:pic>
        <p:pic>
          <p:nvPicPr>
            <p:cNvPr id="120" name="Google Shape;120;p11"/>
            <p:cNvPicPr preferRelativeResize="0"/>
            <p:nvPr/>
          </p:nvPicPr>
          <p:blipFill rotWithShape="1">
            <a:blip r:embed="rId4">
              <a:alphaModFix amt="40000"/>
            </a:blip>
            <a:srcRect b="26847" l="0" r="0" t="0"/>
            <a:stretch/>
          </p:blipFill>
          <p:spPr>
            <a:xfrm rot="-1800000">
              <a:off x="6562725" y="-2619247"/>
              <a:ext cx="9144004" cy="3746325"/>
            </a:xfrm>
            <a:prstGeom prst="rect">
              <a:avLst/>
            </a:prstGeom>
            <a:noFill/>
            <a:ln>
              <a:noFill/>
            </a:ln>
          </p:spPr>
        </p:pic>
        <p:pic>
          <p:nvPicPr>
            <p:cNvPr id="121" name="Google Shape;121;p11"/>
            <p:cNvPicPr preferRelativeResize="0"/>
            <p:nvPr/>
          </p:nvPicPr>
          <p:blipFill rotWithShape="1">
            <a:blip r:embed="rId4">
              <a:alphaModFix amt="40000"/>
            </a:blip>
            <a:srcRect b="26847" l="0" r="0" t="0"/>
            <a:stretch/>
          </p:blipFill>
          <p:spPr>
            <a:xfrm rot="-1800000">
              <a:off x="-4307550" y="5408403"/>
              <a:ext cx="9144004" cy="3746325"/>
            </a:xfrm>
            <a:prstGeom prst="rect">
              <a:avLst/>
            </a:prstGeom>
            <a:noFill/>
            <a:ln>
              <a:noFill/>
            </a:ln>
          </p:spPr>
        </p:pic>
        <p:pic>
          <p:nvPicPr>
            <p:cNvPr id="122" name="Google Shape;122;p11"/>
            <p:cNvPicPr preferRelativeResize="0"/>
            <p:nvPr/>
          </p:nvPicPr>
          <p:blipFill rotWithShape="1">
            <a:blip r:embed="rId5">
              <a:alphaModFix amt="70000"/>
            </a:blip>
            <a:srcRect b="0" l="29064" r="11812" t="0"/>
            <a:stretch/>
          </p:blipFill>
          <p:spPr>
            <a:xfrm rot="5400000">
              <a:off x="2865338" y="4720962"/>
              <a:ext cx="5406024" cy="5121200"/>
            </a:xfrm>
            <a:prstGeom prst="rect">
              <a:avLst/>
            </a:prstGeom>
            <a:noFill/>
            <a:ln>
              <a:noFill/>
            </a:ln>
          </p:spPr>
        </p:pic>
        <p:pic>
          <p:nvPicPr>
            <p:cNvPr id="123" name="Google Shape;123;p11"/>
            <p:cNvPicPr preferRelativeResize="0"/>
            <p:nvPr/>
          </p:nvPicPr>
          <p:blipFill rotWithShape="1">
            <a:blip r:embed="rId6">
              <a:alphaModFix/>
            </a:blip>
            <a:srcRect b="48995" l="33553" r="32232" t="0"/>
            <a:stretch/>
          </p:blipFill>
          <p:spPr>
            <a:xfrm>
              <a:off x="7874111" y="407411"/>
              <a:ext cx="1113600" cy="929798"/>
            </a:xfrm>
            <a:prstGeom prst="rect">
              <a:avLst/>
            </a:prstGeom>
            <a:noFill/>
            <a:ln>
              <a:noFill/>
            </a:ln>
          </p:spPr>
        </p:pic>
        <p:pic>
          <p:nvPicPr>
            <p:cNvPr id="124" name="Google Shape;124;p11"/>
            <p:cNvPicPr preferRelativeResize="0"/>
            <p:nvPr/>
          </p:nvPicPr>
          <p:blipFill rotWithShape="1">
            <a:blip r:embed="rId6">
              <a:alphaModFix/>
            </a:blip>
            <a:srcRect b="48995" l="33553" r="32232" t="0"/>
            <a:stretch/>
          </p:blipFill>
          <p:spPr>
            <a:xfrm>
              <a:off x="-638764" y="2443561"/>
              <a:ext cx="1113600" cy="929798"/>
            </a:xfrm>
            <a:prstGeom prst="rect">
              <a:avLst/>
            </a:prstGeom>
            <a:noFill/>
            <a:ln>
              <a:noFill/>
            </a:ln>
          </p:spPr>
        </p:pic>
        <p:pic>
          <p:nvPicPr>
            <p:cNvPr id="125" name="Google Shape;125;p11"/>
            <p:cNvPicPr preferRelativeResize="0"/>
            <p:nvPr/>
          </p:nvPicPr>
          <p:blipFill rotWithShape="1">
            <a:blip r:embed="rId4">
              <a:alphaModFix amt="40000"/>
            </a:blip>
            <a:srcRect b="26847" l="0" r="0" t="0"/>
            <a:stretch/>
          </p:blipFill>
          <p:spPr>
            <a:xfrm rot="-1800000">
              <a:off x="798875" y="-3937222"/>
              <a:ext cx="9144004" cy="3746325"/>
            </a:xfrm>
            <a:prstGeom prst="rect">
              <a:avLst/>
            </a:prstGeom>
            <a:noFill/>
            <a:ln>
              <a:noFill/>
            </a:ln>
          </p:spPr>
        </p:pic>
        <p:pic>
          <p:nvPicPr>
            <p:cNvPr id="126" name="Google Shape;126;p11"/>
            <p:cNvPicPr preferRelativeResize="0"/>
            <p:nvPr/>
          </p:nvPicPr>
          <p:blipFill rotWithShape="1">
            <a:blip r:embed="rId4">
              <a:alphaModFix/>
            </a:blip>
            <a:srcRect b="26847" l="0" r="0" t="0"/>
            <a:stretch/>
          </p:blipFill>
          <p:spPr>
            <a:xfrm rot="-1800024">
              <a:off x="1072650" y="643243"/>
              <a:ext cx="1118154" cy="458115"/>
            </a:xfrm>
            <a:prstGeom prst="rect">
              <a:avLst/>
            </a:prstGeom>
            <a:noFill/>
            <a:ln>
              <a:noFill/>
            </a:ln>
          </p:spPr>
        </p:pic>
        <p:pic>
          <p:nvPicPr>
            <p:cNvPr id="127" name="Google Shape;127;p11"/>
            <p:cNvPicPr preferRelativeResize="0"/>
            <p:nvPr/>
          </p:nvPicPr>
          <p:blipFill rotWithShape="1">
            <a:blip r:embed="rId4">
              <a:alphaModFix/>
            </a:blip>
            <a:srcRect b="26847" l="0" r="0" t="0"/>
            <a:stretch/>
          </p:blipFill>
          <p:spPr>
            <a:xfrm rot="-1800024">
              <a:off x="8378125" y="1521893"/>
              <a:ext cx="1118154" cy="458115"/>
            </a:xfrm>
            <a:prstGeom prst="rect">
              <a:avLst/>
            </a:prstGeom>
            <a:noFill/>
            <a:ln>
              <a:noFill/>
            </a:ln>
          </p:spPr>
        </p:pic>
        <p:pic>
          <p:nvPicPr>
            <p:cNvPr id="128" name="Google Shape;128;p11"/>
            <p:cNvPicPr preferRelativeResize="0"/>
            <p:nvPr/>
          </p:nvPicPr>
          <p:blipFill rotWithShape="1">
            <a:blip r:embed="rId7">
              <a:alphaModFix/>
            </a:blip>
            <a:srcRect b="19858" l="0" r="0" t="0"/>
            <a:stretch/>
          </p:blipFill>
          <p:spPr>
            <a:xfrm rot="9868628">
              <a:off x="6328078" y="4212649"/>
              <a:ext cx="1042547" cy="467936"/>
            </a:xfrm>
            <a:prstGeom prst="rect">
              <a:avLst/>
            </a:prstGeom>
            <a:noFill/>
            <a:ln>
              <a:noFill/>
            </a:ln>
          </p:spPr>
        </p:pic>
      </p:grpSp>
      <p:sp>
        <p:nvSpPr>
          <p:cNvPr id="129" name="Google Shape;129;p11"/>
          <p:cNvSpPr txBox="1"/>
          <p:nvPr>
            <p:ph hasCustomPrompt="1" type="title"/>
          </p:nvPr>
        </p:nvSpPr>
        <p:spPr>
          <a:xfrm>
            <a:off x="713100" y="1273050"/>
            <a:ext cx="7717800" cy="2100300"/>
          </a:xfrm>
          <a:prstGeom prst="rect">
            <a:avLst/>
          </a:prstGeom>
        </p:spPr>
        <p:txBody>
          <a:bodyPr anchorCtr="0" anchor="ctr" bIns="91425" lIns="91425" spcFirstLastPara="1" rIns="91425" wrap="square" tIns="91425">
            <a:noAutofit/>
          </a:bodyPr>
          <a:lstStyle>
            <a:lvl1pPr lvl="0" algn="ctr">
              <a:spcBef>
                <a:spcPts val="0"/>
              </a:spcBef>
              <a:spcAft>
                <a:spcPts val="0"/>
              </a:spcAft>
              <a:buSzPts val="9600"/>
              <a:buNone/>
              <a:defRPr sz="13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130" name="Google Shape;130;p11"/>
          <p:cNvSpPr txBox="1"/>
          <p:nvPr>
            <p:ph idx="1" type="subTitle"/>
          </p:nvPr>
        </p:nvSpPr>
        <p:spPr>
          <a:xfrm>
            <a:off x="713050" y="3373350"/>
            <a:ext cx="7717800" cy="497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sz="1800"/>
            </a:lvl1pPr>
            <a:lvl2pPr lvl="1" rtl="0" algn="ctr">
              <a:lnSpc>
                <a:spcPct val="100000"/>
              </a:lnSpc>
              <a:spcBef>
                <a:spcPts val="0"/>
              </a:spcBef>
              <a:spcAft>
                <a:spcPts val="0"/>
              </a:spcAft>
              <a:buSzPts val="1600"/>
              <a:buNone/>
              <a:defRPr sz="1600"/>
            </a:lvl2pPr>
            <a:lvl3pPr lvl="2" rtl="0" algn="ctr">
              <a:lnSpc>
                <a:spcPct val="100000"/>
              </a:lnSpc>
              <a:spcBef>
                <a:spcPts val="1600"/>
              </a:spcBef>
              <a:spcAft>
                <a:spcPts val="0"/>
              </a:spcAft>
              <a:buSzPts val="1600"/>
              <a:buNone/>
              <a:defRPr sz="1600"/>
            </a:lvl3pPr>
            <a:lvl4pPr lvl="3" rtl="0" algn="ctr">
              <a:lnSpc>
                <a:spcPct val="100000"/>
              </a:lnSpc>
              <a:spcBef>
                <a:spcPts val="1600"/>
              </a:spcBef>
              <a:spcAft>
                <a:spcPts val="0"/>
              </a:spcAft>
              <a:buSzPts val="1600"/>
              <a:buNone/>
              <a:defRPr sz="1600"/>
            </a:lvl4pPr>
            <a:lvl5pPr lvl="4" rtl="0" algn="ctr">
              <a:lnSpc>
                <a:spcPct val="100000"/>
              </a:lnSpc>
              <a:spcBef>
                <a:spcPts val="1600"/>
              </a:spcBef>
              <a:spcAft>
                <a:spcPts val="0"/>
              </a:spcAft>
              <a:buSzPts val="1600"/>
              <a:buNone/>
              <a:defRPr sz="1600"/>
            </a:lvl5pPr>
            <a:lvl6pPr lvl="5" rtl="0" algn="ctr">
              <a:lnSpc>
                <a:spcPct val="100000"/>
              </a:lnSpc>
              <a:spcBef>
                <a:spcPts val="1600"/>
              </a:spcBef>
              <a:spcAft>
                <a:spcPts val="0"/>
              </a:spcAft>
              <a:buSzPts val="1600"/>
              <a:buNone/>
              <a:defRPr sz="1600"/>
            </a:lvl6pPr>
            <a:lvl7pPr lvl="6" rtl="0" algn="ctr">
              <a:lnSpc>
                <a:spcPct val="100000"/>
              </a:lnSpc>
              <a:spcBef>
                <a:spcPts val="1600"/>
              </a:spcBef>
              <a:spcAft>
                <a:spcPts val="0"/>
              </a:spcAft>
              <a:buSzPts val="1600"/>
              <a:buNone/>
              <a:defRPr sz="1600"/>
            </a:lvl7pPr>
            <a:lvl8pPr lvl="7" rtl="0" algn="ctr">
              <a:lnSpc>
                <a:spcPct val="100000"/>
              </a:lnSpc>
              <a:spcBef>
                <a:spcPts val="1600"/>
              </a:spcBef>
              <a:spcAft>
                <a:spcPts val="0"/>
              </a:spcAft>
              <a:buSzPts val="1600"/>
              <a:buNone/>
              <a:defRPr sz="1600"/>
            </a:lvl8pPr>
            <a:lvl9pPr lvl="8" rtl="0" algn="ctr">
              <a:lnSpc>
                <a:spcPct val="100000"/>
              </a:lnSpc>
              <a:spcBef>
                <a:spcPts val="1600"/>
              </a:spcBef>
              <a:spcAft>
                <a:spcPts val="1600"/>
              </a:spcAft>
              <a:buSzPts val="1600"/>
              <a:buNone/>
              <a:defRPr sz="16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131" name="Shape 131"/>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132" name="Shape 132"/>
        <p:cNvGrpSpPr/>
        <p:nvPr/>
      </p:nvGrpSpPr>
      <p:grpSpPr>
        <a:xfrm>
          <a:off x="0" y="0"/>
          <a:ext cx="0" cy="0"/>
          <a:chOff x="0" y="0"/>
          <a:chExt cx="0" cy="0"/>
        </a:xfrm>
      </p:grpSpPr>
      <p:pic>
        <p:nvPicPr>
          <p:cNvPr id="133" name="Google Shape;133;p13"/>
          <p:cNvPicPr preferRelativeResize="0"/>
          <p:nvPr/>
        </p:nvPicPr>
        <p:blipFill rotWithShape="1">
          <a:blip r:embed="rId2">
            <a:alphaModFix/>
          </a:blip>
          <a:srcRect b="0" l="17251" r="23625" t="0"/>
          <a:stretch/>
        </p:blipFill>
        <p:spPr>
          <a:xfrm>
            <a:off x="7096463" y="-2667350"/>
            <a:ext cx="5406024" cy="5121200"/>
          </a:xfrm>
          <a:prstGeom prst="rect">
            <a:avLst/>
          </a:prstGeom>
          <a:noFill/>
          <a:ln>
            <a:noFill/>
          </a:ln>
        </p:spPr>
      </p:pic>
      <p:pic>
        <p:nvPicPr>
          <p:cNvPr id="134" name="Google Shape;134;p13"/>
          <p:cNvPicPr preferRelativeResize="0"/>
          <p:nvPr/>
        </p:nvPicPr>
        <p:blipFill rotWithShape="1">
          <a:blip r:embed="rId3">
            <a:alphaModFix/>
          </a:blip>
          <a:srcRect b="0" l="4108" r="36772" t="0"/>
          <a:stretch/>
        </p:blipFill>
        <p:spPr>
          <a:xfrm>
            <a:off x="6714500" y="2040150"/>
            <a:ext cx="5406024" cy="5121200"/>
          </a:xfrm>
          <a:prstGeom prst="rect">
            <a:avLst/>
          </a:prstGeom>
          <a:noFill/>
          <a:ln>
            <a:noFill/>
          </a:ln>
        </p:spPr>
      </p:pic>
      <p:pic>
        <p:nvPicPr>
          <p:cNvPr id="135" name="Google Shape;135;p13"/>
          <p:cNvPicPr preferRelativeResize="0"/>
          <p:nvPr/>
        </p:nvPicPr>
        <p:blipFill rotWithShape="1">
          <a:blip r:embed="rId4">
            <a:alphaModFix amt="60000"/>
          </a:blip>
          <a:srcRect b="0" l="18858" r="25000" t="0"/>
          <a:stretch/>
        </p:blipFill>
        <p:spPr>
          <a:xfrm>
            <a:off x="3419275" y="4435450"/>
            <a:ext cx="5133773" cy="5121200"/>
          </a:xfrm>
          <a:prstGeom prst="rect">
            <a:avLst/>
          </a:prstGeom>
          <a:noFill/>
          <a:ln>
            <a:noFill/>
          </a:ln>
        </p:spPr>
      </p:pic>
      <p:pic>
        <p:nvPicPr>
          <p:cNvPr id="136" name="Google Shape;136;p13"/>
          <p:cNvPicPr preferRelativeResize="0"/>
          <p:nvPr/>
        </p:nvPicPr>
        <p:blipFill rotWithShape="1">
          <a:blip r:embed="rId5">
            <a:alphaModFix amt="52999"/>
          </a:blip>
          <a:srcRect b="19858" l="0" r="0" t="0"/>
          <a:stretch/>
        </p:blipFill>
        <p:spPr>
          <a:xfrm rot="-7200000">
            <a:off x="-6767600" y="880814"/>
            <a:ext cx="9144004" cy="4104225"/>
          </a:xfrm>
          <a:prstGeom prst="rect">
            <a:avLst/>
          </a:prstGeom>
          <a:noFill/>
          <a:ln>
            <a:noFill/>
          </a:ln>
        </p:spPr>
      </p:pic>
      <p:pic>
        <p:nvPicPr>
          <p:cNvPr id="137" name="Google Shape;137;p13"/>
          <p:cNvPicPr preferRelativeResize="0"/>
          <p:nvPr/>
        </p:nvPicPr>
        <p:blipFill rotWithShape="1">
          <a:blip r:embed="rId6">
            <a:alphaModFix amt="50000"/>
          </a:blip>
          <a:srcRect b="14593" l="0" r="0" t="10218"/>
          <a:stretch/>
        </p:blipFill>
        <p:spPr>
          <a:xfrm rot="-1143362">
            <a:off x="-2525039" y="-462320"/>
            <a:ext cx="4757896" cy="2003445"/>
          </a:xfrm>
          <a:prstGeom prst="rect">
            <a:avLst/>
          </a:prstGeom>
          <a:noFill/>
          <a:ln>
            <a:noFill/>
          </a:ln>
        </p:spPr>
      </p:pic>
      <p:pic>
        <p:nvPicPr>
          <p:cNvPr id="138" name="Google Shape;138;p13"/>
          <p:cNvPicPr preferRelativeResize="0"/>
          <p:nvPr/>
        </p:nvPicPr>
        <p:blipFill rotWithShape="1">
          <a:blip r:embed="rId7">
            <a:alphaModFix amt="64000"/>
          </a:blip>
          <a:srcRect b="0" l="8933" r="40875" t="0"/>
          <a:stretch/>
        </p:blipFill>
        <p:spPr>
          <a:xfrm>
            <a:off x="-3712325" y="22300"/>
            <a:ext cx="4589302" cy="5121200"/>
          </a:xfrm>
          <a:prstGeom prst="rect">
            <a:avLst/>
          </a:prstGeom>
          <a:noFill/>
          <a:ln>
            <a:noFill/>
          </a:ln>
        </p:spPr>
      </p:pic>
      <p:pic>
        <p:nvPicPr>
          <p:cNvPr id="139" name="Google Shape;139;p13"/>
          <p:cNvPicPr preferRelativeResize="0"/>
          <p:nvPr/>
        </p:nvPicPr>
        <p:blipFill rotWithShape="1">
          <a:blip r:embed="rId8">
            <a:alphaModFix amt="60000"/>
          </a:blip>
          <a:srcRect b="0" l="17062" r="23814" t="0"/>
          <a:stretch/>
        </p:blipFill>
        <p:spPr>
          <a:xfrm>
            <a:off x="6468575" y="-3707175"/>
            <a:ext cx="5406024" cy="5121200"/>
          </a:xfrm>
          <a:prstGeom prst="rect">
            <a:avLst/>
          </a:prstGeom>
          <a:noFill/>
          <a:ln>
            <a:noFill/>
          </a:ln>
        </p:spPr>
      </p:pic>
      <p:pic>
        <p:nvPicPr>
          <p:cNvPr id="140" name="Google Shape;140;p13"/>
          <p:cNvPicPr preferRelativeResize="0"/>
          <p:nvPr/>
        </p:nvPicPr>
        <p:blipFill rotWithShape="1">
          <a:blip r:embed="rId9">
            <a:alphaModFix/>
          </a:blip>
          <a:srcRect b="48995" l="33553" r="32232" t="0"/>
          <a:stretch/>
        </p:blipFill>
        <p:spPr>
          <a:xfrm>
            <a:off x="-550477" y="4359248"/>
            <a:ext cx="1113600" cy="929798"/>
          </a:xfrm>
          <a:prstGeom prst="rect">
            <a:avLst/>
          </a:prstGeom>
          <a:noFill/>
          <a:ln>
            <a:noFill/>
          </a:ln>
        </p:spPr>
      </p:pic>
      <p:pic>
        <p:nvPicPr>
          <p:cNvPr id="141" name="Google Shape;141;p13"/>
          <p:cNvPicPr preferRelativeResize="0"/>
          <p:nvPr/>
        </p:nvPicPr>
        <p:blipFill rotWithShape="1">
          <a:blip r:embed="rId10">
            <a:alphaModFix amt="30000"/>
          </a:blip>
          <a:srcRect b="54379" l="0" r="0" t="0"/>
          <a:stretch/>
        </p:blipFill>
        <p:spPr>
          <a:xfrm rot="1800003">
            <a:off x="7512812" y="3027498"/>
            <a:ext cx="3370849" cy="861273"/>
          </a:xfrm>
          <a:prstGeom prst="rect">
            <a:avLst/>
          </a:prstGeom>
          <a:noFill/>
          <a:ln>
            <a:noFill/>
          </a:ln>
        </p:spPr>
      </p:pic>
      <p:sp>
        <p:nvSpPr>
          <p:cNvPr id="142" name="Google Shape;142;p13"/>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300"/>
              <a:buNone/>
              <a:defRPr>
                <a:solidFill>
                  <a:srgbClr val="635550"/>
                </a:solidFill>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p:txBody>
      </p:sp>
      <p:sp>
        <p:nvSpPr>
          <p:cNvPr id="143" name="Google Shape;143;p13"/>
          <p:cNvSpPr txBox="1"/>
          <p:nvPr>
            <p:ph idx="2" type="title"/>
          </p:nvPr>
        </p:nvSpPr>
        <p:spPr>
          <a:xfrm>
            <a:off x="720000" y="1762950"/>
            <a:ext cx="2305500" cy="3714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2500"/>
              <a:buNone/>
              <a:defRPr sz="2200">
                <a:solidFill>
                  <a:srgbClr val="8B6F65"/>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44" name="Google Shape;144;p13"/>
          <p:cNvSpPr txBox="1"/>
          <p:nvPr>
            <p:ph idx="1" type="subTitle"/>
          </p:nvPr>
        </p:nvSpPr>
        <p:spPr>
          <a:xfrm>
            <a:off x="720000" y="2193175"/>
            <a:ext cx="23055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solidFill>
                  <a:srgbClr val="635550"/>
                </a:solidFill>
              </a:defRPr>
            </a:lvl1pPr>
            <a:lvl2pPr lvl="1" rtl="0" algn="ctr">
              <a:lnSpc>
                <a:spcPct val="100000"/>
              </a:lnSpc>
              <a:spcBef>
                <a:spcPts val="0"/>
              </a:spcBef>
              <a:spcAft>
                <a:spcPts val="0"/>
              </a:spcAft>
              <a:buSzPts val="1500"/>
              <a:buNone/>
              <a:defRPr/>
            </a:lvl2pPr>
            <a:lvl3pPr lvl="2" rtl="0" algn="ctr">
              <a:lnSpc>
                <a:spcPct val="100000"/>
              </a:lnSpc>
              <a:spcBef>
                <a:spcPts val="1600"/>
              </a:spcBef>
              <a:spcAft>
                <a:spcPts val="0"/>
              </a:spcAft>
              <a:buSzPts val="1500"/>
              <a:buNone/>
              <a:defRPr/>
            </a:lvl3pPr>
            <a:lvl4pPr lvl="3" rtl="0" algn="ctr">
              <a:lnSpc>
                <a:spcPct val="100000"/>
              </a:lnSpc>
              <a:spcBef>
                <a:spcPts val="1600"/>
              </a:spcBef>
              <a:spcAft>
                <a:spcPts val="0"/>
              </a:spcAft>
              <a:buSzPts val="1500"/>
              <a:buNone/>
              <a:defRPr/>
            </a:lvl4pPr>
            <a:lvl5pPr lvl="4" rtl="0" algn="ctr">
              <a:lnSpc>
                <a:spcPct val="100000"/>
              </a:lnSpc>
              <a:spcBef>
                <a:spcPts val="1600"/>
              </a:spcBef>
              <a:spcAft>
                <a:spcPts val="0"/>
              </a:spcAft>
              <a:buSzPts val="1500"/>
              <a:buNone/>
              <a:defRPr/>
            </a:lvl5pPr>
            <a:lvl6pPr lvl="5" rtl="0" algn="ctr">
              <a:lnSpc>
                <a:spcPct val="100000"/>
              </a:lnSpc>
              <a:spcBef>
                <a:spcPts val="1600"/>
              </a:spcBef>
              <a:spcAft>
                <a:spcPts val="0"/>
              </a:spcAft>
              <a:buSzPts val="1500"/>
              <a:buNone/>
              <a:defRPr/>
            </a:lvl6pPr>
            <a:lvl7pPr lvl="6" rtl="0" algn="ctr">
              <a:lnSpc>
                <a:spcPct val="100000"/>
              </a:lnSpc>
              <a:spcBef>
                <a:spcPts val="1600"/>
              </a:spcBef>
              <a:spcAft>
                <a:spcPts val="0"/>
              </a:spcAft>
              <a:buSzPts val="1500"/>
              <a:buNone/>
              <a:defRPr/>
            </a:lvl7pPr>
            <a:lvl8pPr lvl="7" rtl="0" algn="ctr">
              <a:lnSpc>
                <a:spcPct val="100000"/>
              </a:lnSpc>
              <a:spcBef>
                <a:spcPts val="1600"/>
              </a:spcBef>
              <a:spcAft>
                <a:spcPts val="0"/>
              </a:spcAft>
              <a:buSzPts val="1500"/>
              <a:buNone/>
              <a:defRPr/>
            </a:lvl8pPr>
            <a:lvl9pPr lvl="8" rtl="0" algn="ctr">
              <a:lnSpc>
                <a:spcPct val="100000"/>
              </a:lnSpc>
              <a:spcBef>
                <a:spcPts val="1600"/>
              </a:spcBef>
              <a:spcAft>
                <a:spcPts val="1600"/>
              </a:spcAft>
              <a:buSzPts val="1500"/>
              <a:buNone/>
              <a:defRPr/>
            </a:lvl9pPr>
          </a:lstStyle>
          <a:p/>
        </p:txBody>
      </p:sp>
      <p:sp>
        <p:nvSpPr>
          <p:cNvPr id="145" name="Google Shape;145;p13"/>
          <p:cNvSpPr txBox="1"/>
          <p:nvPr>
            <p:ph idx="3" type="title"/>
          </p:nvPr>
        </p:nvSpPr>
        <p:spPr>
          <a:xfrm>
            <a:off x="3419273" y="1762950"/>
            <a:ext cx="2305500" cy="3714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2500"/>
              <a:buNone/>
              <a:defRPr sz="2200">
                <a:solidFill>
                  <a:srgbClr val="8B6F65"/>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46" name="Google Shape;146;p13"/>
          <p:cNvSpPr txBox="1"/>
          <p:nvPr>
            <p:ph idx="4" type="subTitle"/>
          </p:nvPr>
        </p:nvSpPr>
        <p:spPr>
          <a:xfrm>
            <a:off x="3419272" y="2193175"/>
            <a:ext cx="23055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solidFill>
                  <a:srgbClr val="635550"/>
                </a:solidFill>
              </a:defRPr>
            </a:lvl1pPr>
            <a:lvl2pPr lvl="1" rtl="0" algn="ctr">
              <a:lnSpc>
                <a:spcPct val="100000"/>
              </a:lnSpc>
              <a:spcBef>
                <a:spcPts val="0"/>
              </a:spcBef>
              <a:spcAft>
                <a:spcPts val="0"/>
              </a:spcAft>
              <a:buSzPts val="1500"/>
              <a:buNone/>
              <a:defRPr/>
            </a:lvl2pPr>
            <a:lvl3pPr lvl="2" rtl="0" algn="ctr">
              <a:lnSpc>
                <a:spcPct val="100000"/>
              </a:lnSpc>
              <a:spcBef>
                <a:spcPts val="1600"/>
              </a:spcBef>
              <a:spcAft>
                <a:spcPts val="0"/>
              </a:spcAft>
              <a:buSzPts val="1500"/>
              <a:buNone/>
              <a:defRPr/>
            </a:lvl3pPr>
            <a:lvl4pPr lvl="3" rtl="0" algn="ctr">
              <a:lnSpc>
                <a:spcPct val="100000"/>
              </a:lnSpc>
              <a:spcBef>
                <a:spcPts val="1600"/>
              </a:spcBef>
              <a:spcAft>
                <a:spcPts val="0"/>
              </a:spcAft>
              <a:buSzPts val="1500"/>
              <a:buNone/>
              <a:defRPr/>
            </a:lvl4pPr>
            <a:lvl5pPr lvl="4" rtl="0" algn="ctr">
              <a:lnSpc>
                <a:spcPct val="100000"/>
              </a:lnSpc>
              <a:spcBef>
                <a:spcPts val="1600"/>
              </a:spcBef>
              <a:spcAft>
                <a:spcPts val="0"/>
              </a:spcAft>
              <a:buSzPts val="1500"/>
              <a:buNone/>
              <a:defRPr/>
            </a:lvl5pPr>
            <a:lvl6pPr lvl="5" rtl="0" algn="ctr">
              <a:lnSpc>
                <a:spcPct val="100000"/>
              </a:lnSpc>
              <a:spcBef>
                <a:spcPts val="1600"/>
              </a:spcBef>
              <a:spcAft>
                <a:spcPts val="0"/>
              </a:spcAft>
              <a:buSzPts val="1500"/>
              <a:buNone/>
              <a:defRPr/>
            </a:lvl6pPr>
            <a:lvl7pPr lvl="6" rtl="0" algn="ctr">
              <a:lnSpc>
                <a:spcPct val="100000"/>
              </a:lnSpc>
              <a:spcBef>
                <a:spcPts val="1600"/>
              </a:spcBef>
              <a:spcAft>
                <a:spcPts val="0"/>
              </a:spcAft>
              <a:buSzPts val="1500"/>
              <a:buNone/>
              <a:defRPr/>
            </a:lvl7pPr>
            <a:lvl8pPr lvl="7" rtl="0" algn="ctr">
              <a:lnSpc>
                <a:spcPct val="100000"/>
              </a:lnSpc>
              <a:spcBef>
                <a:spcPts val="1600"/>
              </a:spcBef>
              <a:spcAft>
                <a:spcPts val="0"/>
              </a:spcAft>
              <a:buSzPts val="1500"/>
              <a:buNone/>
              <a:defRPr/>
            </a:lvl8pPr>
            <a:lvl9pPr lvl="8" rtl="0" algn="ctr">
              <a:lnSpc>
                <a:spcPct val="100000"/>
              </a:lnSpc>
              <a:spcBef>
                <a:spcPts val="1600"/>
              </a:spcBef>
              <a:spcAft>
                <a:spcPts val="1600"/>
              </a:spcAft>
              <a:buSzPts val="1500"/>
              <a:buNone/>
              <a:defRPr/>
            </a:lvl9pPr>
          </a:lstStyle>
          <a:p/>
        </p:txBody>
      </p:sp>
      <p:sp>
        <p:nvSpPr>
          <p:cNvPr id="147" name="Google Shape;147;p13"/>
          <p:cNvSpPr txBox="1"/>
          <p:nvPr>
            <p:ph idx="5" type="title"/>
          </p:nvPr>
        </p:nvSpPr>
        <p:spPr>
          <a:xfrm>
            <a:off x="720000" y="3609525"/>
            <a:ext cx="2305500" cy="3714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2500"/>
              <a:buNone/>
              <a:defRPr sz="2200">
                <a:solidFill>
                  <a:srgbClr val="8B6F65"/>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48" name="Google Shape;148;p13"/>
          <p:cNvSpPr txBox="1"/>
          <p:nvPr>
            <p:ph idx="6" type="subTitle"/>
          </p:nvPr>
        </p:nvSpPr>
        <p:spPr>
          <a:xfrm>
            <a:off x="720000" y="4039750"/>
            <a:ext cx="23055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solidFill>
                  <a:srgbClr val="635550"/>
                </a:solidFill>
              </a:defRPr>
            </a:lvl1pPr>
            <a:lvl2pPr lvl="1" rtl="0" algn="ctr">
              <a:lnSpc>
                <a:spcPct val="100000"/>
              </a:lnSpc>
              <a:spcBef>
                <a:spcPts val="0"/>
              </a:spcBef>
              <a:spcAft>
                <a:spcPts val="0"/>
              </a:spcAft>
              <a:buSzPts val="1500"/>
              <a:buNone/>
              <a:defRPr/>
            </a:lvl2pPr>
            <a:lvl3pPr lvl="2" rtl="0" algn="ctr">
              <a:lnSpc>
                <a:spcPct val="100000"/>
              </a:lnSpc>
              <a:spcBef>
                <a:spcPts val="1600"/>
              </a:spcBef>
              <a:spcAft>
                <a:spcPts val="0"/>
              </a:spcAft>
              <a:buSzPts val="1500"/>
              <a:buNone/>
              <a:defRPr/>
            </a:lvl3pPr>
            <a:lvl4pPr lvl="3" rtl="0" algn="ctr">
              <a:lnSpc>
                <a:spcPct val="100000"/>
              </a:lnSpc>
              <a:spcBef>
                <a:spcPts val="1600"/>
              </a:spcBef>
              <a:spcAft>
                <a:spcPts val="0"/>
              </a:spcAft>
              <a:buSzPts val="1500"/>
              <a:buNone/>
              <a:defRPr/>
            </a:lvl4pPr>
            <a:lvl5pPr lvl="4" rtl="0" algn="ctr">
              <a:lnSpc>
                <a:spcPct val="100000"/>
              </a:lnSpc>
              <a:spcBef>
                <a:spcPts val="1600"/>
              </a:spcBef>
              <a:spcAft>
                <a:spcPts val="0"/>
              </a:spcAft>
              <a:buSzPts val="1500"/>
              <a:buNone/>
              <a:defRPr/>
            </a:lvl5pPr>
            <a:lvl6pPr lvl="5" rtl="0" algn="ctr">
              <a:lnSpc>
                <a:spcPct val="100000"/>
              </a:lnSpc>
              <a:spcBef>
                <a:spcPts val="1600"/>
              </a:spcBef>
              <a:spcAft>
                <a:spcPts val="0"/>
              </a:spcAft>
              <a:buSzPts val="1500"/>
              <a:buNone/>
              <a:defRPr/>
            </a:lvl6pPr>
            <a:lvl7pPr lvl="6" rtl="0" algn="ctr">
              <a:lnSpc>
                <a:spcPct val="100000"/>
              </a:lnSpc>
              <a:spcBef>
                <a:spcPts val="1600"/>
              </a:spcBef>
              <a:spcAft>
                <a:spcPts val="0"/>
              </a:spcAft>
              <a:buSzPts val="1500"/>
              <a:buNone/>
              <a:defRPr/>
            </a:lvl7pPr>
            <a:lvl8pPr lvl="7" rtl="0" algn="ctr">
              <a:lnSpc>
                <a:spcPct val="100000"/>
              </a:lnSpc>
              <a:spcBef>
                <a:spcPts val="1600"/>
              </a:spcBef>
              <a:spcAft>
                <a:spcPts val="0"/>
              </a:spcAft>
              <a:buSzPts val="1500"/>
              <a:buNone/>
              <a:defRPr/>
            </a:lvl8pPr>
            <a:lvl9pPr lvl="8" rtl="0" algn="ctr">
              <a:lnSpc>
                <a:spcPct val="100000"/>
              </a:lnSpc>
              <a:spcBef>
                <a:spcPts val="1600"/>
              </a:spcBef>
              <a:spcAft>
                <a:spcPts val="1600"/>
              </a:spcAft>
              <a:buSzPts val="1500"/>
              <a:buNone/>
              <a:defRPr/>
            </a:lvl9pPr>
          </a:lstStyle>
          <a:p/>
        </p:txBody>
      </p:sp>
      <p:sp>
        <p:nvSpPr>
          <p:cNvPr id="149" name="Google Shape;149;p13"/>
          <p:cNvSpPr txBox="1"/>
          <p:nvPr>
            <p:ph idx="7" type="title"/>
          </p:nvPr>
        </p:nvSpPr>
        <p:spPr>
          <a:xfrm>
            <a:off x="3419273" y="3609525"/>
            <a:ext cx="2305500" cy="3714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2500"/>
              <a:buNone/>
              <a:defRPr sz="2200">
                <a:solidFill>
                  <a:srgbClr val="8B6F65"/>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50" name="Google Shape;150;p13"/>
          <p:cNvSpPr txBox="1"/>
          <p:nvPr>
            <p:ph idx="8" type="subTitle"/>
          </p:nvPr>
        </p:nvSpPr>
        <p:spPr>
          <a:xfrm>
            <a:off x="3419272" y="4039750"/>
            <a:ext cx="23055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solidFill>
                  <a:srgbClr val="635550"/>
                </a:solidFill>
              </a:defRPr>
            </a:lvl1pPr>
            <a:lvl2pPr lvl="1" rtl="0" algn="ctr">
              <a:lnSpc>
                <a:spcPct val="100000"/>
              </a:lnSpc>
              <a:spcBef>
                <a:spcPts val="0"/>
              </a:spcBef>
              <a:spcAft>
                <a:spcPts val="0"/>
              </a:spcAft>
              <a:buSzPts val="1500"/>
              <a:buNone/>
              <a:defRPr/>
            </a:lvl2pPr>
            <a:lvl3pPr lvl="2" rtl="0" algn="ctr">
              <a:lnSpc>
                <a:spcPct val="100000"/>
              </a:lnSpc>
              <a:spcBef>
                <a:spcPts val="1600"/>
              </a:spcBef>
              <a:spcAft>
                <a:spcPts val="0"/>
              </a:spcAft>
              <a:buSzPts val="1500"/>
              <a:buNone/>
              <a:defRPr/>
            </a:lvl3pPr>
            <a:lvl4pPr lvl="3" rtl="0" algn="ctr">
              <a:lnSpc>
                <a:spcPct val="100000"/>
              </a:lnSpc>
              <a:spcBef>
                <a:spcPts val="1600"/>
              </a:spcBef>
              <a:spcAft>
                <a:spcPts val="0"/>
              </a:spcAft>
              <a:buSzPts val="1500"/>
              <a:buNone/>
              <a:defRPr/>
            </a:lvl4pPr>
            <a:lvl5pPr lvl="4" rtl="0" algn="ctr">
              <a:lnSpc>
                <a:spcPct val="100000"/>
              </a:lnSpc>
              <a:spcBef>
                <a:spcPts val="1600"/>
              </a:spcBef>
              <a:spcAft>
                <a:spcPts val="0"/>
              </a:spcAft>
              <a:buSzPts val="1500"/>
              <a:buNone/>
              <a:defRPr/>
            </a:lvl5pPr>
            <a:lvl6pPr lvl="5" rtl="0" algn="ctr">
              <a:lnSpc>
                <a:spcPct val="100000"/>
              </a:lnSpc>
              <a:spcBef>
                <a:spcPts val="1600"/>
              </a:spcBef>
              <a:spcAft>
                <a:spcPts val="0"/>
              </a:spcAft>
              <a:buSzPts val="1500"/>
              <a:buNone/>
              <a:defRPr/>
            </a:lvl6pPr>
            <a:lvl7pPr lvl="6" rtl="0" algn="ctr">
              <a:lnSpc>
                <a:spcPct val="100000"/>
              </a:lnSpc>
              <a:spcBef>
                <a:spcPts val="1600"/>
              </a:spcBef>
              <a:spcAft>
                <a:spcPts val="0"/>
              </a:spcAft>
              <a:buSzPts val="1500"/>
              <a:buNone/>
              <a:defRPr/>
            </a:lvl7pPr>
            <a:lvl8pPr lvl="7" rtl="0" algn="ctr">
              <a:lnSpc>
                <a:spcPct val="100000"/>
              </a:lnSpc>
              <a:spcBef>
                <a:spcPts val="1600"/>
              </a:spcBef>
              <a:spcAft>
                <a:spcPts val="0"/>
              </a:spcAft>
              <a:buSzPts val="1500"/>
              <a:buNone/>
              <a:defRPr/>
            </a:lvl8pPr>
            <a:lvl9pPr lvl="8" rtl="0" algn="ctr">
              <a:lnSpc>
                <a:spcPct val="100000"/>
              </a:lnSpc>
              <a:spcBef>
                <a:spcPts val="1600"/>
              </a:spcBef>
              <a:spcAft>
                <a:spcPts val="1600"/>
              </a:spcAft>
              <a:buSzPts val="1500"/>
              <a:buNone/>
              <a:defRPr/>
            </a:lvl9pPr>
          </a:lstStyle>
          <a:p/>
        </p:txBody>
      </p:sp>
      <p:sp>
        <p:nvSpPr>
          <p:cNvPr id="151" name="Google Shape;151;p13"/>
          <p:cNvSpPr txBox="1"/>
          <p:nvPr>
            <p:ph idx="9" type="title"/>
          </p:nvPr>
        </p:nvSpPr>
        <p:spPr>
          <a:xfrm>
            <a:off x="6118550" y="1762950"/>
            <a:ext cx="2305500" cy="3714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2500"/>
              <a:buNone/>
              <a:defRPr sz="2200">
                <a:solidFill>
                  <a:srgbClr val="8B6F65"/>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52" name="Google Shape;152;p13"/>
          <p:cNvSpPr txBox="1"/>
          <p:nvPr>
            <p:ph idx="13" type="subTitle"/>
          </p:nvPr>
        </p:nvSpPr>
        <p:spPr>
          <a:xfrm>
            <a:off x="6118548" y="2193175"/>
            <a:ext cx="23055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solidFill>
                  <a:srgbClr val="635550"/>
                </a:solidFill>
              </a:defRPr>
            </a:lvl1pPr>
            <a:lvl2pPr lvl="1" rtl="0" algn="ctr">
              <a:lnSpc>
                <a:spcPct val="100000"/>
              </a:lnSpc>
              <a:spcBef>
                <a:spcPts val="0"/>
              </a:spcBef>
              <a:spcAft>
                <a:spcPts val="0"/>
              </a:spcAft>
              <a:buSzPts val="1500"/>
              <a:buNone/>
              <a:defRPr/>
            </a:lvl2pPr>
            <a:lvl3pPr lvl="2" rtl="0" algn="ctr">
              <a:lnSpc>
                <a:spcPct val="100000"/>
              </a:lnSpc>
              <a:spcBef>
                <a:spcPts val="1600"/>
              </a:spcBef>
              <a:spcAft>
                <a:spcPts val="0"/>
              </a:spcAft>
              <a:buSzPts val="1500"/>
              <a:buNone/>
              <a:defRPr/>
            </a:lvl3pPr>
            <a:lvl4pPr lvl="3" rtl="0" algn="ctr">
              <a:lnSpc>
                <a:spcPct val="100000"/>
              </a:lnSpc>
              <a:spcBef>
                <a:spcPts val="1600"/>
              </a:spcBef>
              <a:spcAft>
                <a:spcPts val="0"/>
              </a:spcAft>
              <a:buSzPts val="1500"/>
              <a:buNone/>
              <a:defRPr/>
            </a:lvl4pPr>
            <a:lvl5pPr lvl="4" rtl="0" algn="ctr">
              <a:lnSpc>
                <a:spcPct val="100000"/>
              </a:lnSpc>
              <a:spcBef>
                <a:spcPts val="1600"/>
              </a:spcBef>
              <a:spcAft>
                <a:spcPts val="0"/>
              </a:spcAft>
              <a:buSzPts val="1500"/>
              <a:buNone/>
              <a:defRPr/>
            </a:lvl5pPr>
            <a:lvl6pPr lvl="5" rtl="0" algn="ctr">
              <a:lnSpc>
                <a:spcPct val="100000"/>
              </a:lnSpc>
              <a:spcBef>
                <a:spcPts val="1600"/>
              </a:spcBef>
              <a:spcAft>
                <a:spcPts val="0"/>
              </a:spcAft>
              <a:buSzPts val="1500"/>
              <a:buNone/>
              <a:defRPr/>
            </a:lvl6pPr>
            <a:lvl7pPr lvl="6" rtl="0" algn="ctr">
              <a:lnSpc>
                <a:spcPct val="100000"/>
              </a:lnSpc>
              <a:spcBef>
                <a:spcPts val="1600"/>
              </a:spcBef>
              <a:spcAft>
                <a:spcPts val="0"/>
              </a:spcAft>
              <a:buSzPts val="1500"/>
              <a:buNone/>
              <a:defRPr/>
            </a:lvl7pPr>
            <a:lvl8pPr lvl="7" rtl="0" algn="ctr">
              <a:lnSpc>
                <a:spcPct val="100000"/>
              </a:lnSpc>
              <a:spcBef>
                <a:spcPts val="1600"/>
              </a:spcBef>
              <a:spcAft>
                <a:spcPts val="0"/>
              </a:spcAft>
              <a:buSzPts val="1500"/>
              <a:buNone/>
              <a:defRPr/>
            </a:lvl8pPr>
            <a:lvl9pPr lvl="8" rtl="0" algn="ctr">
              <a:lnSpc>
                <a:spcPct val="100000"/>
              </a:lnSpc>
              <a:spcBef>
                <a:spcPts val="1600"/>
              </a:spcBef>
              <a:spcAft>
                <a:spcPts val="1600"/>
              </a:spcAft>
              <a:buSzPts val="1500"/>
              <a:buNone/>
              <a:defRPr/>
            </a:lvl9pPr>
          </a:lstStyle>
          <a:p/>
        </p:txBody>
      </p:sp>
      <p:sp>
        <p:nvSpPr>
          <p:cNvPr id="153" name="Google Shape;153;p13"/>
          <p:cNvSpPr txBox="1"/>
          <p:nvPr>
            <p:ph idx="14" type="title"/>
          </p:nvPr>
        </p:nvSpPr>
        <p:spPr>
          <a:xfrm>
            <a:off x="6118550" y="3609525"/>
            <a:ext cx="2305500" cy="3714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2500"/>
              <a:buNone/>
              <a:defRPr sz="2200">
                <a:solidFill>
                  <a:srgbClr val="8B6F65"/>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54" name="Google Shape;154;p13"/>
          <p:cNvSpPr txBox="1"/>
          <p:nvPr>
            <p:ph idx="15" type="subTitle"/>
          </p:nvPr>
        </p:nvSpPr>
        <p:spPr>
          <a:xfrm>
            <a:off x="6118548" y="4039750"/>
            <a:ext cx="23055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solidFill>
                  <a:srgbClr val="635550"/>
                </a:solidFill>
              </a:defRPr>
            </a:lvl1pPr>
            <a:lvl2pPr lvl="1" rtl="0" algn="ctr">
              <a:lnSpc>
                <a:spcPct val="100000"/>
              </a:lnSpc>
              <a:spcBef>
                <a:spcPts val="0"/>
              </a:spcBef>
              <a:spcAft>
                <a:spcPts val="0"/>
              </a:spcAft>
              <a:buSzPts val="1500"/>
              <a:buNone/>
              <a:defRPr/>
            </a:lvl2pPr>
            <a:lvl3pPr lvl="2" rtl="0" algn="ctr">
              <a:lnSpc>
                <a:spcPct val="100000"/>
              </a:lnSpc>
              <a:spcBef>
                <a:spcPts val="1600"/>
              </a:spcBef>
              <a:spcAft>
                <a:spcPts val="0"/>
              </a:spcAft>
              <a:buSzPts val="1500"/>
              <a:buNone/>
              <a:defRPr/>
            </a:lvl3pPr>
            <a:lvl4pPr lvl="3" rtl="0" algn="ctr">
              <a:lnSpc>
                <a:spcPct val="100000"/>
              </a:lnSpc>
              <a:spcBef>
                <a:spcPts val="1600"/>
              </a:spcBef>
              <a:spcAft>
                <a:spcPts val="0"/>
              </a:spcAft>
              <a:buSzPts val="1500"/>
              <a:buNone/>
              <a:defRPr/>
            </a:lvl4pPr>
            <a:lvl5pPr lvl="4" rtl="0" algn="ctr">
              <a:lnSpc>
                <a:spcPct val="100000"/>
              </a:lnSpc>
              <a:spcBef>
                <a:spcPts val="1600"/>
              </a:spcBef>
              <a:spcAft>
                <a:spcPts val="0"/>
              </a:spcAft>
              <a:buSzPts val="1500"/>
              <a:buNone/>
              <a:defRPr/>
            </a:lvl5pPr>
            <a:lvl6pPr lvl="5" rtl="0" algn="ctr">
              <a:lnSpc>
                <a:spcPct val="100000"/>
              </a:lnSpc>
              <a:spcBef>
                <a:spcPts val="1600"/>
              </a:spcBef>
              <a:spcAft>
                <a:spcPts val="0"/>
              </a:spcAft>
              <a:buSzPts val="1500"/>
              <a:buNone/>
              <a:defRPr/>
            </a:lvl6pPr>
            <a:lvl7pPr lvl="6" rtl="0" algn="ctr">
              <a:lnSpc>
                <a:spcPct val="100000"/>
              </a:lnSpc>
              <a:spcBef>
                <a:spcPts val="1600"/>
              </a:spcBef>
              <a:spcAft>
                <a:spcPts val="0"/>
              </a:spcAft>
              <a:buSzPts val="1500"/>
              <a:buNone/>
              <a:defRPr/>
            </a:lvl7pPr>
            <a:lvl8pPr lvl="7" rtl="0" algn="ctr">
              <a:lnSpc>
                <a:spcPct val="100000"/>
              </a:lnSpc>
              <a:spcBef>
                <a:spcPts val="1600"/>
              </a:spcBef>
              <a:spcAft>
                <a:spcPts val="0"/>
              </a:spcAft>
              <a:buSzPts val="1500"/>
              <a:buNone/>
              <a:defRPr/>
            </a:lvl8pPr>
            <a:lvl9pPr lvl="8" rtl="0" algn="ctr">
              <a:lnSpc>
                <a:spcPct val="100000"/>
              </a:lnSpc>
              <a:spcBef>
                <a:spcPts val="1600"/>
              </a:spcBef>
              <a:spcAft>
                <a:spcPts val="1600"/>
              </a:spcAft>
              <a:buSzPts val="1500"/>
              <a:buNone/>
              <a:defRPr/>
            </a:lvl9pPr>
          </a:lstStyle>
          <a:p/>
        </p:txBody>
      </p:sp>
      <p:sp>
        <p:nvSpPr>
          <p:cNvPr id="155" name="Google Shape;155;p13"/>
          <p:cNvSpPr txBox="1"/>
          <p:nvPr>
            <p:ph hasCustomPrompt="1" idx="16" type="title"/>
          </p:nvPr>
        </p:nvSpPr>
        <p:spPr>
          <a:xfrm>
            <a:off x="1315950" y="1252625"/>
            <a:ext cx="1113600" cy="3714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2400"/>
              <a:buNone/>
              <a:defRPr>
                <a:solidFill>
                  <a:srgbClr val="A57A6A"/>
                </a:solidFill>
              </a:defRPr>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a:r>
              <a:t>xx%</a:t>
            </a:r>
          </a:p>
        </p:txBody>
      </p:sp>
      <p:sp>
        <p:nvSpPr>
          <p:cNvPr id="156" name="Google Shape;156;p13"/>
          <p:cNvSpPr txBox="1"/>
          <p:nvPr>
            <p:ph hasCustomPrompt="1" idx="17" type="title"/>
          </p:nvPr>
        </p:nvSpPr>
        <p:spPr>
          <a:xfrm>
            <a:off x="4015222" y="1252625"/>
            <a:ext cx="1113600" cy="3714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2400"/>
              <a:buNone/>
              <a:defRPr>
                <a:solidFill>
                  <a:srgbClr val="A57A6A"/>
                </a:solidFill>
              </a:defRPr>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a:r>
              <a:t>xx%</a:t>
            </a:r>
          </a:p>
        </p:txBody>
      </p:sp>
      <p:sp>
        <p:nvSpPr>
          <p:cNvPr id="157" name="Google Shape;157;p13"/>
          <p:cNvSpPr txBox="1"/>
          <p:nvPr>
            <p:ph hasCustomPrompt="1" idx="18" type="title"/>
          </p:nvPr>
        </p:nvSpPr>
        <p:spPr>
          <a:xfrm>
            <a:off x="6714498" y="1252625"/>
            <a:ext cx="1113600" cy="3714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2400"/>
              <a:buNone/>
              <a:defRPr>
                <a:solidFill>
                  <a:srgbClr val="A57A6A"/>
                </a:solidFill>
              </a:defRPr>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a:r>
              <a:t>xx%</a:t>
            </a:r>
          </a:p>
        </p:txBody>
      </p:sp>
      <p:sp>
        <p:nvSpPr>
          <p:cNvPr id="158" name="Google Shape;158;p13"/>
          <p:cNvSpPr txBox="1"/>
          <p:nvPr>
            <p:ph hasCustomPrompt="1" idx="19" type="title"/>
          </p:nvPr>
        </p:nvSpPr>
        <p:spPr>
          <a:xfrm>
            <a:off x="1315950" y="3099200"/>
            <a:ext cx="1113600" cy="3714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2400"/>
              <a:buNone/>
              <a:defRPr>
                <a:solidFill>
                  <a:srgbClr val="A57A6A"/>
                </a:solidFill>
              </a:defRPr>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a:r>
              <a:t>xx%</a:t>
            </a:r>
          </a:p>
        </p:txBody>
      </p:sp>
      <p:sp>
        <p:nvSpPr>
          <p:cNvPr id="159" name="Google Shape;159;p13"/>
          <p:cNvSpPr txBox="1"/>
          <p:nvPr>
            <p:ph hasCustomPrompt="1" idx="20" type="title"/>
          </p:nvPr>
        </p:nvSpPr>
        <p:spPr>
          <a:xfrm>
            <a:off x="4015222" y="3099200"/>
            <a:ext cx="1113600" cy="3714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2400"/>
              <a:buNone/>
              <a:defRPr>
                <a:solidFill>
                  <a:srgbClr val="A57A6A"/>
                </a:solidFill>
              </a:defRPr>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a:r>
              <a:t>xx%</a:t>
            </a:r>
          </a:p>
        </p:txBody>
      </p:sp>
      <p:sp>
        <p:nvSpPr>
          <p:cNvPr id="160" name="Google Shape;160;p13"/>
          <p:cNvSpPr txBox="1"/>
          <p:nvPr>
            <p:ph hasCustomPrompt="1" idx="21" type="title"/>
          </p:nvPr>
        </p:nvSpPr>
        <p:spPr>
          <a:xfrm>
            <a:off x="6714498" y="3099200"/>
            <a:ext cx="1113600" cy="3714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2400"/>
              <a:buNone/>
              <a:defRPr>
                <a:solidFill>
                  <a:srgbClr val="A57A6A"/>
                </a:solidFill>
              </a:defRPr>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a:r>
              <a:t>xx%</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1">
    <p:spTree>
      <p:nvGrpSpPr>
        <p:cNvPr id="161" name="Shape 161"/>
        <p:cNvGrpSpPr/>
        <p:nvPr/>
      </p:nvGrpSpPr>
      <p:grpSpPr>
        <a:xfrm>
          <a:off x="0" y="0"/>
          <a:ext cx="0" cy="0"/>
          <a:chOff x="0" y="0"/>
          <a:chExt cx="0" cy="0"/>
        </a:xfrm>
      </p:grpSpPr>
      <p:grpSp>
        <p:nvGrpSpPr>
          <p:cNvPr id="162" name="Google Shape;162;p14"/>
          <p:cNvGrpSpPr/>
          <p:nvPr/>
        </p:nvGrpSpPr>
        <p:grpSpPr>
          <a:xfrm>
            <a:off x="-4302950" y="-4087213"/>
            <a:ext cx="19088477" cy="13377061"/>
            <a:chOff x="-4302950" y="-4087213"/>
            <a:chExt cx="19088477" cy="13377061"/>
          </a:xfrm>
        </p:grpSpPr>
        <p:pic>
          <p:nvPicPr>
            <p:cNvPr id="163" name="Google Shape;163;p14"/>
            <p:cNvPicPr preferRelativeResize="0"/>
            <p:nvPr/>
          </p:nvPicPr>
          <p:blipFill rotWithShape="1">
            <a:blip r:embed="rId2">
              <a:alphaModFix amt="40000"/>
            </a:blip>
            <a:srcRect b="0" l="19329" r="19846" t="0"/>
            <a:stretch/>
          </p:blipFill>
          <p:spPr>
            <a:xfrm>
              <a:off x="713100" y="4273000"/>
              <a:ext cx="2830269" cy="2606150"/>
            </a:xfrm>
            <a:prstGeom prst="rect">
              <a:avLst/>
            </a:prstGeom>
            <a:noFill/>
            <a:ln>
              <a:noFill/>
            </a:ln>
          </p:spPr>
        </p:pic>
        <p:pic>
          <p:nvPicPr>
            <p:cNvPr id="164" name="Google Shape;164;p14"/>
            <p:cNvPicPr preferRelativeResize="0"/>
            <p:nvPr/>
          </p:nvPicPr>
          <p:blipFill rotWithShape="1">
            <a:blip r:embed="rId3">
              <a:alphaModFix amt="38000"/>
            </a:blip>
            <a:srcRect b="0" l="12139" r="16827" t="0"/>
            <a:stretch/>
          </p:blipFill>
          <p:spPr>
            <a:xfrm flipH="1">
              <a:off x="-4302950" y="2040150"/>
              <a:ext cx="6495027" cy="5121200"/>
            </a:xfrm>
            <a:prstGeom prst="rect">
              <a:avLst/>
            </a:prstGeom>
            <a:noFill/>
            <a:ln>
              <a:noFill/>
            </a:ln>
          </p:spPr>
        </p:pic>
        <p:pic>
          <p:nvPicPr>
            <p:cNvPr id="165" name="Google Shape;165;p14"/>
            <p:cNvPicPr preferRelativeResize="0"/>
            <p:nvPr/>
          </p:nvPicPr>
          <p:blipFill rotWithShape="1">
            <a:blip r:embed="rId4">
              <a:alphaModFix amt="72000"/>
            </a:blip>
            <a:srcRect b="0" l="7894" r="8736" t="0"/>
            <a:stretch/>
          </p:blipFill>
          <p:spPr>
            <a:xfrm>
              <a:off x="7162651" y="-389300"/>
              <a:ext cx="7622876" cy="5121200"/>
            </a:xfrm>
            <a:prstGeom prst="rect">
              <a:avLst/>
            </a:prstGeom>
            <a:noFill/>
            <a:ln>
              <a:noFill/>
            </a:ln>
          </p:spPr>
        </p:pic>
        <p:pic>
          <p:nvPicPr>
            <p:cNvPr id="166" name="Google Shape;166;p14"/>
            <p:cNvPicPr preferRelativeResize="0"/>
            <p:nvPr/>
          </p:nvPicPr>
          <p:blipFill rotWithShape="1">
            <a:blip r:embed="rId5">
              <a:alphaModFix amt="40000"/>
            </a:blip>
            <a:srcRect b="16874" l="0" r="0" t="0"/>
            <a:stretch/>
          </p:blipFill>
          <p:spPr>
            <a:xfrm rot="5400000">
              <a:off x="-2323000" y="1782913"/>
              <a:ext cx="4653348" cy="2166325"/>
            </a:xfrm>
            <a:prstGeom prst="rect">
              <a:avLst/>
            </a:prstGeom>
            <a:noFill/>
            <a:ln>
              <a:noFill/>
            </a:ln>
          </p:spPr>
        </p:pic>
        <p:pic>
          <p:nvPicPr>
            <p:cNvPr id="167" name="Google Shape;167;p14"/>
            <p:cNvPicPr preferRelativeResize="0"/>
            <p:nvPr/>
          </p:nvPicPr>
          <p:blipFill rotWithShape="1">
            <a:blip r:embed="rId6">
              <a:alphaModFix amt="40000"/>
            </a:blip>
            <a:srcRect b="26847" l="0" r="0" t="0"/>
            <a:stretch/>
          </p:blipFill>
          <p:spPr>
            <a:xfrm rot="-1800000">
              <a:off x="3703325" y="3508478"/>
              <a:ext cx="9144004" cy="3746325"/>
            </a:xfrm>
            <a:prstGeom prst="rect">
              <a:avLst/>
            </a:prstGeom>
            <a:noFill/>
            <a:ln>
              <a:noFill/>
            </a:ln>
          </p:spPr>
        </p:pic>
        <p:pic>
          <p:nvPicPr>
            <p:cNvPr id="168" name="Google Shape;168;p14"/>
            <p:cNvPicPr preferRelativeResize="0"/>
            <p:nvPr/>
          </p:nvPicPr>
          <p:blipFill rotWithShape="1">
            <a:blip r:embed="rId7">
              <a:alphaModFix amt="40000"/>
            </a:blip>
            <a:srcRect b="17115" l="0" r="0" t="0"/>
            <a:stretch/>
          </p:blipFill>
          <p:spPr>
            <a:xfrm rot="900000">
              <a:off x="3441225" y="-2976210"/>
              <a:ext cx="9144005" cy="4244775"/>
            </a:xfrm>
            <a:prstGeom prst="rect">
              <a:avLst/>
            </a:prstGeom>
            <a:noFill/>
            <a:ln>
              <a:noFill/>
            </a:ln>
          </p:spPr>
        </p:pic>
        <p:pic>
          <p:nvPicPr>
            <p:cNvPr id="169" name="Google Shape;169;p14"/>
            <p:cNvPicPr preferRelativeResize="0"/>
            <p:nvPr/>
          </p:nvPicPr>
          <p:blipFill rotWithShape="1">
            <a:blip r:embed="rId8">
              <a:alphaModFix amt="40000"/>
            </a:blip>
            <a:srcRect b="0" l="27128" r="25236" t="0"/>
            <a:stretch/>
          </p:blipFill>
          <p:spPr>
            <a:xfrm>
              <a:off x="-629975" y="-3647787"/>
              <a:ext cx="4355948" cy="5121200"/>
            </a:xfrm>
            <a:prstGeom prst="rect">
              <a:avLst/>
            </a:prstGeom>
            <a:noFill/>
            <a:ln>
              <a:noFill/>
            </a:ln>
          </p:spPr>
        </p:pic>
        <p:pic>
          <p:nvPicPr>
            <p:cNvPr id="170" name="Google Shape;170;p14"/>
            <p:cNvPicPr preferRelativeResize="0"/>
            <p:nvPr/>
          </p:nvPicPr>
          <p:blipFill rotWithShape="1">
            <a:blip r:embed="rId9">
              <a:alphaModFix amt="40000"/>
            </a:blip>
            <a:srcRect b="0" l="20791" r="21082" t="0"/>
            <a:stretch/>
          </p:blipFill>
          <p:spPr>
            <a:xfrm>
              <a:off x="-1079500" y="-1132725"/>
              <a:ext cx="2704876" cy="2606150"/>
            </a:xfrm>
            <a:prstGeom prst="rect">
              <a:avLst/>
            </a:prstGeom>
            <a:noFill/>
            <a:ln>
              <a:noFill/>
            </a:ln>
          </p:spPr>
        </p:pic>
        <p:pic>
          <p:nvPicPr>
            <p:cNvPr id="171" name="Google Shape;171;p14"/>
            <p:cNvPicPr preferRelativeResize="0"/>
            <p:nvPr/>
          </p:nvPicPr>
          <p:blipFill rotWithShape="1">
            <a:blip r:embed="rId10">
              <a:alphaModFix amt="40000"/>
            </a:blip>
            <a:srcRect b="0" l="22118" r="19613" t="0"/>
            <a:stretch/>
          </p:blipFill>
          <p:spPr>
            <a:xfrm>
              <a:off x="4550400" y="-3414425"/>
              <a:ext cx="5328225" cy="5121200"/>
            </a:xfrm>
            <a:prstGeom prst="rect">
              <a:avLst/>
            </a:prstGeom>
            <a:noFill/>
            <a:ln>
              <a:noFill/>
            </a:ln>
          </p:spPr>
        </p:pic>
        <p:pic>
          <p:nvPicPr>
            <p:cNvPr id="172" name="Google Shape;172;p14"/>
            <p:cNvPicPr preferRelativeResize="0"/>
            <p:nvPr/>
          </p:nvPicPr>
          <p:blipFill rotWithShape="1">
            <a:blip r:embed="rId2">
              <a:alphaModFix amt="50000"/>
            </a:blip>
            <a:srcRect b="0" l="19329" r="19846" t="0"/>
            <a:stretch/>
          </p:blipFill>
          <p:spPr>
            <a:xfrm>
              <a:off x="2496350" y="-2156900"/>
              <a:ext cx="2830269" cy="2606150"/>
            </a:xfrm>
            <a:prstGeom prst="rect">
              <a:avLst/>
            </a:prstGeom>
            <a:noFill/>
            <a:ln>
              <a:noFill/>
            </a:ln>
          </p:spPr>
        </p:pic>
        <p:pic>
          <p:nvPicPr>
            <p:cNvPr id="173" name="Google Shape;173;p14"/>
            <p:cNvPicPr preferRelativeResize="0"/>
            <p:nvPr/>
          </p:nvPicPr>
          <p:blipFill rotWithShape="1">
            <a:blip r:embed="rId11">
              <a:alphaModFix amt="60000"/>
            </a:blip>
            <a:srcRect b="54379" l="0" r="0" t="0"/>
            <a:stretch/>
          </p:blipFill>
          <p:spPr>
            <a:xfrm rot="1800003">
              <a:off x="7152162" y="1324423"/>
              <a:ext cx="3370849" cy="861273"/>
            </a:xfrm>
            <a:prstGeom prst="rect">
              <a:avLst/>
            </a:prstGeom>
            <a:noFill/>
            <a:ln>
              <a:noFill/>
            </a:ln>
          </p:spPr>
        </p:pic>
        <p:pic>
          <p:nvPicPr>
            <p:cNvPr id="174" name="Google Shape;174;p14"/>
            <p:cNvPicPr preferRelativeResize="0"/>
            <p:nvPr/>
          </p:nvPicPr>
          <p:blipFill rotWithShape="1">
            <a:blip r:embed="rId11">
              <a:alphaModFix amt="60000"/>
            </a:blip>
            <a:srcRect b="54379" l="0" r="0" t="0"/>
            <a:stretch/>
          </p:blipFill>
          <p:spPr>
            <a:xfrm rot="1800003">
              <a:off x="-2273538" y="441660"/>
              <a:ext cx="3370849" cy="861273"/>
            </a:xfrm>
            <a:prstGeom prst="rect">
              <a:avLst/>
            </a:prstGeom>
            <a:noFill/>
            <a:ln>
              <a:noFill/>
            </a:ln>
          </p:spPr>
        </p:pic>
        <p:pic>
          <p:nvPicPr>
            <p:cNvPr id="175" name="Google Shape;175;p14"/>
            <p:cNvPicPr preferRelativeResize="0"/>
            <p:nvPr/>
          </p:nvPicPr>
          <p:blipFill>
            <a:blip r:embed="rId12">
              <a:alphaModFix amt="40000"/>
            </a:blip>
            <a:stretch>
              <a:fillRect/>
            </a:stretch>
          </p:blipFill>
          <p:spPr>
            <a:xfrm>
              <a:off x="4850615" y="4213468"/>
              <a:ext cx="3370860" cy="1887882"/>
            </a:xfrm>
            <a:prstGeom prst="rect">
              <a:avLst/>
            </a:prstGeom>
            <a:noFill/>
            <a:ln>
              <a:noFill/>
            </a:ln>
          </p:spPr>
        </p:pic>
      </p:grpSp>
      <p:sp>
        <p:nvSpPr>
          <p:cNvPr id="176" name="Google Shape;176;p14"/>
          <p:cNvSpPr txBox="1"/>
          <p:nvPr>
            <p:ph type="title"/>
          </p:nvPr>
        </p:nvSpPr>
        <p:spPr>
          <a:xfrm>
            <a:off x="1776150" y="1189100"/>
            <a:ext cx="5591700" cy="1964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300"/>
              <a:buNone/>
              <a:defRPr sz="15000">
                <a:solidFill>
                  <a:schemeClr val="dk2"/>
                </a:solidFill>
              </a:defRPr>
            </a:lvl1pPr>
            <a:lvl2pPr lvl="1" rtl="0" algn="ctr">
              <a:spcBef>
                <a:spcPts val="0"/>
              </a:spcBef>
              <a:spcAft>
                <a:spcPts val="0"/>
              </a:spcAft>
              <a:buSzPts val="3300"/>
              <a:buNone/>
              <a:defRPr/>
            </a:lvl2pPr>
            <a:lvl3pPr lvl="2" rtl="0" algn="ctr">
              <a:spcBef>
                <a:spcPts val="0"/>
              </a:spcBef>
              <a:spcAft>
                <a:spcPts val="0"/>
              </a:spcAft>
              <a:buSzPts val="3300"/>
              <a:buNone/>
              <a:defRPr/>
            </a:lvl3pPr>
            <a:lvl4pPr lvl="3" rtl="0" algn="ctr">
              <a:spcBef>
                <a:spcPts val="0"/>
              </a:spcBef>
              <a:spcAft>
                <a:spcPts val="0"/>
              </a:spcAft>
              <a:buSzPts val="3300"/>
              <a:buNone/>
              <a:defRPr/>
            </a:lvl4pPr>
            <a:lvl5pPr lvl="4" rtl="0" algn="ctr">
              <a:spcBef>
                <a:spcPts val="0"/>
              </a:spcBef>
              <a:spcAft>
                <a:spcPts val="0"/>
              </a:spcAft>
              <a:buSzPts val="3300"/>
              <a:buNone/>
              <a:defRPr/>
            </a:lvl5pPr>
            <a:lvl6pPr lvl="5" rtl="0" algn="ctr">
              <a:spcBef>
                <a:spcPts val="0"/>
              </a:spcBef>
              <a:spcAft>
                <a:spcPts val="0"/>
              </a:spcAft>
              <a:buSzPts val="3300"/>
              <a:buNone/>
              <a:defRPr/>
            </a:lvl6pPr>
            <a:lvl7pPr lvl="6" rtl="0" algn="ctr">
              <a:spcBef>
                <a:spcPts val="0"/>
              </a:spcBef>
              <a:spcAft>
                <a:spcPts val="0"/>
              </a:spcAft>
              <a:buSzPts val="3300"/>
              <a:buNone/>
              <a:defRPr/>
            </a:lvl7pPr>
            <a:lvl8pPr lvl="7" rtl="0" algn="ctr">
              <a:spcBef>
                <a:spcPts val="0"/>
              </a:spcBef>
              <a:spcAft>
                <a:spcPts val="0"/>
              </a:spcAft>
              <a:buSzPts val="3300"/>
              <a:buNone/>
              <a:defRPr/>
            </a:lvl8pPr>
            <a:lvl9pPr lvl="8" rtl="0" algn="ctr">
              <a:spcBef>
                <a:spcPts val="0"/>
              </a:spcBef>
              <a:spcAft>
                <a:spcPts val="0"/>
              </a:spcAft>
              <a:buSzPts val="3300"/>
              <a:buNone/>
              <a:defRPr/>
            </a:lvl9pPr>
          </a:lstStyle>
          <a:p/>
        </p:txBody>
      </p:sp>
      <p:sp>
        <p:nvSpPr>
          <p:cNvPr id="177" name="Google Shape;177;p14"/>
          <p:cNvSpPr txBox="1"/>
          <p:nvPr>
            <p:ph idx="1" type="subTitle"/>
          </p:nvPr>
        </p:nvSpPr>
        <p:spPr>
          <a:xfrm>
            <a:off x="1776150" y="3153500"/>
            <a:ext cx="5591700" cy="801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500"/>
              <a:buNone/>
              <a:defRPr sz="1800"/>
            </a:lvl1pPr>
            <a:lvl2pPr lvl="1" rtl="0" algn="ctr">
              <a:lnSpc>
                <a:spcPct val="100000"/>
              </a:lnSpc>
              <a:spcBef>
                <a:spcPts val="0"/>
              </a:spcBef>
              <a:spcAft>
                <a:spcPts val="0"/>
              </a:spcAft>
              <a:buSzPts val="1500"/>
              <a:buNone/>
              <a:defRPr/>
            </a:lvl2pPr>
            <a:lvl3pPr lvl="2" rtl="0" algn="ctr">
              <a:lnSpc>
                <a:spcPct val="100000"/>
              </a:lnSpc>
              <a:spcBef>
                <a:spcPts val="1600"/>
              </a:spcBef>
              <a:spcAft>
                <a:spcPts val="0"/>
              </a:spcAft>
              <a:buSzPts val="1500"/>
              <a:buNone/>
              <a:defRPr/>
            </a:lvl3pPr>
            <a:lvl4pPr lvl="3" rtl="0" algn="ctr">
              <a:lnSpc>
                <a:spcPct val="100000"/>
              </a:lnSpc>
              <a:spcBef>
                <a:spcPts val="1600"/>
              </a:spcBef>
              <a:spcAft>
                <a:spcPts val="0"/>
              </a:spcAft>
              <a:buSzPts val="1500"/>
              <a:buNone/>
              <a:defRPr/>
            </a:lvl4pPr>
            <a:lvl5pPr lvl="4" rtl="0" algn="ctr">
              <a:lnSpc>
                <a:spcPct val="100000"/>
              </a:lnSpc>
              <a:spcBef>
                <a:spcPts val="1600"/>
              </a:spcBef>
              <a:spcAft>
                <a:spcPts val="0"/>
              </a:spcAft>
              <a:buSzPts val="1500"/>
              <a:buNone/>
              <a:defRPr/>
            </a:lvl5pPr>
            <a:lvl6pPr lvl="5" rtl="0" algn="ctr">
              <a:lnSpc>
                <a:spcPct val="100000"/>
              </a:lnSpc>
              <a:spcBef>
                <a:spcPts val="1600"/>
              </a:spcBef>
              <a:spcAft>
                <a:spcPts val="0"/>
              </a:spcAft>
              <a:buSzPts val="1500"/>
              <a:buNone/>
              <a:defRPr/>
            </a:lvl6pPr>
            <a:lvl7pPr lvl="6" rtl="0" algn="ctr">
              <a:lnSpc>
                <a:spcPct val="100000"/>
              </a:lnSpc>
              <a:spcBef>
                <a:spcPts val="1600"/>
              </a:spcBef>
              <a:spcAft>
                <a:spcPts val="0"/>
              </a:spcAft>
              <a:buSzPts val="1500"/>
              <a:buNone/>
              <a:defRPr/>
            </a:lvl7pPr>
            <a:lvl8pPr lvl="7" rtl="0" algn="ctr">
              <a:lnSpc>
                <a:spcPct val="100000"/>
              </a:lnSpc>
              <a:spcBef>
                <a:spcPts val="1600"/>
              </a:spcBef>
              <a:spcAft>
                <a:spcPts val="0"/>
              </a:spcAft>
              <a:buSzPts val="1500"/>
              <a:buNone/>
              <a:defRPr/>
            </a:lvl8pPr>
            <a:lvl9pPr lvl="8" rtl="0" algn="ctr">
              <a:lnSpc>
                <a:spcPct val="100000"/>
              </a:lnSpc>
              <a:spcBef>
                <a:spcPts val="1600"/>
              </a:spcBef>
              <a:spcAft>
                <a:spcPts val="1600"/>
              </a:spcAft>
              <a:buSzPts val="15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178" name="Shape 178"/>
        <p:cNvGrpSpPr/>
        <p:nvPr/>
      </p:nvGrpSpPr>
      <p:grpSpPr>
        <a:xfrm>
          <a:off x="0" y="0"/>
          <a:ext cx="0" cy="0"/>
          <a:chOff x="0" y="0"/>
          <a:chExt cx="0" cy="0"/>
        </a:xfrm>
      </p:grpSpPr>
      <p:grpSp>
        <p:nvGrpSpPr>
          <p:cNvPr id="179" name="Google Shape;179;p15"/>
          <p:cNvGrpSpPr/>
          <p:nvPr/>
        </p:nvGrpSpPr>
        <p:grpSpPr>
          <a:xfrm>
            <a:off x="-3799886" y="-3574987"/>
            <a:ext cx="16496948" cy="13338750"/>
            <a:chOff x="-3799886" y="-3574987"/>
            <a:chExt cx="16496948" cy="13338750"/>
          </a:xfrm>
        </p:grpSpPr>
        <p:pic>
          <p:nvPicPr>
            <p:cNvPr id="180" name="Google Shape;180;p15"/>
            <p:cNvPicPr preferRelativeResize="0"/>
            <p:nvPr/>
          </p:nvPicPr>
          <p:blipFill rotWithShape="1">
            <a:blip r:embed="rId2">
              <a:alphaModFix amt="40000"/>
            </a:blip>
            <a:srcRect b="0" l="22118" r="19613" t="0"/>
            <a:stretch/>
          </p:blipFill>
          <p:spPr>
            <a:xfrm flipH="1">
              <a:off x="-3799886" y="-288700"/>
              <a:ext cx="5328225" cy="5121200"/>
            </a:xfrm>
            <a:prstGeom prst="rect">
              <a:avLst/>
            </a:prstGeom>
            <a:noFill/>
            <a:ln>
              <a:noFill/>
            </a:ln>
          </p:spPr>
        </p:pic>
        <p:pic>
          <p:nvPicPr>
            <p:cNvPr id="181" name="Google Shape;181;p15"/>
            <p:cNvPicPr preferRelativeResize="0"/>
            <p:nvPr/>
          </p:nvPicPr>
          <p:blipFill rotWithShape="1">
            <a:blip r:embed="rId3">
              <a:alphaModFix amt="50000"/>
            </a:blip>
            <a:srcRect b="0" l="18435" r="16489" t="0"/>
            <a:stretch/>
          </p:blipFill>
          <p:spPr>
            <a:xfrm flipH="1">
              <a:off x="-3410224" y="-3073925"/>
              <a:ext cx="5950525" cy="5121200"/>
            </a:xfrm>
            <a:prstGeom prst="rect">
              <a:avLst/>
            </a:prstGeom>
            <a:noFill/>
            <a:ln>
              <a:noFill/>
            </a:ln>
          </p:spPr>
        </p:pic>
        <p:pic>
          <p:nvPicPr>
            <p:cNvPr id="182" name="Google Shape;182;p15"/>
            <p:cNvPicPr preferRelativeResize="0"/>
            <p:nvPr/>
          </p:nvPicPr>
          <p:blipFill rotWithShape="1">
            <a:blip r:embed="rId4">
              <a:alphaModFix amt="42000"/>
            </a:blip>
            <a:srcRect b="0" l="7894" r="8736" t="0"/>
            <a:stretch/>
          </p:blipFill>
          <p:spPr>
            <a:xfrm flipH="1">
              <a:off x="4151837" y="-3574987"/>
              <a:ext cx="7622876" cy="5121200"/>
            </a:xfrm>
            <a:prstGeom prst="rect">
              <a:avLst/>
            </a:prstGeom>
            <a:noFill/>
            <a:ln>
              <a:noFill/>
            </a:ln>
          </p:spPr>
        </p:pic>
        <p:pic>
          <p:nvPicPr>
            <p:cNvPr id="183" name="Google Shape;183;p15"/>
            <p:cNvPicPr preferRelativeResize="0"/>
            <p:nvPr/>
          </p:nvPicPr>
          <p:blipFill rotWithShape="1">
            <a:blip r:embed="rId5">
              <a:alphaModFix amt="51000"/>
            </a:blip>
            <a:srcRect b="0" l="0" r="0" t="14646"/>
            <a:stretch/>
          </p:blipFill>
          <p:spPr>
            <a:xfrm flipH="1" rot="5400000">
              <a:off x="-1782398" y="2652375"/>
              <a:ext cx="3370849" cy="1611400"/>
            </a:xfrm>
            <a:prstGeom prst="rect">
              <a:avLst/>
            </a:prstGeom>
            <a:noFill/>
            <a:ln>
              <a:noFill/>
            </a:ln>
          </p:spPr>
        </p:pic>
        <p:pic>
          <p:nvPicPr>
            <p:cNvPr id="184" name="Google Shape;184;p15"/>
            <p:cNvPicPr preferRelativeResize="0"/>
            <p:nvPr/>
          </p:nvPicPr>
          <p:blipFill rotWithShape="1">
            <a:blip r:embed="rId6">
              <a:alphaModFix amt="50000"/>
            </a:blip>
            <a:srcRect b="14593" l="0" r="0" t="10218"/>
            <a:stretch/>
          </p:blipFill>
          <p:spPr>
            <a:xfrm rot="-1143362">
              <a:off x="5055461" y="4819355"/>
              <a:ext cx="4757896" cy="2003445"/>
            </a:xfrm>
            <a:prstGeom prst="rect">
              <a:avLst/>
            </a:prstGeom>
            <a:noFill/>
            <a:ln>
              <a:noFill/>
            </a:ln>
          </p:spPr>
        </p:pic>
        <p:pic>
          <p:nvPicPr>
            <p:cNvPr id="185" name="Google Shape;185;p15"/>
            <p:cNvPicPr preferRelativeResize="0"/>
            <p:nvPr/>
          </p:nvPicPr>
          <p:blipFill rotWithShape="1">
            <a:blip r:embed="rId7">
              <a:alphaModFix amt="50000"/>
            </a:blip>
            <a:srcRect b="0" l="29064" r="11812" t="0"/>
            <a:stretch/>
          </p:blipFill>
          <p:spPr>
            <a:xfrm>
              <a:off x="7291038" y="2040138"/>
              <a:ext cx="5406024" cy="5121200"/>
            </a:xfrm>
            <a:prstGeom prst="rect">
              <a:avLst/>
            </a:prstGeom>
            <a:noFill/>
            <a:ln>
              <a:noFill/>
            </a:ln>
          </p:spPr>
        </p:pic>
        <p:pic>
          <p:nvPicPr>
            <p:cNvPr id="186" name="Google Shape;186;p15"/>
            <p:cNvPicPr preferRelativeResize="0"/>
            <p:nvPr/>
          </p:nvPicPr>
          <p:blipFill rotWithShape="1">
            <a:blip r:embed="rId2">
              <a:alphaModFix amt="40000"/>
            </a:blip>
            <a:srcRect b="0" l="22118" r="19613" t="0"/>
            <a:stretch/>
          </p:blipFill>
          <p:spPr>
            <a:xfrm rot="-5400000">
              <a:off x="2949525" y="4539050"/>
              <a:ext cx="5328225" cy="5121200"/>
            </a:xfrm>
            <a:prstGeom prst="rect">
              <a:avLst/>
            </a:prstGeom>
            <a:noFill/>
            <a:ln>
              <a:noFill/>
            </a:ln>
          </p:spPr>
        </p:pic>
        <p:pic>
          <p:nvPicPr>
            <p:cNvPr id="187" name="Google Shape;187;p15"/>
            <p:cNvPicPr preferRelativeResize="0"/>
            <p:nvPr/>
          </p:nvPicPr>
          <p:blipFill>
            <a:blip r:embed="rId8">
              <a:alphaModFix amt="30000"/>
            </a:blip>
            <a:stretch>
              <a:fillRect/>
            </a:stretch>
          </p:blipFill>
          <p:spPr>
            <a:xfrm>
              <a:off x="-131485" y="4276818"/>
              <a:ext cx="3370860" cy="1887882"/>
            </a:xfrm>
            <a:prstGeom prst="rect">
              <a:avLst/>
            </a:prstGeom>
            <a:noFill/>
            <a:ln>
              <a:noFill/>
            </a:ln>
          </p:spPr>
        </p:pic>
        <p:pic>
          <p:nvPicPr>
            <p:cNvPr id="188" name="Google Shape;188;p15"/>
            <p:cNvPicPr preferRelativeResize="0"/>
            <p:nvPr/>
          </p:nvPicPr>
          <p:blipFill rotWithShape="1">
            <a:blip r:embed="rId9">
              <a:alphaModFix/>
            </a:blip>
            <a:srcRect b="48995" l="33553" r="32232" t="0"/>
            <a:stretch/>
          </p:blipFill>
          <p:spPr>
            <a:xfrm>
              <a:off x="8690986" y="954223"/>
              <a:ext cx="1113600" cy="929798"/>
            </a:xfrm>
            <a:prstGeom prst="rect">
              <a:avLst/>
            </a:prstGeom>
            <a:noFill/>
            <a:ln>
              <a:noFill/>
            </a:ln>
          </p:spPr>
        </p:pic>
        <p:pic>
          <p:nvPicPr>
            <p:cNvPr id="189" name="Google Shape;189;p15"/>
            <p:cNvPicPr preferRelativeResize="0"/>
            <p:nvPr/>
          </p:nvPicPr>
          <p:blipFill rotWithShape="1">
            <a:blip r:embed="rId9">
              <a:alphaModFix amt="30000"/>
            </a:blip>
            <a:srcRect b="48995" l="33553" r="32232" t="0"/>
            <a:stretch/>
          </p:blipFill>
          <p:spPr>
            <a:xfrm>
              <a:off x="858361" y="3508848"/>
              <a:ext cx="1113600" cy="929798"/>
            </a:xfrm>
            <a:prstGeom prst="rect">
              <a:avLst/>
            </a:prstGeom>
            <a:noFill/>
            <a:ln>
              <a:noFill/>
            </a:ln>
          </p:spPr>
        </p:pic>
        <p:pic>
          <p:nvPicPr>
            <p:cNvPr id="190" name="Google Shape;190;p15"/>
            <p:cNvPicPr preferRelativeResize="0"/>
            <p:nvPr/>
          </p:nvPicPr>
          <p:blipFill>
            <a:blip r:embed="rId8">
              <a:alphaModFix amt="60000"/>
            </a:blip>
            <a:stretch>
              <a:fillRect/>
            </a:stretch>
          </p:blipFill>
          <p:spPr>
            <a:xfrm>
              <a:off x="2201815" y="-1015570"/>
              <a:ext cx="3370860" cy="1887882"/>
            </a:xfrm>
            <a:prstGeom prst="rect">
              <a:avLst/>
            </a:prstGeom>
            <a:noFill/>
            <a:ln>
              <a:noFill/>
            </a:ln>
          </p:spPr>
        </p:pic>
      </p:grpSp>
      <p:sp>
        <p:nvSpPr>
          <p:cNvPr id="191" name="Google Shape;191;p15"/>
          <p:cNvSpPr txBox="1"/>
          <p:nvPr>
            <p:ph type="title"/>
          </p:nvPr>
        </p:nvSpPr>
        <p:spPr>
          <a:xfrm>
            <a:off x="2391900" y="3497838"/>
            <a:ext cx="4360200" cy="4374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3000"/>
              <a:buNone/>
              <a:defRPr sz="2200">
                <a:solidFill>
                  <a:schemeClr val="dk2"/>
                </a:solidFill>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192" name="Google Shape;192;p15"/>
          <p:cNvSpPr txBox="1"/>
          <p:nvPr>
            <p:ph idx="1" type="subTitle"/>
          </p:nvPr>
        </p:nvSpPr>
        <p:spPr>
          <a:xfrm>
            <a:off x="969750" y="1208238"/>
            <a:ext cx="7204500" cy="2127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3000"/>
              <a:buNone/>
              <a:defRPr sz="3300"/>
            </a:lvl1pPr>
            <a:lvl2pPr lvl="1" rtl="0" algn="ctr">
              <a:lnSpc>
                <a:spcPct val="100000"/>
              </a:lnSpc>
              <a:spcBef>
                <a:spcPts val="0"/>
              </a:spcBef>
              <a:spcAft>
                <a:spcPts val="0"/>
              </a:spcAft>
              <a:buSzPts val="3000"/>
              <a:buNone/>
              <a:defRPr sz="3000"/>
            </a:lvl2pPr>
            <a:lvl3pPr lvl="2" rtl="0" algn="ctr">
              <a:lnSpc>
                <a:spcPct val="100000"/>
              </a:lnSpc>
              <a:spcBef>
                <a:spcPts val="1600"/>
              </a:spcBef>
              <a:spcAft>
                <a:spcPts val="0"/>
              </a:spcAft>
              <a:buSzPts val="3000"/>
              <a:buNone/>
              <a:defRPr sz="3000"/>
            </a:lvl3pPr>
            <a:lvl4pPr lvl="3" rtl="0" algn="ctr">
              <a:lnSpc>
                <a:spcPct val="100000"/>
              </a:lnSpc>
              <a:spcBef>
                <a:spcPts val="1600"/>
              </a:spcBef>
              <a:spcAft>
                <a:spcPts val="0"/>
              </a:spcAft>
              <a:buSzPts val="3000"/>
              <a:buNone/>
              <a:defRPr sz="3000"/>
            </a:lvl4pPr>
            <a:lvl5pPr lvl="4" rtl="0" algn="ctr">
              <a:lnSpc>
                <a:spcPct val="100000"/>
              </a:lnSpc>
              <a:spcBef>
                <a:spcPts val="1600"/>
              </a:spcBef>
              <a:spcAft>
                <a:spcPts val="0"/>
              </a:spcAft>
              <a:buSzPts val="3000"/>
              <a:buNone/>
              <a:defRPr sz="3000"/>
            </a:lvl5pPr>
            <a:lvl6pPr lvl="5" rtl="0" algn="ctr">
              <a:lnSpc>
                <a:spcPct val="100000"/>
              </a:lnSpc>
              <a:spcBef>
                <a:spcPts val="1600"/>
              </a:spcBef>
              <a:spcAft>
                <a:spcPts val="0"/>
              </a:spcAft>
              <a:buSzPts val="3000"/>
              <a:buNone/>
              <a:defRPr sz="3000"/>
            </a:lvl6pPr>
            <a:lvl7pPr lvl="6" rtl="0" algn="ctr">
              <a:lnSpc>
                <a:spcPct val="100000"/>
              </a:lnSpc>
              <a:spcBef>
                <a:spcPts val="1600"/>
              </a:spcBef>
              <a:spcAft>
                <a:spcPts val="0"/>
              </a:spcAft>
              <a:buSzPts val="3000"/>
              <a:buNone/>
              <a:defRPr sz="3000"/>
            </a:lvl7pPr>
            <a:lvl8pPr lvl="7" rtl="0" algn="ctr">
              <a:lnSpc>
                <a:spcPct val="100000"/>
              </a:lnSpc>
              <a:spcBef>
                <a:spcPts val="1600"/>
              </a:spcBef>
              <a:spcAft>
                <a:spcPts val="0"/>
              </a:spcAft>
              <a:buSzPts val="3000"/>
              <a:buNone/>
              <a:defRPr sz="3000"/>
            </a:lvl8pPr>
            <a:lvl9pPr lvl="8" rtl="0" algn="ctr">
              <a:lnSpc>
                <a:spcPct val="100000"/>
              </a:lnSpc>
              <a:spcBef>
                <a:spcPts val="1600"/>
              </a:spcBef>
              <a:spcAft>
                <a:spcPts val="1600"/>
              </a:spcAft>
              <a:buSzPts val="3000"/>
              <a:buNone/>
              <a:defRPr sz="30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
    <p:spTree>
      <p:nvGrpSpPr>
        <p:cNvPr id="193" name="Shape 193"/>
        <p:cNvGrpSpPr/>
        <p:nvPr/>
      </p:nvGrpSpPr>
      <p:grpSpPr>
        <a:xfrm>
          <a:off x="0" y="0"/>
          <a:ext cx="0" cy="0"/>
          <a:chOff x="0" y="0"/>
          <a:chExt cx="0" cy="0"/>
        </a:xfrm>
      </p:grpSpPr>
      <p:sp>
        <p:nvSpPr>
          <p:cNvPr id="194" name="Google Shape;194;p16"/>
          <p:cNvSpPr txBox="1"/>
          <p:nvPr>
            <p:ph type="title"/>
          </p:nvPr>
        </p:nvSpPr>
        <p:spPr>
          <a:xfrm>
            <a:off x="4561975" y="1222400"/>
            <a:ext cx="3869100" cy="16941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p:txBody>
      </p:sp>
      <p:sp>
        <p:nvSpPr>
          <p:cNvPr id="195" name="Google Shape;195;p16"/>
          <p:cNvSpPr txBox="1"/>
          <p:nvPr>
            <p:ph idx="1" type="subTitle"/>
          </p:nvPr>
        </p:nvSpPr>
        <p:spPr>
          <a:xfrm>
            <a:off x="4561975" y="2916425"/>
            <a:ext cx="3869100" cy="10047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500"/>
              <a:buNone/>
              <a:defRPr/>
            </a:lvl1pPr>
            <a:lvl2pPr lvl="1" rtl="0" algn="ctr">
              <a:lnSpc>
                <a:spcPct val="100000"/>
              </a:lnSpc>
              <a:spcBef>
                <a:spcPts val="0"/>
              </a:spcBef>
              <a:spcAft>
                <a:spcPts val="0"/>
              </a:spcAft>
              <a:buSzPts val="1500"/>
              <a:buNone/>
              <a:defRPr/>
            </a:lvl2pPr>
            <a:lvl3pPr lvl="2" rtl="0" algn="ctr">
              <a:lnSpc>
                <a:spcPct val="100000"/>
              </a:lnSpc>
              <a:spcBef>
                <a:spcPts val="1600"/>
              </a:spcBef>
              <a:spcAft>
                <a:spcPts val="0"/>
              </a:spcAft>
              <a:buSzPts val="1500"/>
              <a:buNone/>
              <a:defRPr/>
            </a:lvl3pPr>
            <a:lvl4pPr lvl="3" rtl="0" algn="ctr">
              <a:lnSpc>
                <a:spcPct val="100000"/>
              </a:lnSpc>
              <a:spcBef>
                <a:spcPts val="1600"/>
              </a:spcBef>
              <a:spcAft>
                <a:spcPts val="0"/>
              </a:spcAft>
              <a:buSzPts val="1500"/>
              <a:buNone/>
              <a:defRPr/>
            </a:lvl4pPr>
            <a:lvl5pPr lvl="4" rtl="0" algn="ctr">
              <a:lnSpc>
                <a:spcPct val="100000"/>
              </a:lnSpc>
              <a:spcBef>
                <a:spcPts val="1600"/>
              </a:spcBef>
              <a:spcAft>
                <a:spcPts val="0"/>
              </a:spcAft>
              <a:buSzPts val="1500"/>
              <a:buNone/>
              <a:defRPr/>
            </a:lvl5pPr>
            <a:lvl6pPr lvl="5" rtl="0" algn="ctr">
              <a:lnSpc>
                <a:spcPct val="100000"/>
              </a:lnSpc>
              <a:spcBef>
                <a:spcPts val="1600"/>
              </a:spcBef>
              <a:spcAft>
                <a:spcPts val="0"/>
              </a:spcAft>
              <a:buSzPts val="1500"/>
              <a:buNone/>
              <a:defRPr/>
            </a:lvl6pPr>
            <a:lvl7pPr lvl="6" rtl="0" algn="ctr">
              <a:lnSpc>
                <a:spcPct val="100000"/>
              </a:lnSpc>
              <a:spcBef>
                <a:spcPts val="1600"/>
              </a:spcBef>
              <a:spcAft>
                <a:spcPts val="0"/>
              </a:spcAft>
              <a:buSzPts val="1500"/>
              <a:buNone/>
              <a:defRPr/>
            </a:lvl7pPr>
            <a:lvl8pPr lvl="7" rtl="0" algn="ctr">
              <a:lnSpc>
                <a:spcPct val="100000"/>
              </a:lnSpc>
              <a:spcBef>
                <a:spcPts val="1600"/>
              </a:spcBef>
              <a:spcAft>
                <a:spcPts val="0"/>
              </a:spcAft>
              <a:buSzPts val="1500"/>
              <a:buNone/>
              <a:defRPr/>
            </a:lvl8pPr>
            <a:lvl9pPr lvl="8" rtl="0" algn="ctr">
              <a:lnSpc>
                <a:spcPct val="100000"/>
              </a:lnSpc>
              <a:spcBef>
                <a:spcPts val="1600"/>
              </a:spcBef>
              <a:spcAft>
                <a:spcPts val="1600"/>
              </a:spcAft>
              <a:buSzPts val="1500"/>
              <a:buNone/>
              <a:defRPr/>
            </a:lvl9pPr>
          </a:lstStyle>
          <a:p/>
        </p:txBody>
      </p:sp>
      <p:grpSp>
        <p:nvGrpSpPr>
          <p:cNvPr id="196" name="Google Shape;196;p16"/>
          <p:cNvGrpSpPr/>
          <p:nvPr/>
        </p:nvGrpSpPr>
        <p:grpSpPr>
          <a:xfrm>
            <a:off x="5623587" y="-3234262"/>
            <a:ext cx="11429340" cy="12277338"/>
            <a:chOff x="5623587" y="-3234262"/>
            <a:chExt cx="11429340" cy="12277338"/>
          </a:xfrm>
        </p:grpSpPr>
        <p:pic>
          <p:nvPicPr>
            <p:cNvPr id="197" name="Google Shape;197;p16"/>
            <p:cNvPicPr preferRelativeResize="0"/>
            <p:nvPr/>
          </p:nvPicPr>
          <p:blipFill rotWithShape="1">
            <a:blip r:embed="rId2">
              <a:alphaModFix amt="42000"/>
            </a:blip>
            <a:srcRect b="0" l="7894" r="8736" t="0"/>
            <a:stretch/>
          </p:blipFill>
          <p:spPr>
            <a:xfrm flipH="1">
              <a:off x="5623587" y="-3234262"/>
              <a:ext cx="7622876" cy="5121200"/>
            </a:xfrm>
            <a:prstGeom prst="rect">
              <a:avLst/>
            </a:prstGeom>
            <a:noFill/>
            <a:ln>
              <a:noFill/>
            </a:ln>
          </p:spPr>
        </p:pic>
        <p:pic>
          <p:nvPicPr>
            <p:cNvPr id="198" name="Google Shape;198;p16"/>
            <p:cNvPicPr preferRelativeResize="0"/>
            <p:nvPr/>
          </p:nvPicPr>
          <p:blipFill rotWithShape="1">
            <a:blip r:embed="rId3">
              <a:alphaModFix amt="70000"/>
            </a:blip>
            <a:srcRect b="26847" l="0" r="0" t="0"/>
            <a:stretch/>
          </p:blipFill>
          <p:spPr>
            <a:xfrm flipH="1" rot="9000000">
              <a:off x="7584873" y="1297966"/>
              <a:ext cx="9144004" cy="3746325"/>
            </a:xfrm>
            <a:prstGeom prst="rect">
              <a:avLst/>
            </a:prstGeom>
            <a:noFill/>
            <a:ln>
              <a:noFill/>
            </a:ln>
          </p:spPr>
        </p:pic>
        <p:pic>
          <p:nvPicPr>
            <p:cNvPr id="199" name="Google Shape;199;p16"/>
            <p:cNvPicPr preferRelativeResize="0"/>
            <p:nvPr/>
          </p:nvPicPr>
          <p:blipFill rotWithShape="1">
            <a:blip r:embed="rId4">
              <a:alphaModFix amt="64000"/>
            </a:blip>
            <a:srcRect b="0" l="8933" r="40875" t="0"/>
            <a:stretch/>
          </p:blipFill>
          <p:spPr>
            <a:xfrm>
              <a:off x="7619600" y="3921875"/>
              <a:ext cx="4589302" cy="5121200"/>
            </a:xfrm>
            <a:prstGeom prst="rect">
              <a:avLst/>
            </a:prstGeom>
            <a:noFill/>
            <a:ln>
              <a:noFill/>
            </a:ln>
          </p:spPr>
        </p:pic>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4">
    <p:spTree>
      <p:nvGrpSpPr>
        <p:cNvPr id="200" name="Shape 200"/>
        <p:cNvGrpSpPr/>
        <p:nvPr/>
      </p:nvGrpSpPr>
      <p:grpSpPr>
        <a:xfrm>
          <a:off x="0" y="0"/>
          <a:ext cx="0" cy="0"/>
          <a:chOff x="0" y="0"/>
          <a:chExt cx="0" cy="0"/>
        </a:xfrm>
      </p:grpSpPr>
      <p:pic>
        <p:nvPicPr>
          <p:cNvPr id="201" name="Google Shape;201;p17"/>
          <p:cNvPicPr preferRelativeResize="0"/>
          <p:nvPr/>
        </p:nvPicPr>
        <p:blipFill rotWithShape="1">
          <a:blip r:embed="rId2">
            <a:alphaModFix amt="64000"/>
          </a:blip>
          <a:srcRect b="0" l="8933" r="40875" t="0"/>
          <a:stretch/>
        </p:blipFill>
        <p:spPr>
          <a:xfrm rot="-5400000">
            <a:off x="2277337" y="2901638"/>
            <a:ext cx="4589302" cy="5121200"/>
          </a:xfrm>
          <a:prstGeom prst="rect">
            <a:avLst/>
          </a:prstGeom>
          <a:noFill/>
          <a:ln>
            <a:noFill/>
          </a:ln>
        </p:spPr>
      </p:pic>
      <p:pic>
        <p:nvPicPr>
          <p:cNvPr id="202" name="Google Shape;202;p17"/>
          <p:cNvPicPr preferRelativeResize="0"/>
          <p:nvPr/>
        </p:nvPicPr>
        <p:blipFill rotWithShape="1">
          <a:blip r:embed="rId3">
            <a:alphaModFix amt="72000"/>
          </a:blip>
          <a:srcRect b="0" l="7894" r="8736" t="0"/>
          <a:stretch/>
        </p:blipFill>
        <p:spPr>
          <a:xfrm rot="-956859">
            <a:off x="7011426" y="-1641711"/>
            <a:ext cx="5258325" cy="3532652"/>
          </a:xfrm>
          <a:prstGeom prst="rect">
            <a:avLst/>
          </a:prstGeom>
          <a:noFill/>
          <a:ln>
            <a:noFill/>
          </a:ln>
        </p:spPr>
      </p:pic>
      <p:pic>
        <p:nvPicPr>
          <p:cNvPr id="203" name="Google Shape;203;p17"/>
          <p:cNvPicPr preferRelativeResize="0"/>
          <p:nvPr/>
        </p:nvPicPr>
        <p:blipFill rotWithShape="1">
          <a:blip r:embed="rId4">
            <a:alphaModFix amt="40000"/>
          </a:blip>
          <a:srcRect b="17115" l="0" r="0" t="0"/>
          <a:stretch/>
        </p:blipFill>
        <p:spPr>
          <a:xfrm rot="900000">
            <a:off x="6146325" y="2768353"/>
            <a:ext cx="9144005" cy="4244775"/>
          </a:xfrm>
          <a:prstGeom prst="rect">
            <a:avLst/>
          </a:prstGeom>
          <a:noFill/>
          <a:ln>
            <a:noFill/>
          </a:ln>
        </p:spPr>
      </p:pic>
      <p:pic>
        <p:nvPicPr>
          <p:cNvPr id="204" name="Google Shape;204;p17"/>
          <p:cNvPicPr preferRelativeResize="0"/>
          <p:nvPr/>
        </p:nvPicPr>
        <p:blipFill rotWithShape="1">
          <a:blip r:embed="rId5">
            <a:alphaModFix amt="50000"/>
          </a:blip>
          <a:srcRect b="14593" l="0" r="0" t="10218"/>
          <a:stretch/>
        </p:blipFill>
        <p:spPr>
          <a:xfrm rot="-9899994">
            <a:off x="-235689" y="-1714534"/>
            <a:ext cx="4757897" cy="2003444"/>
          </a:xfrm>
          <a:prstGeom prst="rect">
            <a:avLst/>
          </a:prstGeom>
          <a:noFill/>
          <a:ln>
            <a:noFill/>
          </a:ln>
        </p:spPr>
      </p:pic>
      <p:pic>
        <p:nvPicPr>
          <p:cNvPr id="205" name="Google Shape;205;p17"/>
          <p:cNvPicPr preferRelativeResize="0"/>
          <p:nvPr/>
        </p:nvPicPr>
        <p:blipFill rotWithShape="1">
          <a:blip r:embed="rId6">
            <a:alphaModFix amt="40000"/>
          </a:blip>
          <a:srcRect b="26847" l="0" r="0" t="0"/>
          <a:stretch/>
        </p:blipFill>
        <p:spPr>
          <a:xfrm rot="-1800000">
            <a:off x="-7104450" y="4766403"/>
            <a:ext cx="9144004" cy="3746325"/>
          </a:xfrm>
          <a:prstGeom prst="rect">
            <a:avLst/>
          </a:prstGeom>
          <a:noFill/>
          <a:ln>
            <a:noFill/>
          </a:ln>
        </p:spPr>
      </p:pic>
      <p:pic>
        <p:nvPicPr>
          <p:cNvPr id="206" name="Google Shape;206;p17"/>
          <p:cNvPicPr preferRelativeResize="0"/>
          <p:nvPr/>
        </p:nvPicPr>
        <p:blipFill rotWithShape="1">
          <a:blip r:embed="rId7">
            <a:alphaModFix/>
          </a:blip>
          <a:srcRect b="48995" l="33553" r="32232" t="0"/>
          <a:stretch/>
        </p:blipFill>
        <p:spPr>
          <a:xfrm flipH="1">
            <a:off x="3380928" y="3766198"/>
            <a:ext cx="1113600" cy="929798"/>
          </a:xfrm>
          <a:prstGeom prst="rect">
            <a:avLst/>
          </a:prstGeom>
          <a:noFill/>
          <a:ln>
            <a:noFill/>
          </a:ln>
        </p:spPr>
      </p:pic>
      <p:pic>
        <p:nvPicPr>
          <p:cNvPr id="207" name="Google Shape;207;p17"/>
          <p:cNvPicPr preferRelativeResize="0"/>
          <p:nvPr/>
        </p:nvPicPr>
        <p:blipFill>
          <a:blip r:embed="rId8">
            <a:alphaModFix amt="60000"/>
          </a:blip>
          <a:stretch>
            <a:fillRect/>
          </a:stretch>
        </p:blipFill>
        <p:spPr>
          <a:xfrm rot="10800000">
            <a:off x="4367803" y="-1143795"/>
            <a:ext cx="3370860" cy="1887882"/>
          </a:xfrm>
          <a:prstGeom prst="rect">
            <a:avLst/>
          </a:prstGeom>
          <a:noFill/>
          <a:ln>
            <a:noFill/>
          </a:ln>
        </p:spPr>
      </p:pic>
      <p:sp>
        <p:nvSpPr>
          <p:cNvPr id="208" name="Google Shape;208;p17"/>
          <p:cNvSpPr txBox="1"/>
          <p:nvPr>
            <p:ph type="title"/>
          </p:nvPr>
        </p:nvSpPr>
        <p:spPr>
          <a:xfrm>
            <a:off x="720000" y="1339522"/>
            <a:ext cx="3380700" cy="922800"/>
          </a:xfrm>
          <a:prstGeom prst="rect">
            <a:avLst/>
          </a:prstGeom>
        </p:spPr>
        <p:txBody>
          <a:bodyPr anchorCtr="0" anchor="ctr" bIns="91425" lIns="91425" spcFirstLastPara="1" rIns="91425" wrap="square" tIns="91425">
            <a:noAutofit/>
          </a:bodyPr>
          <a:lstStyle>
            <a:lvl1pPr lvl="0" rtl="0">
              <a:spcBef>
                <a:spcPts val="0"/>
              </a:spcBef>
              <a:spcAft>
                <a:spcPts val="0"/>
              </a:spcAft>
              <a:buSzPts val="3300"/>
              <a:buNone/>
              <a:defRPr>
                <a:solidFill>
                  <a:schemeClr val="dk2"/>
                </a:solidFill>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p:txBody>
      </p:sp>
      <p:sp>
        <p:nvSpPr>
          <p:cNvPr id="209" name="Google Shape;209;p17"/>
          <p:cNvSpPr txBox="1"/>
          <p:nvPr>
            <p:ph idx="1" type="subTitle"/>
          </p:nvPr>
        </p:nvSpPr>
        <p:spPr>
          <a:xfrm>
            <a:off x="720000" y="2336400"/>
            <a:ext cx="3380700" cy="1043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500"/>
              <a:buNone/>
              <a:defRPr/>
            </a:lvl1pPr>
            <a:lvl2pPr lvl="1" rtl="0" algn="ctr">
              <a:lnSpc>
                <a:spcPct val="100000"/>
              </a:lnSpc>
              <a:spcBef>
                <a:spcPts val="0"/>
              </a:spcBef>
              <a:spcAft>
                <a:spcPts val="0"/>
              </a:spcAft>
              <a:buSzPts val="1500"/>
              <a:buNone/>
              <a:defRPr/>
            </a:lvl2pPr>
            <a:lvl3pPr lvl="2" rtl="0" algn="ctr">
              <a:lnSpc>
                <a:spcPct val="100000"/>
              </a:lnSpc>
              <a:spcBef>
                <a:spcPts val="1600"/>
              </a:spcBef>
              <a:spcAft>
                <a:spcPts val="0"/>
              </a:spcAft>
              <a:buSzPts val="1500"/>
              <a:buNone/>
              <a:defRPr/>
            </a:lvl3pPr>
            <a:lvl4pPr lvl="3" rtl="0" algn="ctr">
              <a:lnSpc>
                <a:spcPct val="100000"/>
              </a:lnSpc>
              <a:spcBef>
                <a:spcPts val="1600"/>
              </a:spcBef>
              <a:spcAft>
                <a:spcPts val="0"/>
              </a:spcAft>
              <a:buSzPts val="1500"/>
              <a:buNone/>
              <a:defRPr/>
            </a:lvl4pPr>
            <a:lvl5pPr lvl="4" rtl="0" algn="ctr">
              <a:lnSpc>
                <a:spcPct val="100000"/>
              </a:lnSpc>
              <a:spcBef>
                <a:spcPts val="1600"/>
              </a:spcBef>
              <a:spcAft>
                <a:spcPts val="0"/>
              </a:spcAft>
              <a:buSzPts val="1500"/>
              <a:buNone/>
              <a:defRPr/>
            </a:lvl5pPr>
            <a:lvl6pPr lvl="5" rtl="0" algn="ctr">
              <a:lnSpc>
                <a:spcPct val="100000"/>
              </a:lnSpc>
              <a:spcBef>
                <a:spcPts val="1600"/>
              </a:spcBef>
              <a:spcAft>
                <a:spcPts val="0"/>
              </a:spcAft>
              <a:buSzPts val="1500"/>
              <a:buNone/>
              <a:defRPr/>
            </a:lvl6pPr>
            <a:lvl7pPr lvl="6" rtl="0" algn="ctr">
              <a:lnSpc>
                <a:spcPct val="100000"/>
              </a:lnSpc>
              <a:spcBef>
                <a:spcPts val="1600"/>
              </a:spcBef>
              <a:spcAft>
                <a:spcPts val="0"/>
              </a:spcAft>
              <a:buSzPts val="1500"/>
              <a:buNone/>
              <a:defRPr/>
            </a:lvl7pPr>
            <a:lvl8pPr lvl="7" rtl="0" algn="ctr">
              <a:lnSpc>
                <a:spcPct val="100000"/>
              </a:lnSpc>
              <a:spcBef>
                <a:spcPts val="1600"/>
              </a:spcBef>
              <a:spcAft>
                <a:spcPts val="0"/>
              </a:spcAft>
              <a:buSzPts val="1500"/>
              <a:buNone/>
              <a:defRPr/>
            </a:lvl8pPr>
            <a:lvl9pPr lvl="8" rtl="0" algn="ctr">
              <a:lnSpc>
                <a:spcPct val="100000"/>
              </a:lnSpc>
              <a:spcBef>
                <a:spcPts val="1600"/>
              </a:spcBef>
              <a:spcAft>
                <a:spcPts val="1600"/>
              </a:spcAft>
              <a:buSzPts val="15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4_1">
    <p:spTree>
      <p:nvGrpSpPr>
        <p:cNvPr id="210" name="Shape 210"/>
        <p:cNvGrpSpPr/>
        <p:nvPr/>
      </p:nvGrpSpPr>
      <p:grpSpPr>
        <a:xfrm>
          <a:off x="0" y="0"/>
          <a:ext cx="0" cy="0"/>
          <a:chOff x="0" y="0"/>
          <a:chExt cx="0" cy="0"/>
        </a:xfrm>
      </p:grpSpPr>
      <p:grpSp>
        <p:nvGrpSpPr>
          <p:cNvPr id="211" name="Google Shape;211;p18"/>
          <p:cNvGrpSpPr/>
          <p:nvPr/>
        </p:nvGrpSpPr>
        <p:grpSpPr>
          <a:xfrm>
            <a:off x="-3272917" y="-4895850"/>
            <a:ext cx="18039998" cy="15180594"/>
            <a:chOff x="-3272917" y="-4895850"/>
            <a:chExt cx="18039998" cy="15180594"/>
          </a:xfrm>
        </p:grpSpPr>
        <p:pic>
          <p:nvPicPr>
            <p:cNvPr id="212" name="Google Shape;212;p18"/>
            <p:cNvPicPr preferRelativeResize="0"/>
            <p:nvPr/>
          </p:nvPicPr>
          <p:blipFill rotWithShape="1">
            <a:blip r:embed="rId2">
              <a:alphaModFix/>
            </a:blip>
            <a:srcRect b="0" l="8933" r="40875" t="0"/>
            <a:stretch/>
          </p:blipFill>
          <p:spPr>
            <a:xfrm rot="-5400000">
              <a:off x="-19225" y="-167413"/>
              <a:ext cx="4589302" cy="5121200"/>
            </a:xfrm>
            <a:prstGeom prst="rect">
              <a:avLst/>
            </a:prstGeom>
            <a:noFill/>
            <a:ln>
              <a:noFill/>
            </a:ln>
          </p:spPr>
        </p:pic>
        <p:pic>
          <p:nvPicPr>
            <p:cNvPr id="213" name="Google Shape;213;p18"/>
            <p:cNvPicPr preferRelativeResize="0"/>
            <p:nvPr/>
          </p:nvPicPr>
          <p:blipFill rotWithShape="1">
            <a:blip r:embed="rId3">
              <a:alphaModFix amt="40000"/>
            </a:blip>
            <a:srcRect b="17115" l="0" r="0" t="0"/>
            <a:stretch/>
          </p:blipFill>
          <p:spPr>
            <a:xfrm rot="900000">
              <a:off x="-578025" y="-3784847"/>
              <a:ext cx="9144005" cy="4244775"/>
            </a:xfrm>
            <a:prstGeom prst="rect">
              <a:avLst/>
            </a:prstGeom>
            <a:noFill/>
            <a:ln>
              <a:noFill/>
            </a:ln>
          </p:spPr>
        </p:pic>
        <p:pic>
          <p:nvPicPr>
            <p:cNvPr id="214" name="Google Shape;214;p18"/>
            <p:cNvPicPr preferRelativeResize="0"/>
            <p:nvPr/>
          </p:nvPicPr>
          <p:blipFill rotWithShape="1">
            <a:blip r:embed="rId4">
              <a:alphaModFix amt="50000"/>
            </a:blip>
            <a:srcRect b="14593" l="0" r="0" t="10218"/>
            <a:stretch/>
          </p:blipFill>
          <p:spPr>
            <a:xfrm rot="-9899994">
              <a:off x="-3094714" y="-1634109"/>
              <a:ext cx="4757897" cy="2003444"/>
            </a:xfrm>
            <a:prstGeom prst="rect">
              <a:avLst/>
            </a:prstGeom>
            <a:noFill/>
            <a:ln>
              <a:noFill/>
            </a:ln>
          </p:spPr>
        </p:pic>
        <p:pic>
          <p:nvPicPr>
            <p:cNvPr id="215" name="Google Shape;215;p18"/>
            <p:cNvPicPr preferRelativeResize="0"/>
            <p:nvPr/>
          </p:nvPicPr>
          <p:blipFill rotWithShape="1">
            <a:blip r:embed="rId3">
              <a:alphaModFix amt="40000"/>
            </a:blip>
            <a:srcRect b="17115" l="0" r="0" t="0"/>
            <a:stretch/>
          </p:blipFill>
          <p:spPr>
            <a:xfrm rot="900000">
              <a:off x="5229550" y="4928965"/>
              <a:ext cx="9144005" cy="4244775"/>
            </a:xfrm>
            <a:prstGeom prst="rect">
              <a:avLst/>
            </a:prstGeom>
            <a:noFill/>
            <a:ln>
              <a:noFill/>
            </a:ln>
          </p:spPr>
        </p:pic>
        <p:pic>
          <p:nvPicPr>
            <p:cNvPr id="216" name="Google Shape;216;p18"/>
            <p:cNvPicPr preferRelativeResize="0"/>
            <p:nvPr/>
          </p:nvPicPr>
          <p:blipFill rotWithShape="1">
            <a:blip r:embed="rId4">
              <a:alphaModFix amt="50000"/>
            </a:blip>
            <a:srcRect b="14593" l="0" r="0" t="10218"/>
            <a:stretch/>
          </p:blipFill>
          <p:spPr>
            <a:xfrm flipH="1" rot="1143362">
              <a:off x="-1079656" y="4914405"/>
              <a:ext cx="4757896" cy="2003445"/>
            </a:xfrm>
            <a:prstGeom prst="rect">
              <a:avLst/>
            </a:prstGeom>
            <a:noFill/>
            <a:ln>
              <a:noFill/>
            </a:ln>
          </p:spPr>
        </p:pic>
        <p:pic>
          <p:nvPicPr>
            <p:cNvPr id="217" name="Google Shape;217;p18"/>
            <p:cNvPicPr preferRelativeResize="0"/>
            <p:nvPr/>
          </p:nvPicPr>
          <p:blipFill>
            <a:blip r:embed="rId5">
              <a:alphaModFix amt="60000"/>
            </a:blip>
            <a:stretch>
              <a:fillRect/>
            </a:stretch>
          </p:blipFill>
          <p:spPr>
            <a:xfrm>
              <a:off x="3467028" y="4361655"/>
              <a:ext cx="3370860" cy="1887882"/>
            </a:xfrm>
            <a:prstGeom prst="rect">
              <a:avLst/>
            </a:prstGeom>
            <a:noFill/>
            <a:ln>
              <a:noFill/>
            </a:ln>
          </p:spPr>
        </p:pic>
        <p:pic>
          <p:nvPicPr>
            <p:cNvPr id="218" name="Google Shape;218;p18"/>
            <p:cNvPicPr preferRelativeResize="0"/>
            <p:nvPr/>
          </p:nvPicPr>
          <p:blipFill rotWithShape="1">
            <a:blip r:embed="rId6">
              <a:alphaModFix amt="40000"/>
            </a:blip>
            <a:srcRect b="16874" l="0" r="0" t="0"/>
            <a:stretch/>
          </p:blipFill>
          <p:spPr>
            <a:xfrm rot="5400000">
              <a:off x="6596850" y="-1715550"/>
              <a:ext cx="4653348" cy="2166325"/>
            </a:xfrm>
            <a:prstGeom prst="rect">
              <a:avLst/>
            </a:prstGeom>
            <a:noFill/>
            <a:ln>
              <a:noFill/>
            </a:ln>
          </p:spPr>
        </p:pic>
      </p:grpSp>
      <p:sp>
        <p:nvSpPr>
          <p:cNvPr id="219" name="Google Shape;219;p18"/>
          <p:cNvSpPr txBox="1"/>
          <p:nvPr>
            <p:ph type="title"/>
          </p:nvPr>
        </p:nvSpPr>
        <p:spPr>
          <a:xfrm>
            <a:off x="5050200" y="1763700"/>
            <a:ext cx="3380700" cy="5727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300"/>
              <a:buNone/>
              <a:defRPr>
                <a:solidFill>
                  <a:schemeClr val="dk2"/>
                </a:solidFill>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p:txBody>
      </p:sp>
      <p:sp>
        <p:nvSpPr>
          <p:cNvPr id="220" name="Google Shape;220;p18"/>
          <p:cNvSpPr txBox="1"/>
          <p:nvPr>
            <p:ph idx="1" type="subTitle"/>
          </p:nvPr>
        </p:nvSpPr>
        <p:spPr>
          <a:xfrm>
            <a:off x="5050200" y="2336400"/>
            <a:ext cx="3380700" cy="10434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500"/>
              <a:buNone/>
              <a:defRPr/>
            </a:lvl1pPr>
            <a:lvl2pPr lvl="1" rtl="0" algn="ctr">
              <a:lnSpc>
                <a:spcPct val="100000"/>
              </a:lnSpc>
              <a:spcBef>
                <a:spcPts val="0"/>
              </a:spcBef>
              <a:spcAft>
                <a:spcPts val="0"/>
              </a:spcAft>
              <a:buSzPts val="1500"/>
              <a:buNone/>
              <a:defRPr/>
            </a:lvl2pPr>
            <a:lvl3pPr lvl="2" rtl="0" algn="ctr">
              <a:lnSpc>
                <a:spcPct val="100000"/>
              </a:lnSpc>
              <a:spcBef>
                <a:spcPts val="1600"/>
              </a:spcBef>
              <a:spcAft>
                <a:spcPts val="0"/>
              </a:spcAft>
              <a:buSzPts val="1500"/>
              <a:buNone/>
              <a:defRPr/>
            </a:lvl3pPr>
            <a:lvl4pPr lvl="3" rtl="0" algn="ctr">
              <a:lnSpc>
                <a:spcPct val="100000"/>
              </a:lnSpc>
              <a:spcBef>
                <a:spcPts val="1600"/>
              </a:spcBef>
              <a:spcAft>
                <a:spcPts val="0"/>
              </a:spcAft>
              <a:buSzPts val="1500"/>
              <a:buNone/>
              <a:defRPr/>
            </a:lvl4pPr>
            <a:lvl5pPr lvl="4" rtl="0" algn="ctr">
              <a:lnSpc>
                <a:spcPct val="100000"/>
              </a:lnSpc>
              <a:spcBef>
                <a:spcPts val="1600"/>
              </a:spcBef>
              <a:spcAft>
                <a:spcPts val="0"/>
              </a:spcAft>
              <a:buSzPts val="1500"/>
              <a:buNone/>
              <a:defRPr/>
            </a:lvl5pPr>
            <a:lvl6pPr lvl="5" rtl="0" algn="ctr">
              <a:lnSpc>
                <a:spcPct val="100000"/>
              </a:lnSpc>
              <a:spcBef>
                <a:spcPts val="1600"/>
              </a:spcBef>
              <a:spcAft>
                <a:spcPts val="0"/>
              </a:spcAft>
              <a:buSzPts val="1500"/>
              <a:buNone/>
              <a:defRPr/>
            </a:lvl6pPr>
            <a:lvl7pPr lvl="6" rtl="0" algn="ctr">
              <a:lnSpc>
                <a:spcPct val="100000"/>
              </a:lnSpc>
              <a:spcBef>
                <a:spcPts val="1600"/>
              </a:spcBef>
              <a:spcAft>
                <a:spcPts val="0"/>
              </a:spcAft>
              <a:buSzPts val="1500"/>
              <a:buNone/>
              <a:defRPr/>
            </a:lvl7pPr>
            <a:lvl8pPr lvl="7" rtl="0" algn="ctr">
              <a:lnSpc>
                <a:spcPct val="100000"/>
              </a:lnSpc>
              <a:spcBef>
                <a:spcPts val="1600"/>
              </a:spcBef>
              <a:spcAft>
                <a:spcPts val="0"/>
              </a:spcAft>
              <a:buSzPts val="1500"/>
              <a:buNone/>
              <a:defRPr/>
            </a:lvl8pPr>
            <a:lvl9pPr lvl="8" rtl="0" algn="ctr">
              <a:lnSpc>
                <a:spcPct val="100000"/>
              </a:lnSpc>
              <a:spcBef>
                <a:spcPts val="1600"/>
              </a:spcBef>
              <a:spcAft>
                <a:spcPts val="1600"/>
              </a:spcAft>
              <a:buSzPts val="15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4_2">
    <p:spTree>
      <p:nvGrpSpPr>
        <p:cNvPr id="221" name="Shape 221"/>
        <p:cNvGrpSpPr/>
        <p:nvPr/>
      </p:nvGrpSpPr>
      <p:grpSpPr>
        <a:xfrm>
          <a:off x="0" y="0"/>
          <a:ext cx="0" cy="0"/>
          <a:chOff x="0" y="0"/>
          <a:chExt cx="0" cy="0"/>
        </a:xfrm>
      </p:grpSpPr>
      <p:grpSp>
        <p:nvGrpSpPr>
          <p:cNvPr id="222" name="Google Shape;222;p19"/>
          <p:cNvGrpSpPr/>
          <p:nvPr/>
        </p:nvGrpSpPr>
        <p:grpSpPr>
          <a:xfrm>
            <a:off x="-2244925" y="-3936087"/>
            <a:ext cx="19659877" cy="11930834"/>
            <a:chOff x="-2244925" y="-3936087"/>
            <a:chExt cx="19659877" cy="11930834"/>
          </a:xfrm>
        </p:grpSpPr>
        <p:pic>
          <p:nvPicPr>
            <p:cNvPr id="223" name="Google Shape;223;p19"/>
            <p:cNvPicPr preferRelativeResize="0"/>
            <p:nvPr/>
          </p:nvPicPr>
          <p:blipFill rotWithShape="1">
            <a:blip r:embed="rId2">
              <a:alphaModFix amt="42000"/>
            </a:blip>
            <a:srcRect b="0" l="7894" r="8736" t="0"/>
            <a:stretch/>
          </p:blipFill>
          <p:spPr>
            <a:xfrm flipH="1">
              <a:off x="5348412" y="2698088"/>
              <a:ext cx="7622876" cy="5121200"/>
            </a:xfrm>
            <a:prstGeom prst="rect">
              <a:avLst/>
            </a:prstGeom>
            <a:noFill/>
            <a:ln>
              <a:noFill/>
            </a:ln>
          </p:spPr>
        </p:pic>
        <p:pic>
          <p:nvPicPr>
            <p:cNvPr id="224" name="Google Shape;224;p19"/>
            <p:cNvPicPr preferRelativeResize="0"/>
            <p:nvPr/>
          </p:nvPicPr>
          <p:blipFill rotWithShape="1">
            <a:blip r:embed="rId3">
              <a:alphaModFix amt="20000"/>
            </a:blip>
            <a:srcRect b="0" l="19329" r="19846" t="0"/>
            <a:stretch/>
          </p:blipFill>
          <p:spPr>
            <a:xfrm>
              <a:off x="-2244925" y="2698088"/>
              <a:ext cx="2830269" cy="2606150"/>
            </a:xfrm>
            <a:prstGeom prst="rect">
              <a:avLst/>
            </a:prstGeom>
            <a:noFill/>
            <a:ln>
              <a:noFill/>
            </a:ln>
          </p:spPr>
        </p:pic>
        <p:pic>
          <p:nvPicPr>
            <p:cNvPr id="225" name="Google Shape;225;p19"/>
            <p:cNvPicPr preferRelativeResize="0"/>
            <p:nvPr/>
          </p:nvPicPr>
          <p:blipFill rotWithShape="1">
            <a:blip r:embed="rId2">
              <a:alphaModFix amt="42000"/>
            </a:blip>
            <a:srcRect b="0" l="7894" r="8736" t="0"/>
            <a:stretch/>
          </p:blipFill>
          <p:spPr>
            <a:xfrm rot="10800000">
              <a:off x="-829588" y="-3936087"/>
              <a:ext cx="7622876" cy="5121200"/>
            </a:xfrm>
            <a:prstGeom prst="rect">
              <a:avLst/>
            </a:prstGeom>
            <a:noFill/>
            <a:ln>
              <a:noFill/>
            </a:ln>
          </p:spPr>
        </p:pic>
        <p:pic>
          <p:nvPicPr>
            <p:cNvPr id="226" name="Google Shape;226;p19"/>
            <p:cNvPicPr preferRelativeResize="0"/>
            <p:nvPr/>
          </p:nvPicPr>
          <p:blipFill rotWithShape="1">
            <a:blip r:embed="rId4">
              <a:alphaModFix amt="80000"/>
            </a:blip>
            <a:srcRect b="26847" l="0" r="0" t="0"/>
            <a:stretch/>
          </p:blipFill>
          <p:spPr>
            <a:xfrm rot="-9000000">
              <a:off x="7946898" y="1125441"/>
              <a:ext cx="9144004" cy="3746325"/>
            </a:xfrm>
            <a:prstGeom prst="rect">
              <a:avLst/>
            </a:prstGeom>
            <a:noFill/>
            <a:ln>
              <a:noFill/>
            </a:ln>
          </p:spPr>
        </p:pic>
        <p:pic>
          <p:nvPicPr>
            <p:cNvPr id="227" name="Google Shape;227;p19"/>
            <p:cNvPicPr preferRelativeResize="0"/>
            <p:nvPr/>
          </p:nvPicPr>
          <p:blipFill>
            <a:blip r:embed="rId5">
              <a:alphaModFix amt="60000"/>
            </a:blip>
            <a:stretch>
              <a:fillRect/>
            </a:stretch>
          </p:blipFill>
          <p:spPr>
            <a:xfrm>
              <a:off x="5539415" y="-909595"/>
              <a:ext cx="3370860" cy="1887882"/>
            </a:xfrm>
            <a:prstGeom prst="rect">
              <a:avLst/>
            </a:prstGeom>
            <a:noFill/>
            <a:ln>
              <a:noFill/>
            </a:ln>
          </p:spPr>
        </p:pic>
        <p:pic>
          <p:nvPicPr>
            <p:cNvPr id="228" name="Google Shape;228;p19"/>
            <p:cNvPicPr preferRelativeResize="0"/>
            <p:nvPr/>
          </p:nvPicPr>
          <p:blipFill rotWithShape="1">
            <a:blip r:embed="rId6">
              <a:alphaModFix amt="33000"/>
            </a:blip>
            <a:srcRect b="19858" l="0" r="0" t="0"/>
            <a:stretch/>
          </p:blipFill>
          <p:spPr>
            <a:xfrm rot="9868616">
              <a:off x="-1075802" y="4504923"/>
              <a:ext cx="6074870" cy="2726658"/>
            </a:xfrm>
            <a:prstGeom prst="rect">
              <a:avLst/>
            </a:prstGeom>
            <a:noFill/>
            <a:ln>
              <a:noFill/>
            </a:ln>
          </p:spPr>
        </p:pic>
      </p:grpSp>
      <p:sp>
        <p:nvSpPr>
          <p:cNvPr id="229" name="Google Shape;229;p19"/>
          <p:cNvSpPr txBox="1"/>
          <p:nvPr>
            <p:ph type="title"/>
          </p:nvPr>
        </p:nvSpPr>
        <p:spPr>
          <a:xfrm>
            <a:off x="720000" y="1339522"/>
            <a:ext cx="3380700" cy="922800"/>
          </a:xfrm>
          <a:prstGeom prst="rect">
            <a:avLst/>
          </a:prstGeom>
        </p:spPr>
        <p:txBody>
          <a:bodyPr anchorCtr="0" anchor="ctr" bIns="91425" lIns="91425" spcFirstLastPara="1" rIns="91425" wrap="square" tIns="91425">
            <a:noAutofit/>
          </a:bodyPr>
          <a:lstStyle>
            <a:lvl1pPr lvl="0" rtl="0">
              <a:spcBef>
                <a:spcPts val="0"/>
              </a:spcBef>
              <a:spcAft>
                <a:spcPts val="0"/>
              </a:spcAft>
              <a:buSzPts val="3300"/>
              <a:buNone/>
              <a:defRPr>
                <a:solidFill>
                  <a:schemeClr val="dk2"/>
                </a:solidFill>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p:txBody>
      </p:sp>
      <p:sp>
        <p:nvSpPr>
          <p:cNvPr id="230" name="Google Shape;230;p19"/>
          <p:cNvSpPr txBox="1"/>
          <p:nvPr>
            <p:ph idx="1" type="subTitle"/>
          </p:nvPr>
        </p:nvSpPr>
        <p:spPr>
          <a:xfrm>
            <a:off x="720000" y="2336400"/>
            <a:ext cx="3380700" cy="1043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500"/>
              <a:buNone/>
              <a:defRPr/>
            </a:lvl1pPr>
            <a:lvl2pPr lvl="1" rtl="0" algn="ctr">
              <a:lnSpc>
                <a:spcPct val="100000"/>
              </a:lnSpc>
              <a:spcBef>
                <a:spcPts val="0"/>
              </a:spcBef>
              <a:spcAft>
                <a:spcPts val="0"/>
              </a:spcAft>
              <a:buSzPts val="1500"/>
              <a:buNone/>
              <a:defRPr/>
            </a:lvl2pPr>
            <a:lvl3pPr lvl="2" rtl="0" algn="ctr">
              <a:lnSpc>
                <a:spcPct val="100000"/>
              </a:lnSpc>
              <a:spcBef>
                <a:spcPts val="1600"/>
              </a:spcBef>
              <a:spcAft>
                <a:spcPts val="0"/>
              </a:spcAft>
              <a:buSzPts val="1500"/>
              <a:buNone/>
              <a:defRPr/>
            </a:lvl3pPr>
            <a:lvl4pPr lvl="3" rtl="0" algn="ctr">
              <a:lnSpc>
                <a:spcPct val="100000"/>
              </a:lnSpc>
              <a:spcBef>
                <a:spcPts val="1600"/>
              </a:spcBef>
              <a:spcAft>
                <a:spcPts val="0"/>
              </a:spcAft>
              <a:buSzPts val="1500"/>
              <a:buNone/>
              <a:defRPr/>
            </a:lvl4pPr>
            <a:lvl5pPr lvl="4" rtl="0" algn="ctr">
              <a:lnSpc>
                <a:spcPct val="100000"/>
              </a:lnSpc>
              <a:spcBef>
                <a:spcPts val="1600"/>
              </a:spcBef>
              <a:spcAft>
                <a:spcPts val="0"/>
              </a:spcAft>
              <a:buSzPts val="1500"/>
              <a:buNone/>
              <a:defRPr/>
            </a:lvl5pPr>
            <a:lvl6pPr lvl="5" rtl="0" algn="ctr">
              <a:lnSpc>
                <a:spcPct val="100000"/>
              </a:lnSpc>
              <a:spcBef>
                <a:spcPts val="1600"/>
              </a:spcBef>
              <a:spcAft>
                <a:spcPts val="0"/>
              </a:spcAft>
              <a:buSzPts val="1500"/>
              <a:buNone/>
              <a:defRPr/>
            </a:lvl6pPr>
            <a:lvl7pPr lvl="6" rtl="0" algn="ctr">
              <a:lnSpc>
                <a:spcPct val="100000"/>
              </a:lnSpc>
              <a:spcBef>
                <a:spcPts val="1600"/>
              </a:spcBef>
              <a:spcAft>
                <a:spcPts val="0"/>
              </a:spcAft>
              <a:buSzPts val="1500"/>
              <a:buNone/>
              <a:defRPr/>
            </a:lvl7pPr>
            <a:lvl8pPr lvl="7" rtl="0" algn="ctr">
              <a:lnSpc>
                <a:spcPct val="100000"/>
              </a:lnSpc>
              <a:spcBef>
                <a:spcPts val="1600"/>
              </a:spcBef>
              <a:spcAft>
                <a:spcPts val="0"/>
              </a:spcAft>
              <a:buSzPts val="1500"/>
              <a:buNone/>
              <a:defRPr/>
            </a:lvl8pPr>
            <a:lvl9pPr lvl="8" rtl="0" algn="ctr">
              <a:lnSpc>
                <a:spcPct val="100000"/>
              </a:lnSpc>
              <a:spcBef>
                <a:spcPts val="1600"/>
              </a:spcBef>
              <a:spcAft>
                <a:spcPts val="1600"/>
              </a:spcAft>
              <a:buSzPts val="15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11">
    <p:spTree>
      <p:nvGrpSpPr>
        <p:cNvPr id="231" name="Shape 231"/>
        <p:cNvGrpSpPr/>
        <p:nvPr/>
      </p:nvGrpSpPr>
      <p:grpSpPr>
        <a:xfrm>
          <a:off x="0" y="0"/>
          <a:ext cx="0" cy="0"/>
          <a:chOff x="0" y="0"/>
          <a:chExt cx="0" cy="0"/>
        </a:xfrm>
      </p:grpSpPr>
      <p:pic>
        <p:nvPicPr>
          <p:cNvPr id="232" name="Google Shape;232;p20"/>
          <p:cNvPicPr preferRelativeResize="0"/>
          <p:nvPr/>
        </p:nvPicPr>
        <p:blipFill rotWithShape="1">
          <a:blip r:embed="rId2">
            <a:alphaModFix/>
          </a:blip>
          <a:srcRect b="8436" l="52553" r="7891" t="11061"/>
          <a:stretch/>
        </p:blipFill>
        <p:spPr>
          <a:xfrm>
            <a:off x="8568500" y="-1076350"/>
            <a:ext cx="3616973" cy="4122576"/>
          </a:xfrm>
          <a:prstGeom prst="rect">
            <a:avLst/>
          </a:prstGeom>
          <a:noFill/>
          <a:ln>
            <a:noFill/>
          </a:ln>
        </p:spPr>
      </p:pic>
      <p:grpSp>
        <p:nvGrpSpPr>
          <p:cNvPr id="233" name="Google Shape;233;p20"/>
          <p:cNvGrpSpPr/>
          <p:nvPr/>
        </p:nvGrpSpPr>
        <p:grpSpPr>
          <a:xfrm>
            <a:off x="-3272917" y="-5072350"/>
            <a:ext cx="13671848" cy="12712014"/>
            <a:chOff x="-3272917" y="-5072350"/>
            <a:chExt cx="13671848" cy="12712014"/>
          </a:xfrm>
        </p:grpSpPr>
        <p:pic>
          <p:nvPicPr>
            <p:cNvPr id="234" name="Google Shape;234;p20"/>
            <p:cNvPicPr preferRelativeResize="0"/>
            <p:nvPr/>
          </p:nvPicPr>
          <p:blipFill rotWithShape="1">
            <a:blip r:embed="rId3">
              <a:alphaModFix amt="40000"/>
            </a:blip>
            <a:srcRect b="17115" l="0" r="0" t="0"/>
            <a:stretch/>
          </p:blipFill>
          <p:spPr>
            <a:xfrm rot="900000">
              <a:off x="861400" y="-3961347"/>
              <a:ext cx="9144005" cy="4244775"/>
            </a:xfrm>
            <a:prstGeom prst="rect">
              <a:avLst/>
            </a:prstGeom>
            <a:noFill/>
            <a:ln>
              <a:noFill/>
            </a:ln>
          </p:spPr>
        </p:pic>
        <p:pic>
          <p:nvPicPr>
            <p:cNvPr id="235" name="Google Shape;235;p20"/>
            <p:cNvPicPr preferRelativeResize="0"/>
            <p:nvPr/>
          </p:nvPicPr>
          <p:blipFill rotWithShape="1">
            <a:blip r:embed="rId4">
              <a:alphaModFix amt="50000"/>
            </a:blip>
            <a:srcRect b="14593" l="0" r="0" t="10218"/>
            <a:stretch/>
          </p:blipFill>
          <p:spPr>
            <a:xfrm rot="-9899994">
              <a:off x="-3094714" y="-1634109"/>
              <a:ext cx="4757897" cy="2003444"/>
            </a:xfrm>
            <a:prstGeom prst="rect">
              <a:avLst/>
            </a:prstGeom>
            <a:noFill/>
            <a:ln>
              <a:noFill/>
            </a:ln>
          </p:spPr>
        </p:pic>
        <p:pic>
          <p:nvPicPr>
            <p:cNvPr id="236" name="Google Shape;236;p20"/>
            <p:cNvPicPr preferRelativeResize="0"/>
            <p:nvPr/>
          </p:nvPicPr>
          <p:blipFill rotWithShape="1">
            <a:blip r:embed="rId4">
              <a:alphaModFix amt="50000"/>
            </a:blip>
            <a:srcRect b="14593" l="0" r="0" t="10218"/>
            <a:stretch/>
          </p:blipFill>
          <p:spPr>
            <a:xfrm flipH="1" rot="1143362">
              <a:off x="-1079656" y="4914405"/>
              <a:ext cx="4757896" cy="2003445"/>
            </a:xfrm>
            <a:prstGeom prst="rect">
              <a:avLst/>
            </a:prstGeom>
            <a:noFill/>
            <a:ln>
              <a:noFill/>
            </a:ln>
          </p:spPr>
        </p:pic>
        <p:pic>
          <p:nvPicPr>
            <p:cNvPr id="237" name="Google Shape;237;p20"/>
            <p:cNvPicPr preferRelativeResize="0"/>
            <p:nvPr/>
          </p:nvPicPr>
          <p:blipFill rotWithShape="1">
            <a:blip r:embed="rId5">
              <a:alphaModFix amt="40000"/>
            </a:blip>
            <a:srcRect b="16874" l="0" r="0" t="0"/>
            <a:stretch/>
          </p:blipFill>
          <p:spPr>
            <a:xfrm rot="5400000">
              <a:off x="6871150" y="3517588"/>
              <a:ext cx="4653348" cy="2166325"/>
            </a:xfrm>
            <a:prstGeom prst="rect">
              <a:avLst/>
            </a:prstGeom>
            <a:noFill/>
            <a:ln>
              <a:noFill/>
            </a:ln>
          </p:spPr>
        </p:pic>
      </p:grpSp>
      <p:sp>
        <p:nvSpPr>
          <p:cNvPr id="238" name="Google Shape;238;p20"/>
          <p:cNvSpPr txBox="1"/>
          <p:nvPr>
            <p:ph idx="1" type="body"/>
          </p:nvPr>
        </p:nvSpPr>
        <p:spPr>
          <a:xfrm>
            <a:off x="713100" y="1533450"/>
            <a:ext cx="3736500" cy="30987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Clr>
                <a:srgbClr val="434343"/>
              </a:buClr>
              <a:buSzPts val="1200"/>
              <a:buChar char="●"/>
              <a:defRPr sz="1250">
                <a:solidFill>
                  <a:srgbClr val="434343"/>
                </a:solidFill>
              </a:defRPr>
            </a:lvl1pPr>
            <a:lvl2pPr indent="-304800" lvl="1" marL="914400" rtl="0">
              <a:lnSpc>
                <a:spcPct val="115000"/>
              </a:lnSpc>
              <a:spcBef>
                <a:spcPts val="1000"/>
              </a:spcBef>
              <a:spcAft>
                <a:spcPts val="0"/>
              </a:spcAft>
              <a:buClr>
                <a:srgbClr val="434343"/>
              </a:buClr>
              <a:buSzPts val="1200"/>
              <a:buFont typeface="Roboto Condensed Light"/>
              <a:buChar char="○"/>
              <a:defRPr>
                <a:solidFill>
                  <a:srgbClr val="434343"/>
                </a:solidFill>
              </a:defRPr>
            </a:lvl2pPr>
            <a:lvl3pPr indent="-304800" lvl="2" marL="1371600" rtl="0">
              <a:lnSpc>
                <a:spcPct val="115000"/>
              </a:lnSpc>
              <a:spcBef>
                <a:spcPts val="1600"/>
              </a:spcBef>
              <a:spcAft>
                <a:spcPts val="0"/>
              </a:spcAft>
              <a:buClr>
                <a:srgbClr val="434343"/>
              </a:buClr>
              <a:buSzPts val="1200"/>
              <a:buFont typeface="Roboto Condensed Light"/>
              <a:buChar char="■"/>
              <a:defRPr>
                <a:solidFill>
                  <a:srgbClr val="434343"/>
                </a:solidFill>
              </a:defRPr>
            </a:lvl3pPr>
            <a:lvl4pPr indent="-304800" lvl="3" marL="1828800" rtl="0">
              <a:lnSpc>
                <a:spcPct val="115000"/>
              </a:lnSpc>
              <a:spcBef>
                <a:spcPts val="1600"/>
              </a:spcBef>
              <a:spcAft>
                <a:spcPts val="0"/>
              </a:spcAft>
              <a:buClr>
                <a:srgbClr val="434343"/>
              </a:buClr>
              <a:buSzPts val="1200"/>
              <a:buFont typeface="Roboto Condensed Light"/>
              <a:buChar char="●"/>
              <a:defRPr>
                <a:solidFill>
                  <a:srgbClr val="434343"/>
                </a:solidFill>
              </a:defRPr>
            </a:lvl4pPr>
            <a:lvl5pPr indent="-304800" lvl="4" marL="2286000" rtl="0">
              <a:lnSpc>
                <a:spcPct val="115000"/>
              </a:lnSpc>
              <a:spcBef>
                <a:spcPts val="1600"/>
              </a:spcBef>
              <a:spcAft>
                <a:spcPts val="0"/>
              </a:spcAft>
              <a:buClr>
                <a:srgbClr val="434343"/>
              </a:buClr>
              <a:buSzPts val="1200"/>
              <a:buFont typeface="Roboto Condensed Light"/>
              <a:buChar char="○"/>
              <a:defRPr>
                <a:solidFill>
                  <a:srgbClr val="434343"/>
                </a:solidFill>
              </a:defRPr>
            </a:lvl5pPr>
            <a:lvl6pPr indent="-304800" lvl="5" marL="2743200" rtl="0">
              <a:lnSpc>
                <a:spcPct val="115000"/>
              </a:lnSpc>
              <a:spcBef>
                <a:spcPts val="1600"/>
              </a:spcBef>
              <a:spcAft>
                <a:spcPts val="0"/>
              </a:spcAft>
              <a:buClr>
                <a:srgbClr val="434343"/>
              </a:buClr>
              <a:buSzPts val="1200"/>
              <a:buFont typeface="Roboto Condensed Light"/>
              <a:buChar char="■"/>
              <a:defRPr>
                <a:solidFill>
                  <a:srgbClr val="434343"/>
                </a:solidFill>
              </a:defRPr>
            </a:lvl6pPr>
            <a:lvl7pPr indent="-304800" lvl="6" marL="3200400" rtl="0">
              <a:lnSpc>
                <a:spcPct val="115000"/>
              </a:lnSpc>
              <a:spcBef>
                <a:spcPts val="1600"/>
              </a:spcBef>
              <a:spcAft>
                <a:spcPts val="0"/>
              </a:spcAft>
              <a:buClr>
                <a:srgbClr val="434343"/>
              </a:buClr>
              <a:buSzPts val="1200"/>
              <a:buFont typeface="Roboto Condensed Light"/>
              <a:buChar char="●"/>
              <a:defRPr>
                <a:solidFill>
                  <a:srgbClr val="434343"/>
                </a:solidFill>
              </a:defRPr>
            </a:lvl7pPr>
            <a:lvl8pPr indent="-304800" lvl="7" marL="3657600" rtl="0">
              <a:lnSpc>
                <a:spcPct val="115000"/>
              </a:lnSpc>
              <a:spcBef>
                <a:spcPts val="1600"/>
              </a:spcBef>
              <a:spcAft>
                <a:spcPts val="0"/>
              </a:spcAft>
              <a:buClr>
                <a:srgbClr val="434343"/>
              </a:buClr>
              <a:buSzPts val="1200"/>
              <a:buFont typeface="Roboto Condensed Light"/>
              <a:buChar char="○"/>
              <a:defRPr>
                <a:solidFill>
                  <a:srgbClr val="434343"/>
                </a:solidFill>
              </a:defRPr>
            </a:lvl8pPr>
            <a:lvl9pPr indent="-304800" lvl="8" marL="4114800" rtl="0">
              <a:lnSpc>
                <a:spcPct val="115000"/>
              </a:lnSpc>
              <a:spcBef>
                <a:spcPts val="1600"/>
              </a:spcBef>
              <a:spcAft>
                <a:spcPts val="1600"/>
              </a:spcAft>
              <a:buClr>
                <a:srgbClr val="434343"/>
              </a:buClr>
              <a:buSzPts val="1200"/>
              <a:buFont typeface="Roboto Condensed Light"/>
              <a:buChar char="■"/>
              <a:defRPr>
                <a:solidFill>
                  <a:srgbClr val="434343"/>
                </a:solidFill>
              </a:defRPr>
            </a:lvl9pPr>
          </a:lstStyle>
          <a:p/>
        </p:txBody>
      </p:sp>
      <p:sp>
        <p:nvSpPr>
          <p:cNvPr id="239" name="Google Shape;239;p20"/>
          <p:cNvSpPr txBox="1"/>
          <p:nvPr>
            <p:ph idx="2" type="body"/>
          </p:nvPr>
        </p:nvSpPr>
        <p:spPr>
          <a:xfrm>
            <a:off x="4694500" y="1533450"/>
            <a:ext cx="3736500" cy="30987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Clr>
                <a:srgbClr val="434343"/>
              </a:buClr>
              <a:buSzPts val="1200"/>
              <a:buChar char="●"/>
              <a:defRPr sz="2500">
                <a:solidFill>
                  <a:schemeClr val="dk1"/>
                </a:solidFill>
                <a:latin typeface="Bebas Neue"/>
                <a:ea typeface="Bebas Neue"/>
                <a:cs typeface="Bebas Neue"/>
                <a:sym typeface="Bebas Neue"/>
              </a:defRPr>
            </a:lvl1pPr>
            <a:lvl2pPr indent="-304800" lvl="1" marL="914400" rtl="0">
              <a:lnSpc>
                <a:spcPct val="115000"/>
              </a:lnSpc>
              <a:spcBef>
                <a:spcPts val="1000"/>
              </a:spcBef>
              <a:spcAft>
                <a:spcPts val="0"/>
              </a:spcAft>
              <a:buClr>
                <a:srgbClr val="434343"/>
              </a:buClr>
              <a:buSzPts val="1200"/>
              <a:buFont typeface="Roboto Condensed Light"/>
              <a:buChar char="○"/>
              <a:defRPr>
                <a:solidFill>
                  <a:srgbClr val="434343"/>
                </a:solidFill>
              </a:defRPr>
            </a:lvl2pPr>
            <a:lvl3pPr indent="-304800" lvl="2" marL="1371600" rtl="0">
              <a:lnSpc>
                <a:spcPct val="115000"/>
              </a:lnSpc>
              <a:spcBef>
                <a:spcPts val="1600"/>
              </a:spcBef>
              <a:spcAft>
                <a:spcPts val="0"/>
              </a:spcAft>
              <a:buClr>
                <a:srgbClr val="434343"/>
              </a:buClr>
              <a:buSzPts val="1200"/>
              <a:buFont typeface="Roboto Condensed Light"/>
              <a:buChar char="■"/>
              <a:defRPr>
                <a:solidFill>
                  <a:srgbClr val="434343"/>
                </a:solidFill>
              </a:defRPr>
            </a:lvl3pPr>
            <a:lvl4pPr indent="-304800" lvl="3" marL="1828800" rtl="0">
              <a:lnSpc>
                <a:spcPct val="115000"/>
              </a:lnSpc>
              <a:spcBef>
                <a:spcPts val="1600"/>
              </a:spcBef>
              <a:spcAft>
                <a:spcPts val="0"/>
              </a:spcAft>
              <a:buClr>
                <a:srgbClr val="434343"/>
              </a:buClr>
              <a:buSzPts val="1200"/>
              <a:buFont typeface="Roboto Condensed Light"/>
              <a:buChar char="●"/>
              <a:defRPr>
                <a:solidFill>
                  <a:srgbClr val="434343"/>
                </a:solidFill>
              </a:defRPr>
            </a:lvl4pPr>
            <a:lvl5pPr indent="-304800" lvl="4" marL="2286000" rtl="0">
              <a:lnSpc>
                <a:spcPct val="115000"/>
              </a:lnSpc>
              <a:spcBef>
                <a:spcPts val="1600"/>
              </a:spcBef>
              <a:spcAft>
                <a:spcPts val="0"/>
              </a:spcAft>
              <a:buClr>
                <a:srgbClr val="434343"/>
              </a:buClr>
              <a:buSzPts val="1200"/>
              <a:buFont typeface="Roboto Condensed Light"/>
              <a:buChar char="○"/>
              <a:defRPr>
                <a:solidFill>
                  <a:srgbClr val="434343"/>
                </a:solidFill>
              </a:defRPr>
            </a:lvl5pPr>
            <a:lvl6pPr indent="-304800" lvl="5" marL="2743200" rtl="0">
              <a:lnSpc>
                <a:spcPct val="115000"/>
              </a:lnSpc>
              <a:spcBef>
                <a:spcPts val="1600"/>
              </a:spcBef>
              <a:spcAft>
                <a:spcPts val="0"/>
              </a:spcAft>
              <a:buClr>
                <a:srgbClr val="434343"/>
              </a:buClr>
              <a:buSzPts val="1200"/>
              <a:buFont typeface="Roboto Condensed Light"/>
              <a:buChar char="■"/>
              <a:defRPr>
                <a:solidFill>
                  <a:srgbClr val="434343"/>
                </a:solidFill>
              </a:defRPr>
            </a:lvl6pPr>
            <a:lvl7pPr indent="-304800" lvl="6" marL="3200400" rtl="0">
              <a:lnSpc>
                <a:spcPct val="115000"/>
              </a:lnSpc>
              <a:spcBef>
                <a:spcPts val="1600"/>
              </a:spcBef>
              <a:spcAft>
                <a:spcPts val="0"/>
              </a:spcAft>
              <a:buClr>
                <a:srgbClr val="434343"/>
              </a:buClr>
              <a:buSzPts val="1200"/>
              <a:buFont typeface="Roboto Condensed Light"/>
              <a:buChar char="●"/>
              <a:defRPr>
                <a:solidFill>
                  <a:srgbClr val="434343"/>
                </a:solidFill>
              </a:defRPr>
            </a:lvl7pPr>
            <a:lvl8pPr indent="-304800" lvl="7" marL="3657600" rtl="0">
              <a:lnSpc>
                <a:spcPct val="115000"/>
              </a:lnSpc>
              <a:spcBef>
                <a:spcPts val="1600"/>
              </a:spcBef>
              <a:spcAft>
                <a:spcPts val="0"/>
              </a:spcAft>
              <a:buClr>
                <a:srgbClr val="434343"/>
              </a:buClr>
              <a:buSzPts val="1200"/>
              <a:buFont typeface="Roboto Condensed Light"/>
              <a:buChar char="○"/>
              <a:defRPr>
                <a:solidFill>
                  <a:srgbClr val="434343"/>
                </a:solidFill>
              </a:defRPr>
            </a:lvl8pPr>
            <a:lvl9pPr indent="-304800" lvl="8" marL="4114800" rtl="0">
              <a:lnSpc>
                <a:spcPct val="115000"/>
              </a:lnSpc>
              <a:spcBef>
                <a:spcPts val="1600"/>
              </a:spcBef>
              <a:spcAft>
                <a:spcPts val="1600"/>
              </a:spcAft>
              <a:buClr>
                <a:srgbClr val="434343"/>
              </a:buClr>
              <a:buSzPts val="1200"/>
              <a:buFont typeface="Roboto Condensed Light"/>
              <a:buChar char="■"/>
              <a:defRPr>
                <a:solidFill>
                  <a:srgbClr val="434343"/>
                </a:solidFill>
              </a:defRPr>
            </a:lvl9pPr>
          </a:lstStyle>
          <a:p/>
        </p:txBody>
      </p:sp>
      <p:sp>
        <p:nvSpPr>
          <p:cNvPr id="240" name="Google Shape;240;p20"/>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3" name="Shape 23"/>
        <p:cNvGrpSpPr/>
        <p:nvPr/>
      </p:nvGrpSpPr>
      <p:grpSpPr>
        <a:xfrm>
          <a:off x="0" y="0"/>
          <a:ext cx="0" cy="0"/>
          <a:chOff x="0" y="0"/>
          <a:chExt cx="0" cy="0"/>
        </a:xfrm>
      </p:grpSpPr>
      <p:pic>
        <p:nvPicPr>
          <p:cNvPr id="24" name="Google Shape;24;p3"/>
          <p:cNvPicPr preferRelativeResize="0"/>
          <p:nvPr/>
        </p:nvPicPr>
        <p:blipFill rotWithShape="1">
          <a:blip r:embed="rId2">
            <a:alphaModFix/>
          </a:blip>
          <a:srcRect b="0" l="29064" r="11812" t="0"/>
          <a:stretch/>
        </p:blipFill>
        <p:spPr>
          <a:xfrm>
            <a:off x="6922850" y="-2021200"/>
            <a:ext cx="5406024" cy="5121200"/>
          </a:xfrm>
          <a:prstGeom prst="rect">
            <a:avLst/>
          </a:prstGeom>
          <a:noFill/>
          <a:ln>
            <a:noFill/>
          </a:ln>
        </p:spPr>
      </p:pic>
      <p:pic>
        <p:nvPicPr>
          <p:cNvPr id="25" name="Google Shape;25;p3"/>
          <p:cNvPicPr preferRelativeResize="0"/>
          <p:nvPr/>
        </p:nvPicPr>
        <p:blipFill rotWithShape="1">
          <a:blip r:embed="rId3">
            <a:alphaModFix amt="50000"/>
          </a:blip>
          <a:srcRect b="14593" l="0" r="0" t="10218"/>
          <a:stretch/>
        </p:blipFill>
        <p:spPr>
          <a:xfrm rot="-1143362">
            <a:off x="6653511" y="4341905"/>
            <a:ext cx="4757896" cy="2003445"/>
          </a:xfrm>
          <a:prstGeom prst="rect">
            <a:avLst/>
          </a:prstGeom>
          <a:noFill/>
          <a:ln>
            <a:noFill/>
          </a:ln>
        </p:spPr>
      </p:pic>
      <p:pic>
        <p:nvPicPr>
          <p:cNvPr id="26" name="Google Shape;26;p3"/>
          <p:cNvPicPr preferRelativeResize="0"/>
          <p:nvPr/>
        </p:nvPicPr>
        <p:blipFill rotWithShape="1">
          <a:blip r:embed="rId4">
            <a:alphaModFix amt="64000"/>
          </a:blip>
          <a:srcRect b="0" l="8933" r="40875" t="0"/>
          <a:stretch/>
        </p:blipFill>
        <p:spPr>
          <a:xfrm>
            <a:off x="-2368150" y="-2905375"/>
            <a:ext cx="4589302" cy="5121200"/>
          </a:xfrm>
          <a:prstGeom prst="rect">
            <a:avLst/>
          </a:prstGeom>
          <a:noFill/>
          <a:ln>
            <a:noFill/>
          </a:ln>
        </p:spPr>
      </p:pic>
      <p:pic>
        <p:nvPicPr>
          <p:cNvPr id="27" name="Google Shape;27;p3"/>
          <p:cNvPicPr preferRelativeResize="0"/>
          <p:nvPr/>
        </p:nvPicPr>
        <p:blipFill rotWithShape="1">
          <a:blip r:embed="rId5">
            <a:alphaModFix amt="60000"/>
          </a:blip>
          <a:srcRect b="0" l="17062" r="23814" t="0"/>
          <a:stretch/>
        </p:blipFill>
        <p:spPr>
          <a:xfrm>
            <a:off x="-4425100" y="905963"/>
            <a:ext cx="5406024" cy="5121200"/>
          </a:xfrm>
          <a:prstGeom prst="rect">
            <a:avLst/>
          </a:prstGeom>
          <a:noFill/>
          <a:ln>
            <a:noFill/>
          </a:ln>
        </p:spPr>
      </p:pic>
      <p:pic>
        <p:nvPicPr>
          <p:cNvPr id="28" name="Google Shape;28;p3"/>
          <p:cNvPicPr preferRelativeResize="0"/>
          <p:nvPr/>
        </p:nvPicPr>
        <p:blipFill rotWithShape="1">
          <a:blip r:embed="rId6">
            <a:alphaModFix amt="33000"/>
          </a:blip>
          <a:srcRect b="19858" l="0" r="0" t="0"/>
          <a:stretch/>
        </p:blipFill>
        <p:spPr>
          <a:xfrm rot="-7200000">
            <a:off x="-4325600" y="2548639"/>
            <a:ext cx="9144004" cy="4104225"/>
          </a:xfrm>
          <a:prstGeom prst="rect">
            <a:avLst/>
          </a:prstGeom>
          <a:noFill/>
          <a:ln>
            <a:noFill/>
          </a:ln>
        </p:spPr>
      </p:pic>
      <p:pic>
        <p:nvPicPr>
          <p:cNvPr id="29" name="Google Shape;29;p3"/>
          <p:cNvPicPr preferRelativeResize="0"/>
          <p:nvPr/>
        </p:nvPicPr>
        <p:blipFill rotWithShape="1">
          <a:blip r:embed="rId7">
            <a:alphaModFix/>
          </a:blip>
          <a:srcRect b="48995" l="33553" r="32232" t="0"/>
          <a:stretch/>
        </p:blipFill>
        <p:spPr>
          <a:xfrm>
            <a:off x="8475673" y="3001673"/>
            <a:ext cx="1113600" cy="929798"/>
          </a:xfrm>
          <a:prstGeom prst="rect">
            <a:avLst/>
          </a:prstGeom>
          <a:noFill/>
          <a:ln>
            <a:noFill/>
          </a:ln>
        </p:spPr>
      </p:pic>
      <p:pic>
        <p:nvPicPr>
          <p:cNvPr id="30" name="Google Shape;30;p3"/>
          <p:cNvPicPr preferRelativeResize="0"/>
          <p:nvPr/>
        </p:nvPicPr>
        <p:blipFill rotWithShape="1">
          <a:blip r:embed="rId7">
            <a:alphaModFix/>
          </a:blip>
          <a:srcRect b="48995" l="33553" r="32232" t="0"/>
          <a:stretch/>
        </p:blipFill>
        <p:spPr>
          <a:xfrm>
            <a:off x="-615202" y="1002673"/>
            <a:ext cx="1113600" cy="929798"/>
          </a:xfrm>
          <a:prstGeom prst="rect">
            <a:avLst/>
          </a:prstGeom>
          <a:noFill/>
          <a:ln>
            <a:noFill/>
          </a:ln>
        </p:spPr>
      </p:pic>
      <p:pic>
        <p:nvPicPr>
          <p:cNvPr id="31" name="Google Shape;31;p3"/>
          <p:cNvPicPr preferRelativeResize="0"/>
          <p:nvPr/>
        </p:nvPicPr>
        <p:blipFill rotWithShape="1">
          <a:blip r:embed="rId8">
            <a:alphaModFix amt="80000"/>
          </a:blip>
          <a:srcRect b="0" l="17251" r="23625" t="0"/>
          <a:stretch/>
        </p:blipFill>
        <p:spPr>
          <a:xfrm>
            <a:off x="2602594" y="-6311425"/>
            <a:ext cx="8333676" cy="7894626"/>
          </a:xfrm>
          <a:prstGeom prst="rect">
            <a:avLst/>
          </a:prstGeom>
          <a:noFill/>
          <a:ln>
            <a:noFill/>
          </a:ln>
        </p:spPr>
      </p:pic>
      <p:pic>
        <p:nvPicPr>
          <p:cNvPr id="32" name="Google Shape;32;p3"/>
          <p:cNvPicPr preferRelativeResize="0"/>
          <p:nvPr/>
        </p:nvPicPr>
        <p:blipFill rotWithShape="1">
          <a:blip r:embed="rId9">
            <a:alphaModFix amt="40000"/>
          </a:blip>
          <a:srcRect b="17115" l="0" r="0" t="0"/>
          <a:stretch/>
        </p:blipFill>
        <p:spPr>
          <a:xfrm rot="900000">
            <a:off x="-3538275" y="-3964185"/>
            <a:ext cx="9144005" cy="4244775"/>
          </a:xfrm>
          <a:prstGeom prst="rect">
            <a:avLst/>
          </a:prstGeom>
          <a:noFill/>
          <a:ln>
            <a:noFill/>
          </a:ln>
        </p:spPr>
      </p:pic>
      <p:sp>
        <p:nvSpPr>
          <p:cNvPr id="33" name="Google Shape;33;p3"/>
          <p:cNvSpPr txBox="1"/>
          <p:nvPr>
            <p:ph type="title"/>
          </p:nvPr>
        </p:nvSpPr>
        <p:spPr>
          <a:xfrm>
            <a:off x="1603200" y="2191500"/>
            <a:ext cx="5937600" cy="14286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48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34" name="Google Shape;34;p3"/>
          <p:cNvSpPr txBox="1"/>
          <p:nvPr>
            <p:ph hasCustomPrompt="1" idx="2" type="title"/>
          </p:nvPr>
        </p:nvSpPr>
        <p:spPr>
          <a:xfrm>
            <a:off x="3144750" y="905975"/>
            <a:ext cx="2854500" cy="1123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9600">
                <a:solidFill>
                  <a:schemeClr val="lt2"/>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35" name="Google Shape;35;p3"/>
          <p:cNvSpPr txBox="1"/>
          <p:nvPr>
            <p:ph idx="1" type="subTitle"/>
          </p:nvPr>
        </p:nvSpPr>
        <p:spPr>
          <a:xfrm>
            <a:off x="1603200" y="3782425"/>
            <a:ext cx="5937600" cy="4551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500"/>
              <a:buNone/>
              <a:defRPr sz="1800"/>
            </a:lvl1pPr>
            <a:lvl2pPr lvl="1" rtl="0" algn="ctr">
              <a:lnSpc>
                <a:spcPct val="100000"/>
              </a:lnSpc>
              <a:spcBef>
                <a:spcPts val="0"/>
              </a:spcBef>
              <a:spcAft>
                <a:spcPts val="0"/>
              </a:spcAft>
              <a:buSzPts val="1500"/>
              <a:buNone/>
              <a:defRPr/>
            </a:lvl2pPr>
            <a:lvl3pPr lvl="2" rtl="0" algn="ctr">
              <a:lnSpc>
                <a:spcPct val="100000"/>
              </a:lnSpc>
              <a:spcBef>
                <a:spcPts val="1600"/>
              </a:spcBef>
              <a:spcAft>
                <a:spcPts val="0"/>
              </a:spcAft>
              <a:buSzPts val="1500"/>
              <a:buNone/>
              <a:defRPr/>
            </a:lvl3pPr>
            <a:lvl4pPr lvl="3" rtl="0" algn="ctr">
              <a:lnSpc>
                <a:spcPct val="100000"/>
              </a:lnSpc>
              <a:spcBef>
                <a:spcPts val="1600"/>
              </a:spcBef>
              <a:spcAft>
                <a:spcPts val="0"/>
              </a:spcAft>
              <a:buSzPts val="1500"/>
              <a:buNone/>
              <a:defRPr/>
            </a:lvl4pPr>
            <a:lvl5pPr lvl="4" rtl="0" algn="ctr">
              <a:lnSpc>
                <a:spcPct val="100000"/>
              </a:lnSpc>
              <a:spcBef>
                <a:spcPts val="1600"/>
              </a:spcBef>
              <a:spcAft>
                <a:spcPts val="0"/>
              </a:spcAft>
              <a:buSzPts val="1500"/>
              <a:buNone/>
              <a:defRPr/>
            </a:lvl5pPr>
            <a:lvl6pPr lvl="5" rtl="0" algn="ctr">
              <a:lnSpc>
                <a:spcPct val="100000"/>
              </a:lnSpc>
              <a:spcBef>
                <a:spcPts val="1600"/>
              </a:spcBef>
              <a:spcAft>
                <a:spcPts val="0"/>
              </a:spcAft>
              <a:buSzPts val="1500"/>
              <a:buNone/>
              <a:defRPr/>
            </a:lvl6pPr>
            <a:lvl7pPr lvl="6" rtl="0" algn="ctr">
              <a:lnSpc>
                <a:spcPct val="100000"/>
              </a:lnSpc>
              <a:spcBef>
                <a:spcPts val="1600"/>
              </a:spcBef>
              <a:spcAft>
                <a:spcPts val="0"/>
              </a:spcAft>
              <a:buSzPts val="1500"/>
              <a:buNone/>
              <a:defRPr/>
            </a:lvl7pPr>
            <a:lvl8pPr lvl="7" rtl="0" algn="ctr">
              <a:lnSpc>
                <a:spcPct val="100000"/>
              </a:lnSpc>
              <a:spcBef>
                <a:spcPts val="1600"/>
              </a:spcBef>
              <a:spcAft>
                <a:spcPts val="0"/>
              </a:spcAft>
              <a:buSzPts val="1500"/>
              <a:buNone/>
              <a:defRPr/>
            </a:lvl8pPr>
            <a:lvl9pPr lvl="8" rtl="0" algn="ctr">
              <a:lnSpc>
                <a:spcPct val="100000"/>
              </a:lnSpc>
              <a:spcBef>
                <a:spcPts val="1600"/>
              </a:spcBef>
              <a:spcAft>
                <a:spcPts val="1600"/>
              </a:spcAft>
              <a:buSzPts val="1500"/>
              <a:buNone/>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241" name="Shape 241"/>
        <p:cNvGrpSpPr/>
        <p:nvPr/>
      </p:nvGrpSpPr>
      <p:grpSpPr>
        <a:xfrm>
          <a:off x="0" y="0"/>
          <a:ext cx="0" cy="0"/>
          <a:chOff x="0" y="0"/>
          <a:chExt cx="0" cy="0"/>
        </a:xfrm>
      </p:grpSpPr>
      <p:grpSp>
        <p:nvGrpSpPr>
          <p:cNvPr id="242" name="Google Shape;242;p21"/>
          <p:cNvGrpSpPr/>
          <p:nvPr/>
        </p:nvGrpSpPr>
        <p:grpSpPr>
          <a:xfrm>
            <a:off x="-7990701" y="-4577999"/>
            <a:ext cx="23227814" cy="15953122"/>
            <a:chOff x="-7990701" y="-4577999"/>
            <a:chExt cx="23227814" cy="15953122"/>
          </a:xfrm>
        </p:grpSpPr>
        <p:pic>
          <p:nvPicPr>
            <p:cNvPr id="243" name="Google Shape;243;p21"/>
            <p:cNvPicPr preferRelativeResize="0"/>
            <p:nvPr/>
          </p:nvPicPr>
          <p:blipFill rotWithShape="1">
            <a:blip r:embed="rId2">
              <a:alphaModFix amt="42000"/>
            </a:blip>
            <a:srcRect b="0" l="7894" r="8736" t="0"/>
            <a:stretch/>
          </p:blipFill>
          <p:spPr>
            <a:xfrm flipH="1">
              <a:off x="-4509963" y="3078063"/>
              <a:ext cx="7622876" cy="5121200"/>
            </a:xfrm>
            <a:prstGeom prst="rect">
              <a:avLst/>
            </a:prstGeom>
            <a:noFill/>
            <a:ln>
              <a:noFill/>
            </a:ln>
          </p:spPr>
        </p:pic>
        <p:pic>
          <p:nvPicPr>
            <p:cNvPr id="244" name="Google Shape;244;p21"/>
            <p:cNvPicPr preferRelativeResize="0"/>
            <p:nvPr/>
          </p:nvPicPr>
          <p:blipFill rotWithShape="1">
            <a:blip r:embed="rId3">
              <a:alphaModFix amt="64000"/>
            </a:blip>
            <a:srcRect b="0" l="8933" r="40875" t="0"/>
            <a:stretch/>
          </p:blipFill>
          <p:spPr>
            <a:xfrm>
              <a:off x="-2626175" y="-2572125"/>
              <a:ext cx="4589302" cy="5121200"/>
            </a:xfrm>
            <a:prstGeom prst="rect">
              <a:avLst/>
            </a:prstGeom>
            <a:noFill/>
            <a:ln>
              <a:noFill/>
            </a:ln>
          </p:spPr>
        </p:pic>
        <p:pic>
          <p:nvPicPr>
            <p:cNvPr id="245" name="Google Shape;245;p21"/>
            <p:cNvPicPr preferRelativeResize="0"/>
            <p:nvPr/>
          </p:nvPicPr>
          <p:blipFill rotWithShape="1">
            <a:blip r:embed="rId4">
              <a:alphaModFix amt="80000"/>
            </a:blip>
            <a:srcRect b="26847" l="0" r="0" t="0"/>
            <a:stretch/>
          </p:blipFill>
          <p:spPr>
            <a:xfrm rot="-9000000">
              <a:off x="-7666652" y="596141"/>
              <a:ext cx="9144004" cy="3746325"/>
            </a:xfrm>
            <a:prstGeom prst="rect">
              <a:avLst/>
            </a:prstGeom>
            <a:noFill/>
            <a:ln>
              <a:noFill/>
            </a:ln>
          </p:spPr>
        </p:pic>
        <p:pic>
          <p:nvPicPr>
            <p:cNvPr id="246" name="Google Shape;246;p21"/>
            <p:cNvPicPr preferRelativeResize="0"/>
            <p:nvPr/>
          </p:nvPicPr>
          <p:blipFill>
            <a:blip r:embed="rId5">
              <a:alphaModFix amt="60000"/>
            </a:blip>
            <a:stretch>
              <a:fillRect/>
            </a:stretch>
          </p:blipFill>
          <p:spPr>
            <a:xfrm>
              <a:off x="-1676810" y="-1016220"/>
              <a:ext cx="3370860" cy="1887882"/>
            </a:xfrm>
            <a:prstGeom prst="rect">
              <a:avLst/>
            </a:prstGeom>
            <a:noFill/>
            <a:ln>
              <a:noFill/>
            </a:ln>
          </p:spPr>
        </p:pic>
        <p:pic>
          <p:nvPicPr>
            <p:cNvPr id="247" name="Google Shape;247;p21"/>
            <p:cNvPicPr preferRelativeResize="0"/>
            <p:nvPr/>
          </p:nvPicPr>
          <p:blipFill rotWithShape="1">
            <a:blip r:embed="rId2">
              <a:alphaModFix amt="42000"/>
            </a:blip>
            <a:srcRect b="0" l="7894" r="8736" t="0"/>
            <a:stretch/>
          </p:blipFill>
          <p:spPr>
            <a:xfrm flipH="1" rot="-2700000">
              <a:off x="6919962" y="-2632888"/>
              <a:ext cx="7622876" cy="5121202"/>
            </a:xfrm>
            <a:prstGeom prst="rect">
              <a:avLst/>
            </a:prstGeom>
            <a:noFill/>
            <a:ln>
              <a:noFill/>
            </a:ln>
          </p:spPr>
        </p:pic>
        <p:pic>
          <p:nvPicPr>
            <p:cNvPr id="248" name="Google Shape;248;p21"/>
            <p:cNvPicPr preferRelativeResize="0"/>
            <p:nvPr/>
          </p:nvPicPr>
          <p:blipFill rotWithShape="1">
            <a:blip r:embed="rId6">
              <a:alphaModFix amt="70000"/>
            </a:blip>
            <a:srcRect b="0" l="29064" r="11812" t="0"/>
            <a:stretch/>
          </p:blipFill>
          <p:spPr>
            <a:xfrm rot="5400000">
              <a:off x="6869488" y="3426475"/>
              <a:ext cx="5406024" cy="5121200"/>
            </a:xfrm>
            <a:prstGeom prst="rect">
              <a:avLst/>
            </a:prstGeom>
            <a:noFill/>
            <a:ln>
              <a:noFill/>
            </a:ln>
          </p:spPr>
        </p:pic>
        <p:pic>
          <p:nvPicPr>
            <p:cNvPr id="249" name="Google Shape;249;p21"/>
            <p:cNvPicPr preferRelativeResize="0"/>
            <p:nvPr/>
          </p:nvPicPr>
          <p:blipFill rotWithShape="1">
            <a:blip r:embed="rId4">
              <a:alphaModFix amt="40000"/>
            </a:blip>
            <a:srcRect b="26847" l="0" r="0" t="0"/>
            <a:stretch/>
          </p:blipFill>
          <p:spPr>
            <a:xfrm rot="-1800000">
              <a:off x="-1044050" y="5593753"/>
              <a:ext cx="9144004" cy="3746325"/>
            </a:xfrm>
            <a:prstGeom prst="rect">
              <a:avLst/>
            </a:prstGeom>
            <a:noFill/>
            <a:ln>
              <a:noFill/>
            </a:ln>
          </p:spPr>
        </p:pic>
        <p:pic>
          <p:nvPicPr>
            <p:cNvPr id="250" name="Google Shape;250;p21"/>
            <p:cNvPicPr preferRelativeResize="0"/>
            <p:nvPr/>
          </p:nvPicPr>
          <p:blipFill rotWithShape="1">
            <a:blip r:embed="rId4">
              <a:alphaModFix/>
            </a:blip>
            <a:srcRect b="26847" l="0" r="0" t="0"/>
            <a:stretch/>
          </p:blipFill>
          <p:spPr>
            <a:xfrm rot="-1800024">
              <a:off x="1841025" y="4980605"/>
              <a:ext cx="1118154" cy="458115"/>
            </a:xfrm>
            <a:prstGeom prst="rect">
              <a:avLst/>
            </a:prstGeom>
            <a:noFill/>
            <a:ln>
              <a:noFill/>
            </a:ln>
          </p:spPr>
        </p:pic>
        <p:pic>
          <p:nvPicPr>
            <p:cNvPr id="251" name="Google Shape;251;p21"/>
            <p:cNvPicPr preferRelativeResize="0"/>
            <p:nvPr/>
          </p:nvPicPr>
          <p:blipFill rotWithShape="1">
            <a:blip r:embed="rId7">
              <a:alphaModFix/>
            </a:blip>
            <a:srcRect b="19858" l="0" r="0" t="0"/>
            <a:stretch/>
          </p:blipFill>
          <p:spPr>
            <a:xfrm rot="9868628">
              <a:off x="8595428" y="2898374"/>
              <a:ext cx="1042547" cy="467936"/>
            </a:xfrm>
            <a:prstGeom prst="rect">
              <a:avLst/>
            </a:prstGeom>
            <a:noFill/>
            <a:ln>
              <a:noFill/>
            </a:ln>
          </p:spPr>
        </p:pic>
      </p:grpSp>
      <p:sp>
        <p:nvSpPr>
          <p:cNvPr id="252" name="Google Shape;252;p21"/>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p:txBody>
      </p:sp>
      <p:sp>
        <p:nvSpPr>
          <p:cNvPr id="253" name="Google Shape;253;p21"/>
          <p:cNvSpPr txBox="1"/>
          <p:nvPr>
            <p:ph idx="2" type="title"/>
          </p:nvPr>
        </p:nvSpPr>
        <p:spPr>
          <a:xfrm>
            <a:off x="713225" y="2627863"/>
            <a:ext cx="2399700" cy="3714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2500"/>
              <a:buNone/>
              <a:defRPr sz="22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54" name="Google Shape;254;p21"/>
          <p:cNvSpPr txBox="1"/>
          <p:nvPr>
            <p:ph idx="1" type="subTitle"/>
          </p:nvPr>
        </p:nvSpPr>
        <p:spPr>
          <a:xfrm>
            <a:off x="713225" y="2933263"/>
            <a:ext cx="2399700" cy="973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500"/>
              <a:buNone/>
              <a:defRPr/>
            </a:lvl2pPr>
            <a:lvl3pPr lvl="2" rtl="0" algn="ctr">
              <a:lnSpc>
                <a:spcPct val="100000"/>
              </a:lnSpc>
              <a:spcBef>
                <a:spcPts val="1600"/>
              </a:spcBef>
              <a:spcAft>
                <a:spcPts val="0"/>
              </a:spcAft>
              <a:buSzPts val="1500"/>
              <a:buNone/>
              <a:defRPr/>
            </a:lvl3pPr>
            <a:lvl4pPr lvl="3" rtl="0" algn="ctr">
              <a:lnSpc>
                <a:spcPct val="100000"/>
              </a:lnSpc>
              <a:spcBef>
                <a:spcPts val="1600"/>
              </a:spcBef>
              <a:spcAft>
                <a:spcPts val="0"/>
              </a:spcAft>
              <a:buSzPts val="1500"/>
              <a:buNone/>
              <a:defRPr/>
            </a:lvl4pPr>
            <a:lvl5pPr lvl="4" rtl="0" algn="ctr">
              <a:lnSpc>
                <a:spcPct val="100000"/>
              </a:lnSpc>
              <a:spcBef>
                <a:spcPts val="1600"/>
              </a:spcBef>
              <a:spcAft>
                <a:spcPts val="0"/>
              </a:spcAft>
              <a:buSzPts val="1500"/>
              <a:buNone/>
              <a:defRPr/>
            </a:lvl5pPr>
            <a:lvl6pPr lvl="5" rtl="0" algn="ctr">
              <a:lnSpc>
                <a:spcPct val="100000"/>
              </a:lnSpc>
              <a:spcBef>
                <a:spcPts val="1600"/>
              </a:spcBef>
              <a:spcAft>
                <a:spcPts val="0"/>
              </a:spcAft>
              <a:buSzPts val="1500"/>
              <a:buNone/>
              <a:defRPr/>
            </a:lvl6pPr>
            <a:lvl7pPr lvl="6" rtl="0" algn="ctr">
              <a:lnSpc>
                <a:spcPct val="100000"/>
              </a:lnSpc>
              <a:spcBef>
                <a:spcPts val="1600"/>
              </a:spcBef>
              <a:spcAft>
                <a:spcPts val="0"/>
              </a:spcAft>
              <a:buSzPts val="1500"/>
              <a:buNone/>
              <a:defRPr/>
            </a:lvl7pPr>
            <a:lvl8pPr lvl="7" rtl="0" algn="ctr">
              <a:lnSpc>
                <a:spcPct val="100000"/>
              </a:lnSpc>
              <a:spcBef>
                <a:spcPts val="1600"/>
              </a:spcBef>
              <a:spcAft>
                <a:spcPts val="0"/>
              </a:spcAft>
              <a:buSzPts val="1500"/>
              <a:buNone/>
              <a:defRPr/>
            </a:lvl8pPr>
            <a:lvl9pPr lvl="8" rtl="0" algn="ctr">
              <a:lnSpc>
                <a:spcPct val="100000"/>
              </a:lnSpc>
              <a:spcBef>
                <a:spcPts val="1600"/>
              </a:spcBef>
              <a:spcAft>
                <a:spcPts val="1600"/>
              </a:spcAft>
              <a:buSzPts val="1500"/>
              <a:buNone/>
              <a:defRPr/>
            </a:lvl9pPr>
          </a:lstStyle>
          <a:p/>
        </p:txBody>
      </p:sp>
      <p:sp>
        <p:nvSpPr>
          <p:cNvPr id="255" name="Google Shape;255;p21"/>
          <p:cNvSpPr txBox="1"/>
          <p:nvPr>
            <p:ph idx="3" type="title"/>
          </p:nvPr>
        </p:nvSpPr>
        <p:spPr>
          <a:xfrm>
            <a:off x="3372150" y="2627863"/>
            <a:ext cx="2399700" cy="3714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2500"/>
              <a:buNone/>
              <a:defRPr sz="22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56" name="Google Shape;256;p21"/>
          <p:cNvSpPr txBox="1"/>
          <p:nvPr>
            <p:ph idx="4" type="subTitle"/>
          </p:nvPr>
        </p:nvSpPr>
        <p:spPr>
          <a:xfrm>
            <a:off x="3372151" y="2933264"/>
            <a:ext cx="2399700" cy="973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500"/>
              <a:buNone/>
              <a:defRPr/>
            </a:lvl2pPr>
            <a:lvl3pPr lvl="2" rtl="0" algn="ctr">
              <a:lnSpc>
                <a:spcPct val="100000"/>
              </a:lnSpc>
              <a:spcBef>
                <a:spcPts val="1600"/>
              </a:spcBef>
              <a:spcAft>
                <a:spcPts val="0"/>
              </a:spcAft>
              <a:buSzPts val="1500"/>
              <a:buNone/>
              <a:defRPr/>
            </a:lvl3pPr>
            <a:lvl4pPr lvl="3" rtl="0" algn="ctr">
              <a:lnSpc>
                <a:spcPct val="100000"/>
              </a:lnSpc>
              <a:spcBef>
                <a:spcPts val="1600"/>
              </a:spcBef>
              <a:spcAft>
                <a:spcPts val="0"/>
              </a:spcAft>
              <a:buSzPts val="1500"/>
              <a:buNone/>
              <a:defRPr/>
            </a:lvl4pPr>
            <a:lvl5pPr lvl="4" rtl="0" algn="ctr">
              <a:lnSpc>
                <a:spcPct val="100000"/>
              </a:lnSpc>
              <a:spcBef>
                <a:spcPts val="1600"/>
              </a:spcBef>
              <a:spcAft>
                <a:spcPts val="0"/>
              </a:spcAft>
              <a:buSzPts val="1500"/>
              <a:buNone/>
              <a:defRPr/>
            </a:lvl5pPr>
            <a:lvl6pPr lvl="5" rtl="0" algn="ctr">
              <a:lnSpc>
                <a:spcPct val="100000"/>
              </a:lnSpc>
              <a:spcBef>
                <a:spcPts val="1600"/>
              </a:spcBef>
              <a:spcAft>
                <a:spcPts val="0"/>
              </a:spcAft>
              <a:buSzPts val="1500"/>
              <a:buNone/>
              <a:defRPr/>
            </a:lvl6pPr>
            <a:lvl7pPr lvl="6" rtl="0" algn="ctr">
              <a:lnSpc>
                <a:spcPct val="100000"/>
              </a:lnSpc>
              <a:spcBef>
                <a:spcPts val="1600"/>
              </a:spcBef>
              <a:spcAft>
                <a:spcPts val="0"/>
              </a:spcAft>
              <a:buSzPts val="1500"/>
              <a:buNone/>
              <a:defRPr/>
            </a:lvl7pPr>
            <a:lvl8pPr lvl="7" rtl="0" algn="ctr">
              <a:lnSpc>
                <a:spcPct val="100000"/>
              </a:lnSpc>
              <a:spcBef>
                <a:spcPts val="1600"/>
              </a:spcBef>
              <a:spcAft>
                <a:spcPts val="0"/>
              </a:spcAft>
              <a:buSzPts val="1500"/>
              <a:buNone/>
              <a:defRPr/>
            </a:lvl8pPr>
            <a:lvl9pPr lvl="8" rtl="0" algn="ctr">
              <a:lnSpc>
                <a:spcPct val="100000"/>
              </a:lnSpc>
              <a:spcBef>
                <a:spcPts val="1600"/>
              </a:spcBef>
              <a:spcAft>
                <a:spcPts val="1600"/>
              </a:spcAft>
              <a:buSzPts val="1500"/>
              <a:buNone/>
              <a:defRPr/>
            </a:lvl9pPr>
          </a:lstStyle>
          <a:p/>
        </p:txBody>
      </p:sp>
      <p:sp>
        <p:nvSpPr>
          <p:cNvPr id="257" name="Google Shape;257;p21"/>
          <p:cNvSpPr txBox="1"/>
          <p:nvPr>
            <p:ph idx="5" type="title"/>
          </p:nvPr>
        </p:nvSpPr>
        <p:spPr>
          <a:xfrm>
            <a:off x="6031075" y="2627863"/>
            <a:ext cx="2399700" cy="3714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2500"/>
              <a:buNone/>
              <a:defRPr sz="22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58" name="Google Shape;258;p21"/>
          <p:cNvSpPr txBox="1"/>
          <p:nvPr>
            <p:ph idx="6" type="subTitle"/>
          </p:nvPr>
        </p:nvSpPr>
        <p:spPr>
          <a:xfrm>
            <a:off x="6031076" y="2933264"/>
            <a:ext cx="2399700" cy="973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500"/>
              <a:buNone/>
              <a:defRPr/>
            </a:lvl2pPr>
            <a:lvl3pPr lvl="2" rtl="0" algn="ctr">
              <a:lnSpc>
                <a:spcPct val="100000"/>
              </a:lnSpc>
              <a:spcBef>
                <a:spcPts val="1600"/>
              </a:spcBef>
              <a:spcAft>
                <a:spcPts val="0"/>
              </a:spcAft>
              <a:buSzPts val="1500"/>
              <a:buNone/>
              <a:defRPr/>
            </a:lvl3pPr>
            <a:lvl4pPr lvl="3" rtl="0" algn="ctr">
              <a:lnSpc>
                <a:spcPct val="100000"/>
              </a:lnSpc>
              <a:spcBef>
                <a:spcPts val="1600"/>
              </a:spcBef>
              <a:spcAft>
                <a:spcPts val="0"/>
              </a:spcAft>
              <a:buSzPts val="1500"/>
              <a:buNone/>
              <a:defRPr/>
            </a:lvl4pPr>
            <a:lvl5pPr lvl="4" rtl="0" algn="ctr">
              <a:lnSpc>
                <a:spcPct val="100000"/>
              </a:lnSpc>
              <a:spcBef>
                <a:spcPts val="1600"/>
              </a:spcBef>
              <a:spcAft>
                <a:spcPts val="0"/>
              </a:spcAft>
              <a:buSzPts val="1500"/>
              <a:buNone/>
              <a:defRPr/>
            </a:lvl5pPr>
            <a:lvl6pPr lvl="5" rtl="0" algn="ctr">
              <a:lnSpc>
                <a:spcPct val="100000"/>
              </a:lnSpc>
              <a:spcBef>
                <a:spcPts val="1600"/>
              </a:spcBef>
              <a:spcAft>
                <a:spcPts val="0"/>
              </a:spcAft>
              <a:buSzPts val="1500"/>
              <a:buNone/>
              <a:defRPr/>
            </a:lvl6pPr>
            <a:lvl7pPr lvl="6" rtl="0" algn="ctr">
              <a:lnSpc>
                <a:spcPct val="100000"/>
              </a:lnSpc>
              <a:spcBef>
                <a:spcPts val="1600"/>
              </a:spcBef>
              <a:spcAft>
                <a:spcPts val="0"/>
              </a:spcAft>
              <a:buSzPts val="1500"/>
              <a:buNone/>
              <a:defRPr/>
            </a:lvl7pPr>
            <a:lvl8pPr lvl="7" rtl="0" algn="ctr">
              <a:lnSpc>
                <a:spcPct val="100000"/>
              </a:lnSpc>
              <a:spcBef>
                <a:spcPts val="1600"/>
              </a:spcBef>
              <a:spcAft>
                <a:spcPts val="0"/>
              </a:spcAft>
              <a:buSzPts val="1500"/>
              <a:buNone/>
              <a:defRPr/>
            </a:lvl8pPr>
            <a:lvl9pPr lvl="8" rtl="0" algn="ctr">
              <a:lnSpc>
                <a:spcPct val="100000"/>
              </a:lnSpc>
              <a:spcBef>
                <a:spcPts val="1600"/>
              </a:spcBef>
              <a:spcAft>
                <a:spcPts val="1600"/>
              </a:spcAft>
              <a:buSzPts val="15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6_1">
    <p:spTree>
      <p:nvGrpSpPr>
        <p:cNvPr id="259" name="Shape 259"/>
        <p:cNvGrpSpPr/>
        <p:nvPr/>
      </p:nvGrpSpPr>
      <p:grpSpPr>
        <a:xfrm>
          <a:off x="0" y="0"/>
          <a:ext cx="0" cy="0"/>
          <a:chOff x="0" y="0"/>
          <a:chExt cx="0" cy="0"/>
        </a:xfrm>
      </p:grpSpPr>
      <p:grpSp>
        <p:nvGrpSpPr>
          <p:cNvPr id="260" name="Google Shape;260;p22"/>
          <p:cNvGrpSpPr/>
          <p:nvPr/>
        </p:nvGrpSpPr>
        <p:grpSpPr>
          <a:xfrm>
            <a:off x="-6506787" y="-5972266"/>
            <a:ext cx="22537565" cy="17349939"/>
            <a:chOff x="-6506787" y="-5972266"/>
            <a:chExt cx="22537565" cy="17349939"/>
          </a:xfrm>
        </p:grpSpPr>
        <p:pic>
          <p:nvPicPr>
            <p:cNvPr id="261" name="Google Shape;261;p22"/>
            <p:cNvPicPr preferRelativeResize="0"/>
            <p:nvPr/>
          </p:nvPicPr>
          <p:blipFill rotWithShape="1">
            <a:blip r:embed="rId2">
              <a:alphaModFix amt="42000"/>
            </a:blip>
            <a:srcRect b="0" l="7894" r="8736" t="0"/>
            <a:stretch/>
          </p:blipFill>
          <p:spPr>
            <a:xfrm flipH="1" rot="-2700000">
              <a:off x="-5812513" y="-960400"/>
              <a:ext cx="7622876" cy="5121202"/>
            </a:xfrm>
            <a:prstGeom prst="rect">
              <a:avLst/>
            </a:prstGeom>
            <a:noFill/>
            <a:ln>
              <a:noFill/>
            </a:ln>
          </p:spPr>
        </p:pic>
        <p:pic>
          <p:nvPicPr>
            <p:cNvPr id="262" name="Google Shape;262;p22"/>
            <p:cNvPicPr preferRelativeResize="0"/>
            <p:nvPr/>
          </p:nvPicPr>
          <p:blipFill rotWithShape="1">
            <a:blip r:embed="rId3">
              <a:alphaModFix amt="64000"/>
            </a:blip>
            <a:srcRect b="0" l="8933" r="40875" t="0"/>
            <a:stretch/>
          </p:blipFill>
          <p:spPr>
            <a:xfrm>
              <a:off x="5163600" y="-4103475"/>
              <a:ext cx="4589302" cy="5121200"/>
            </a:xfrm>
            <a:prstGeom prst="rect">
              <a:avLst/>
            </a:prstGeom>
            <a:noFill/>
            <a:ln>
              <a:noFill/>
            </a:ln>
          </p:spPr>
        </p:pic>
        <p:pic>
          <p:nvPicPr>
            <p:cNvPr id="263" name="Google Shape;263;p22"/>
            <p:cNvPicPr preferRelativeResize="0"/>
            <p:nvPr/>
          </p:nvPicPr>
          <p:blipFill rotWithShape="1">
            <a:blip r:embed="rId4">
              <a:alphaModFix amt="40000"/>
            </a:blip>
            <a:srcRect b="26847" l="0" r="0" t="0"/>
            <a:stretch/>
          </p:blipFill>
          <p:spPr>
            <a:xfrm rot="-1800000">
              <a:off x="6562725" y="-2619247"/>
              <a:ext cx="9144004" cy="3746325"/>
            </a:xfrm>
            <a:prstGeom prst="rect">
              <a:avLst/>
            </a:prstGeom>
            <a:noFill/>
            <a:ln>
              <a:noFill/>
            </a:ln>
          </p:spPr>
        </p:pic>
        <p:pic>
          <p:nvPicPr>
            <p:cNvPr id="264" name="Google Shape;264;p22"/>
            <p:cNvPicPr preferRelativeResize="0"/>
            <p:nvPr/>
          </p:nvPicPr>
          <p:blipFill rotWithShape="1">
            <a:blip r:embed="rId4">
              <a:alphaModFix amt="40000"/>
            </a:blip>
            <a:srcRect b="26847" l="0" r="0" t="0"/>
            <a:stretch/>
          </p:blipFill>
          <p:spPr>
            <a:xfrm rot="-1800000">
              <a:off x="-1645525" y="-3937222"/>
              <a:ext cx="9144004" cy="3746325"/>
            </a:xfrm>
            <a:prstGeom prst="rect">
              <a:avLst/>
            </a:prstGeom>
            <a:noFill/>
            <a:ln>
              <a:noFill/>
            </a:ln>
          </p:spPr>
        </p:pic>
        <p:pic>
          <p:nvPicPr>
            <p:cNvPr id="265" name="Google Shape;265;p22"/>
            <p:cNvPicPr preferRelativeResize="0"/>
            <p:nvPr/>
          </p:nvPicPr>
          <p:blipFill rotWithShape="1">
            <a:blip r:embed="rId5">
              <a:alphaModFix amt="38000"/>
            </a:blip>
            <a:srcRect b="0" l="12139" r="16827" t="0"/>
            <a:stretch/>
          </p:blipFill>
          <p:spPr>
            <a:xfrm flipH="1">
              <a:off x="7887213" y="2563700"/>
              <a:ext cx="6495027" cy="5121200"/>
            </a:xfrm>
            <a:prstGeom prst="rect">
              <a:avLst/>
            </a:prstGeom>
            <a:noFill/>
            <a:ln>
              <a:noFill/>
            </a:ln>
          </p:spPr>
        </p:pic>
        <p:pic>
          <p:nvPicPr>
            <p:cNvPr id="266" name="Google Shape;266;p22"/>
            <p:cNvPicPr preferRelativeResize="0"/>
            <p:nvPr/>
          </p:nvPicPr>
          <p:blipFill>
            <a:blip r:embed="rId6">
              <a:alphaModFix amt="60000"/>
            </a:blip>
            <a:stretch>
              <a:fillRect/>
            </a:stretch>
          </p:blipFill>
          <p:spPr>
            <a:xfrm>
              <a:off x="-848222" y="4361655"/>
              <a:ext cx="3370860" cy="1887882"/>
            </a:xfrm>
            <a:prstGeom prst="rect">
              <a:avLst/>
            </a:prstGeom>
            <a:noFill/>
            <a:ln>
              <a:noFill/>
            </a:ln>
          </p:spPr>
        </p:pic>
        <p:pic>
          <p:nvPicPr>
            <p:cNvPr id="267" name="Google Shape;267;p22"/>
            <p:cNvPicPr preferRelativeResize="0"/>
            <p:nvPr/>
          </p:nvPicPr>
          <p:blipFill rotWithShape="1">
            <a:blip r:embed="rId4">
              <a:alphaModFix amt="40000"/>
            </a:blip>
            <a:srcRect b="26847" l="0" r="0" t="0"/>
            <a:stretch/>
          </p:blipFill>
          <p:spPr>
            <a:xfrm rot="-1800000">
              <a:off x="-2658912" y="5596303"/>
              <a:ext cx="9144004" cy="3746325"/>
            </a:xfrm>
            <a:prstGeom prst="rect">
              <a:avLst/>
            </a:prstGeom>
            <a:noFill/>
            <a:ln>
              <a:noFill/>
            </a:ln>
          </p:spPr>
        </p:pic>
      </p:grpSp>
      <p:sp>
        <p:nvSpPr>
          <p:cNvPr id="268" name="Google Shape;268;p22"/>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p:txBody>
      </p:sp>
      <p:sp>
        <p:nvSpPr>
          <p:cNvPr id="269" name="Google Shape;269;p22"/>
          <p:cNvSpPr txBox="1"/>
          <p:nvPr>
            <p:ph idx="2" type="title"/>
          </p:nvPr>
        </p:nvSpPr>
        <p:spPr>
          <a:xfrm>
            <a:off x="713225" y="3097088"/>
            <a:ext cx="2399700" cy="3714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2500"/>
              <a:buNone/>
              <a:defRPr sz="22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70" name="Google Shape;270;p22"/>
          <p:cNvSpPr txBox="1"/>
          <p:nvPr>
            <p:ph idx="1" type="subTitle"/>
          </p:nvPr>
        </p:nvSpPr>
        <p:spPr>
          <a:xfrm>
            <a:off x="713225" y="3529425"/>
            <a:ext cx="23997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500"/>
              <a:buNone/>
              <a:defRPr/>
            </a:lvl2pPr>
            <a:lvl3pPr lvl="2" rtl="0" algn="ctr">
              <a:lnSpc>
                <a:spcPct val="100000"/>
              </a:lnSpc>
              <a:spcBef>
                <a:spcPts val="1600"/>
              </a:spcBef>
              <a:spcAft>
                <a:spcPts val="0"/>
              </a:spcAft>
              <a:buSzPts val="1500"/>
              <a:buNone/>
              <a:defRPr/>
            </a:lvl3pPr>
            <a:lvl4pPr lvl="3" rtl="0" algn="ctr">
              <a:lnSpc>
                <a:spcPct val="100000"/>
              </a:lnSpc>
              <a:spcBef>
                <a:spcPts val="1600"/>
              </a:spcBef>
              <a:spcAft>
                <a:spcPts val="0"/>
              </a:spcAft>
              <a:buSzPts val="1500"/>
              <a:buNone/>
              <a:defRPr/>
            </a:lvl4pPr>
            <a:lvl5pPr lvl="4" rtl="0" algn="ctr">
              <a:lnSpc>
                <a:spcPct val="100000"/>
              </a:lnSpc>
              <a:spcBef>
                <a:spcPts val="1600"/>
              </a:spcBef>
              <a:spcAft>
                <a:spcPts val="0"/>
              </a:spcAft>
              <a:buSzPts val="1500"/>
              <a:buNone/>
              <a:defRPr/>
            </a:lvl5pPr>
            <a:lvl6pPr lvl="5" rtl="0" algn="ctr">
              <a:lnSpc>
                <a:spcPct val="100000"/>
              </a:lnSpc>
              <a:spcBef>
                <a:spcPts val="1600"/>
              </a:spcBef>
              <a:spcAft>
                <a:spcPts val="0"/>
              </a:spcAft>
              <a:buSzPts val="1500"/>
              <a:buNone/>
              <a:defRPr/>
            </a:lvl6pPr>
            <a:lvl7pPr lvl="6" rtl="0" algn="ctr">
              <a:lnSpc>
                <a:spcPct val="100000"/>
              </a:lnSpc>
              <a:spcBef>
                <a:spcPts val="1600"/>
              </a:spcBef>
              <a:spcAft>
                <a:spcPts val="0"/>
              </a:spcAft>
              <a:buSzPts val="1500"/>
              <a:buNone/>
              <a:defRPr/>
            </a:lvl7pPr>
            <a:lvl8pPr lvl="7" rtl="0" algn="ctr">
              <a:lnSpc>
                <a:spcPct val="100000"/>
              </a:lnSpc>
              <a:spcBef>
                <a:spcPts val="1600"/>
              </a:spcBef>
              <a:spcAft>
                <a:spcPts val="0"/>
              </a:spcAft>
              <a:buSzPts val="1500"/>
              <a:buNone/>
              <a:defRPr/>
            </a:lvl8pPr>
            <a:lvl9pPr lvl="8" rtl="0" algn="ctr">
              <a:lnSpc>
                <a:spcPct val="100000"/>
              </a:lnSpc>
              <a:spcBef>
                <a:spcPts val="1600"/>
              </a:spcBef>
              <a:spcAft>
                <a:spcPts val="1600"/>
              </a:spcAft>
              <a:buSzPts val="1500"/>
              <a:buNone/>
              <a:defRPr/>
            </a:lvl9pPr>
          </a:lstStyle>
          <a:p/>
        </p:txBody>
      </p:sp>
      <p:sp>
        <p:nvSpPr>
          <p:cNvPr id="271" name="Google Shape;271;p22"/>
          <p:cNvSpPr txBox="1"/>
          <p:nvPr>
            <p:ph idx="3" type="title"/>
          </p:nvPr>
        </p:nvSpPr>
        <p:spPr>
          <a:xfrm>
            <a:off x="3372150" y="3097088"/>
            <a:ext cx="2399700" cy="3714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2500"/>
              <a:buNone/>
              <a:defRPr sz="22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72" name="Google Shape;272;p22"/>
          <p:cNvSpPr txBox="1"/>
          <p:nvPr>
            <p:ph idx="4" type="subTitle"/>
          </p:nvPr>
        </p:nvSpPr>
        <p:spPr>
          <a:xfrm>
            <a:off x="3372150" y="3529425"/>
            <a:ext cx="23997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500"/>
              <a:buNone/>
              <a:defRPr/>
            </a:lvl2pPr>
            <a:lvl3pPr lvl="2" rtl="0" algn="ctr">
              <a:lnSpc>
                <a:spcPct val="100000"/>
              </a:lnSpc>
              <a:spcBef>
                <a:spcPts val="1600"/>
              </a:spcBef>
              <a:spcAft>
                <a:spcPts val="0"/>
              </a:spcAft>
              <a:buSzPts val="1500"/>
              <a:buNone/>
              <a:defRPr/>
            </a:lvl3pPr>
            <a:lvl4pPr lvl="3" rtl="0" algn="ctr">
              <a:lnSpc>
                <a:spcPct val="100000"/>
              </a:lnSpc>
              <a:spcBef>
                <a:spcPts val="1600"/>
              </a:spcBef>
              <a:spcAft>
                <a:spcPts val="0"/>
              </a:spcAft>
              <a:buSzPts val="1500"/>
              <a:buNone/>
              <a:defRPr/>
            </a:lvl4pPr>
            <a:lvl5pPr lvl="4" rtl="0" algn="ctr">
              <a:lnSpc>
                <a:spcPct val="100000"/>
              </a:lnSpc>
              <a:spcBef>
                <a:spcPts val="1600"/>
              </a:spcBef>
              <a:spcAft>
                <a:spcPts val="0"/>
              </a:spcAft>
              <a:buSzPts val="1500"/>
              <a:buNone/>
              <a:defRPr/>
            </a:lvl5pPr>
            <a:lvl6pPr lvl="5" rtl="0" algn="ctr">
              <a:lnSpc>
                <a:spcPct val="100000"/>
              </a:lnSpc>
              <a:spcBef>
                <a:spcPts val="1600"/>
              </a:spcBef>
              <a:spcAft>
                <a:spcPts val="0"/>
              </a:spcAft>
              <a:buSzPts val="1500"/>
              <a:buNone/>
              <a:defRPr/>
            </a:lvl6pPr>
            <a:lvl7pPr lvl="6" rtl="0" algn="ctr">
              <a:lnSpc>
                <a:spcPct val="100000"/>
              </a:lnSpc>
              <a:spcBef>
                <a:spcPts val="1600"/>
              </a:spcBef>
              <a:spcAft>
                <a:spcPts val="0"/>
              </a:spcAft>
              <a:buSzPts val="1500"/>
              <a:buNone/>
              <a:defRPr/>
            </a:lvl7pPr>
            <a:lvl8pPr lvl="7" rtl="0" algn="ctr">
              <a:lnSpc>
                <a:spcPct val="100000"/>
              </a:lnSpc>
              <a:spcBef>
                <a:spcPts val="1600"/>
              </a:spcBef>
              <a:spcAft>
                <a:spcPts val="0"/>
              </a:spcAft>
              <a:buSzPts val="1500"/>
              <a:buNone/>
              <a:defRPr/>
            </a:lvl8pPr>
            <a:lvl9pPr lvl="8" rtl="0" algn="ctr">
              <a:lnSpc>
                <a:spcPct val="100000"/>
              </a:lnSpc>
              <a:spcBef>
                <a:spcPts val="1600"/>
              </a:spcBef>
              <a:spcAft>
                <a:spcPts val="1600"/>
              </a:spcAft>
              <a:buSzPts val="1500"/>
              <a:buNone/>
              <a:defRPr/>
            </a:lvl9pPr>
          </a:lstStyle>
          <a:p/>
        </p:txBody>
      </p:sp>
      <p:sp>
        <p:nvSpPr>
          <p:cNvPr id="273" name="Google Shape;273;p22"/>
          <p:cNvSpPr txBox="1"/>
          <p:nvPr>
            <p:ph idx="5" type="title"/>
          </p:nvPr>
        </p:nvSpPr>
        <p:spPr>
          <a:xfrm>
            <a:off x="6031075" y="3097088"/>
            <a:ext cx="2399700" cy="3714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2500"/>
              <a:buNone/>
              <a:defRPr sz="22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74" name="Google Shape;274;p22"/>
          <p:cNvSpPr txBox="1"/>
          <p:nvPr>
            <p:ph idx="6" type="subTitle"/>
          </p:nvPr>
        </p:nvSpPr>
        <p:spPr>
          <a:xfrm>
            <a:off x="6031075" y="3529425"/>
            <a:ext cx="23997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500"/>
              <a:buNone/>
              <a:defRPr/>
            </a:lvl2pPr>
            <a:lvl3pPr lvl="2" rtl="0" algn="ctr">
              <a:lnSpc>
                <a:spcPct val="100000"/>
              </a:lnSpc>
              <a:spcBef>
                <a:spcPts val="1600"/>
              </a:spcBef>
              <a:spcAft>
                <a:spcPts val="0"/>
              </a:spcAft>
              <a:buSzPts val="1500"/>
              <a:buNone/>
              <a:defRPr/>
            </a:lvl3pPr>
            <a:lvl4pPr lvl="3" rtl="0" algn="ctr">
              <a:lnSpc>
                <a:spcPct val="100000"/>
              </a:lnSpc>
              <a:spcBef>
                <a:spcPts val="1600"/>
              </a:spcBef>
              <a:spcAft>
                <a:spcPts val="0"/>
              </a:spcAft>
              <a:buSzPts val="1500"/>
              <a:buNone/>
              <a:defRPr/>
            </a:lvl4pPr>
            <a:lvl5pPr lvl="4" rtl="0" algn="ctr">
              <a:lnSpc>
                <a:spcPct val="100000"/>
              </a:lnSpc>
              <a:spcBef>
                <a:spcPts val="1600"/>
              </a:spcBef>
              <a:spcAft>
                <a:spcPts val="0"/>
              </a:spcAft>
              <a:buSzPts val="1500"/>
              <a:buNone/>
              <a:defRPr/>
            </a:lvl5pPr>
            <a:lvl6pPr lvl="5" rtl="0" algn="ctr">
              <a:lnSpc>
                <a:spcPct val="100000"/>
              </a:lnSpc>
              <a:spcBef>
                <a:spcPts val="1600"/>
              </a:spcBef>
              <a:spcAft>
                <a:spcPts val="0"/>
              </a:spcAft>
              <a:buSzPts val="1500"/>
              <a:buNone/>
              <a:defRPr/>
            </a:lvl6pPr>
            <a:lvl7pPr lvl="6" rtl="0" algn="ctr">
              <a:lnSpc>
                <a:spcPct val="100000"/>
              </a:lnSpc>
              <a:spcBef>
                <a:spcPts val="1600"/>
              </a:spcBef>
              <a:spcAft>
                <a:spcPts val="0"/>
              </a:spcAft>
              <a:buSzPts val="1500"/>
              <a:buNone/>
              <a:defRPr/>
            </a:lvl7pPr>
            <a:lvl8pPr lvl="7" rtl="0" algn="ctr">
              <a:lnSpc>
                <a:spcPct val="100000"/>
              </a:lnSpc>
              <a:spcBef>
                <a:spcPts val="1600"/>
              </a:spcBef>
              <a:spcAft>
                <a:spcPts val="0"/>
              </a:spcAft>
              <a:buSzPts val="1500"/>
              <a:buNone/>
              <a:defRPr/>
            </a:lvl8pPr>
            <a:lvl9pPr lvl="8" rtl="0" algn="ctr">
              <a:lnSpc>
                <a:spcPct val="100000"/>
              </a:lnSpc>
              <a:spcBef>
                <a:spcPts val="1600"/>
              </a:spcBef>
              <a:spcAft>
                <a:spcPts val="1600"/>
              </a:spcAft>
              <a:buSzPts val="15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275" name="Shape 275"/>
        <p:cNvGrpSpPr/>
        <p:nvPr/>
      </p:nvGrpSpPr>
      <p:grpSpPr>
        <a:xfrm>
          <a:off x="0" y="0"/>
          <a:ext cx="0" cy="0"/>
          <a:chOff x="0" y="0"/>
          <a:chExt cx="0" cy="0"/>
        </a:xfrm>
      </p:grpSpPr>
      <p:pic>
        <p:nvPicPr>
          <p:cNvPr id="276" name="Google Shape;276;p23"/>
          <p:cNvPicPr preferRelativeResize="0"/>
          <p:nvPr/>
        </p:nvPicPr>
        <p:blipFill rotWithShape="1">
          <a:blip r:embed="rId2">
            <a:alphaModFix amt="42000"/>
          </a:blip>
          <a:srcRect b="0" l="7894" r="8736" t="0"/>
          <a:stretch/>
        </p:blipFill>
        <p:spPr>
          <a:xfrm flipH="1" rot="-2700000">
            <a:off x="-4887913" y="-2632888"/>
            <a:ext cx="7622876" cy="5121202"/>
          </a:xfrm>
          <a:prstGeom prst="rect">
            <a:avLst/>
          </a:prstGeom>
          <a:noFill/>
          <a:ln>
            <a:noFill/>
          </a:ln>
        </p:spPr>
      </p:pic>
      <p:pic>
        <p:nvPicPr>
          <p:cNvPr id="277" name="Google Shape;277;p23"/>
          <p:cNvPicPr preferRelativeResize="0"/>
          <p:nvPr/>
        </p:nvPicPr>
        <p:blipFill rotWithShape="1">
          <a:blip r:embed="rId3">
            <a:alphaModFix amt="70000"/>
          </a:blip>
          <a:srcRect b="0" l="29064" r="11812" t="0"/>
          <a:stretch/>
        </p:blipFill>
        <p:spPr>
          <a:xfrm rot="5400000">
            <a:off x="-4328675" y="3426475"/>
            <a:ext cx="5406024" cy="5121200"/>
          </a:xfrm>
          <a:prstGeom prst="rect">
            <a:avLst/>
          </a:prstGeom>
          <a:noFill/>
          <a:ln>
            <a:noFill/>
          </a:ln>
        </p:spPr>
      </p:pic>
      <p:pic>
        <p:nvPicPr>
          <p:cNvPr id="278" name="Google Shape;278;p23"/>
          <p:cNvPicPr preferRelativeResize="0"/>
          <p:nvPr/>
        </p:nvPicPr>
        <p:blipFill rotWithShape="1">
          <a:blip r:embed="rId4">
            <a:alphaModFix amt="40000"/>
          </a:blip>
          <a:srcRect b="26847" l="0" r="0" t="0"/>
          <a:stretch/>
        </p:blipFill>
        <p:spPr>
          <a:xfrm rot="-1800000">
            <a:off x="-2121325" y="5593753"/>
            <a:ext cx="9144004" cy="3746325"/>
          </a:xfrm>
          <a:prstGeom prst="rect">
            <a:avLst/>
          </a:prstGeom>
          <a:noFill/>
          <a:ln>
            <a:noFill/>
          </a:ln>
        </p:spPr>
      </p:pic>
      <p:pic>
        <p:nvPicPr>
          <p:cNvPr id="279" name="Google Shape;279;p23"/>
          <p:cNvPicPr preferRelativeResize="0"/>
          <p:nvPr/>
        </p:nvPicPr>
        <p:blipFill rotWithShape="1">
          <a:blip r:embed="rId2">
            <a:alphaModFix amt="42000"/>
          </a:blip>
          <a:srcRect b="0" l="7894" r="8736" t="0"/>
          <a:stretch/>
        </p:blipFill>
        <p:spPr>
          <a:xfrm flipH="1">
            <a:off x="6978487" y="2826688"/>
            <a:ext cx="7622876" cy="5121200"/>
          </a:xfrm>
          <a:prstGeom prst="rect">
            <a:avLst/>
          </a:prstGeom>
          <a:noFill/>
          <a:ln>
            <a:noFill/>
          </a:ln>
        </p:spPr>
      </p:pic>
      <p:pic>
        <p:nvPicPr>
          <p:cNvPr id="280" name="Google Shape;280;p23"/>
          <p:cNvPicPr preferRelativeResize="0"/>
          <p:nvPr/>
        </p:nvPicPr>
        <p:blipFill rotWithShape="1">
          <a:blip r:embed="rId4">
            <a:alphaModFix amt="80000"/>
          </a:blip>
          <a:srcRect b="26847" l="0" r="0" t="0"/>
          <a:stretch/>
        </p:blipFill>
        <p:spPr>
          <a:xfrm rot="-9000000">
            <a:off x="7544023" y="194816"/>
            <a:ext cx="9144004" cy="3746325"/>
          </a:xfrm>
          <a:prstGeom prst="rect">
            <a:avLst/>
          </a:prstGeom>
          <a:noFill/>
          <a:ln>
            <a:noFill/>
          </a:ln>
        </p:spPr>
      </p:pic>
      <p:pic>
        <p:nvPicPr>
          <p:cNvPr id="281" name="Google Shape;281;p23"/>
          <p:cNvPicPr preferRelativeResize="0"/>
          <p:nvPr/>
        </p:nvPicPr>
        <p:blipFill rotWithShape="1">
          <a:blip r:embed="rId2">
            <a:alphaModFix amt="42000"/>
          </a:blip>
          <a:srcRect b="0" l="7894" r="8736" t="0"/>
          <a:stretch/>
        </p:blipFill>
        <p:spPr>
          <a:xfrm flipH="1">
            <a:off x="-2445363" y="4207262"/>
            <a:ext cx="7622876" cy="5121200"/>
          </a:xfrm>
          <a:prstGeom prst="rect">
            <a:avLst/>
          </a:prstGeom>
          <a:noFill/>
          <a:ln>
            <a:noFill/>
          </a:ln>
        </p:spPr>
      </p:pic>
      <p:pic>
        <p:nvPicPr>
          <p:cNvPr id="282" name="Google Shape;282;p23"/>
          <p:cNvPicPr preferRelativeResize="0"/>
          <p:nvPr/>
        </p:nvPicPr>
        <p:blipFill rotWithShape="1">
          <a:blip r:embed="rId5">
            <a:alphaModFix amt="33000"/>
          </a:blip>
          <a:srcRect b="19858" l="0" r="0" t="0"/>
          <a:stretch/>
        </p:blipFill>
        <p:spPr>
          <a:xfrm rot="-7199994">
            <a:off x="6268326" y="-823928"/>
            <a:ext cx="6074867" cy="2726657"/>
          </a:xfrm>
          <a:prstGeom prst="rect">
            <a:avLst/>
          </a:prstGeom>
          <a:noFill/>
          <a:ln>
            <a:noFill/>
          </a:ln>
        </p:spPr>
      </p:pic>
      <p:sp>
        <p:nvSpPr>
          <p:cNvPr id="283" name="Google Shape;283;p23"/>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p:txBody>
      </p:sp>
      <p:sp>
        <p:nvSpPr>
          <p:cNvPr id="284" name="Google Shape;284;p23"/>
          <p:cNvSpPr txBox="1"/>
          <p:nvPr>
            <p:ph idx="2" type="title"/>
          </p:nvPr>
        </p:nvSpPr>
        <p:spPr>
          <a:xfrm>
            <a:off x="720000" y="1696250"/>
            <a:ext cx="2601300" cy="371400"/>
          </a:xfrm>
          <a:prstGeom prst="rect">
            <a:avLst/>
          </a:prstGeom>
          <a:solidFill>
            <a:schemeClr val="lt1"/>
          </a:solidFill>
          <a:ln cap="flat" cmpd="sng" w="9525">
            <a:solidFill>
              <a:schemeClr val="dk2"/>
            </a:solidFill>
            <a:prstDash val="solid"/>
            <a:round/>
            <a:headEnd len="sm" w="sm" type="none"/>
            <a:tailEnd len="sm" w="sm" type="none"/>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lvl1pPr lvl="0" rtl="0" algn="r">
              <a:spcBef>
                <a:spcPts val="0"/>
              </a:spcBef>
              <a:spcAft>
                <a:spcPts val="0"/>
              </a:spcAft>
              <a:buSzPts val="2500"/>
              <a:buNone/>
              <a:defRPr sz="22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85" name="Google Shape;285;p23"/>
          <p:cNvSpPr txBox="1"/>
          <p:nvPr>
            <p:ph idx="1" type="subTitle"/>
          </p:nvPr>
        </p:nvSpPr>
        <p:spPr>
          <a:xfrm>
            <a:off x="720012" y="2128575"/>
            <a:ext cx="2601300" cy="4848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400"/>
              <a:buNone/>
              <a:defRPr/>
            </a:lvl1pPr>
            <a:lvl2pPr lvl="1" rtl="0" algn="ctr">
              <a:lnSpc>
                <a:spcPct val="100000"/>
              </a:lnSpc>
              <a:spcBef>
                <a:spcPts val="0"/>
              </a:spcBef>
              <a:spcAft>
                <a:spcPts val="0"/>
              </a:spcAft>
              <a:buSzPts val="1500"/>
              <a:buNone/>
              <a:defRPr/>
            </a:lvl2pPr>
            <a:lvl3pPr lvl="2" rtl="0" algn="ctr">
              <a:lnSpc>
                <a:spcPct val="100000"/>
              </a:lnSpc>
              <a:spcBef>
                <a:spcPts val="1600"/>
              </a:spcBef>
              <a:spcAft>
                <a:spcPts val="0"/>
              </a:spcAft>
              <a:buSzPts val="1500"/>
              <a:buNone/>
              <a:defRPr/>
            </a:lvl3pPr>
            <a:lvl4pPr lvl="3" rtl="0" algn="ctr">
              <a:lnSpc>
                <a:spcPct val="100000"/>
              </a:lnSpc>
              <a:spcBef>
                <a:spcPts val="1600"/>
              </a:spcBef>
              <a:spcAft>
                <a:spcPts val="0"/>
              </a:spcAft>
              <a:buSzPts val="1500"/>
              <a:buNone/>
              <a:defRPr/>
            </a:lvl4pPr>
            <a:lvl5pPr lvl="4" rtl="0" algn="ctr">
              <a:lnSpc>
                <a:spcPct val="100000"/>
              </a:lnSpc>
              <a:spcBef>
                <a:spcPts val="1600"/>
              </a:spcBef>
              <a:spcAft>
                <a:spcPts val="0"/>
              </a:spcAft>
              <a:buSzPts val="1500"/>
              <a:buNone/>
              <a:defRPr/>
            </a:lvl5pPr>
            <a:lvl6pPr lvl="5" rtl="0" algn="ctr">
              <a:lnSpc>
                <a:spcPct val="100000"/>
              </a:lnSpc>
              <a:spcBef>
                <a:spcPts val="1600"/>
              </a:spcBef>
              <a:spcAft>
                <a:spcPts val="0"/>
              </a:spcAft>
              <a:buSzPts val="1500"/>
              <a:buNone/>
              <a:defRPr/>
            </a:lvl6pPr>
            <a:lvl7pPr lvl="6" rtl="0" algn="ctr">
              <a:lnSpc>
                <a:spcPct val="100000"/>
              </a:lnSpc>
              <a:spcBef>
                <a:spcPts val="1600"/>
              </a:spcBef>
              <a:spcAft>
                <a:spcPts val="0"/>
              </a:spcAft>
              <a:buSzPts val="1500"/>
              <a:buNone/>
              <a:defRPr/>
            </a:lvl7pPr>
            <a:lvl8pPr lvl="7" rtl="0" algn="ctr">
              <a:lnSpc>
                <a:spcPct val="100000"/>
              </a:lnSpc>
              <a:spcBef>
                <a:spcPts val="1600"/>
              </a:spcBef>
              <a:spcAft>
                <a:spcPts val="0"/>
              </a:spcAft>
              <a:buSzPts val="1500"/>
              <a:buNone/>
              <a:defRPr/>
            </a:lvl8pPr>
            <a:lvl9pPr lvl="8" rtl="0" algn="ctr">
              <a:lnSpc>
                <a:spcPct val="100000"/>
              </a:lnSpc>
              <a:spcBef>
                <a:spcPts val="1600"/>
              </a:spcBef>
              <a:spcAft>
                <a:spcPts val="1600"/>
              </a:spcAft>
              <a:buSzPts val="1500"/>
              <a:buNone/>
              <a:defRPr/>
            </a:lvl9pPr>
          </a:lstStyle>
          <a:p/>
        </p:txBody>
      </p:sp>
      <p:sp>
        <p:nvSpPr>
          <p:cNvPr id="286" name="Google Shape;286;p23"/>
          <p:cNvSpPr txBox="1"/>
          <p:nvPr>
            <p:ph idx="3" type="title"/>
          </p:nvPr>
        </p:nvSpPr>
        <p:spPr>
          <a:xfrm>
            <a:off x="5719197" y="1696250"/>
            <a:ext cx="2711700" cy="371400"/>
          </a:xfrm>
          <a:prstGeom prst="rect">
            <a:avLst/>
          </a:prstGeom>
          <a:solidFill>
            <a:schemeClr val="lt1"/>
          </a:solidFill>
          <a:ln cap="flat" cmpd="sng" w="9525">
            <a:solidFill>
              <a:schemeClr val="dk2"/>
            </a:solidFill>
            <a:prstDash val="solid"/>
            <a:round/>
            <a:headEnd len="sm" w="sm" type="none"/>
            <a:tailEnd len="sm" w="sm" type="none"/>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lvl1pPr lvl="0" rtl="0">
              <a:spcBef>
                <a:spcPts val="0"/>
              </a:spcBef>
              <a:spcAft>
                <a:spcPts val="0"/>
              </a:spcAft>
              <a:buSzPts val="2500"/>
              <a:buNone/>
              <a:defRPr sz="22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87" name="Google Shape;287;p23"/>
          <p:cNvSpPr txBox="1"/>
          <p:nvPr>
            <p:ph idx="4" type="subTitle"/>
          </p:nvPr>
        </p:nvSpPr>
        <p:spPr>
          <a:xfrm>
            <a:off x="5719187" y="2128575"/>
            <a:ext cx="27117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500"/>
              <a:buNone/>
              <a:defRPr/>
            </a:lvl2pPr>
            <a:lvl3pPr lvl="2" rtl="0" algn="ctr">
              <a:lnSpc>
                <a:spcPct val="100000"/>
              </a:lnSpc>
              <a:spcBef>
                <a:spcPts val="1600"/>
              </a:spcBef>
              <a:spcAft>
                <a:spcPts val="0"/>
              </a:spcAft>
              <a:buSzPts val="1500"/>
              <a:buNone/>
              <a:defRPr/>
            </a:lvl3pPr>
            <a:lvl4pPr lvl="3" rtl="0" algn="ctr">
              <a:lnSpc>
                <a:spcPct val="100000"/>
              </a:lnSpc>
              <a:spcBef>
                <a:spcPts val="1600"/>
              </a:spcBef>
              <a:spcAft>
                <a:spcPts val="0"/>
              </a:spcAft>
              <a:buSzPts val="1500"/>
              <a:buNone/>
              <a:defRPr/>
            </a:lvl4pPr>
            <a:lvl5pPr lvl="4" rtl="0" algn="ctr">
              <a:lnSpc>
                <a:spcPct val="100000"/>
              </a:lnSpc>
              <a:spcBef>
                <a:spcPts val="1600"/>
              </a:spcBef>
              <a:spcAft>
                <a:spcPts val="0"/>
              </a:spcAft>
              <a:buSzPts val="1500"/>
              <a:buNone/>
              <a:defRPr/>
            </a:lvl5pPr>
            <a:lvl6pPr lvl="5" rtl="0" algn="ctr">
              <a:lnSpc>
                <a:spcPct val="100000"/>
              </a:lnSpc>
              <a:spcBef>
                <a:spcPts val="1600"/>
              </a:spcBef>
              <a:spcAft>
                <a:spcPts val="0"/>
              </a:spcAft>
              <a:buSzPts val="1500"/>
              <a:buNone/>
              <a:defRPr/>
            </a:lvl6pPr>
            <a:lvl7pPr lvl="6" rtl="0" algn="ctr">
              <a:lnSpc>
                <a:spcPct val="100000"/>
              </a:lnSpc>
              <a:spcBef>
                <a:spcPts val="1600"/>
              </a:spcBef>
              <a:spcAft>
                <a:spcPts val="0"/>
              </a:spcAft>
              <a:buSzPts val="1500"/>
              <a:buNone/>
              <a:defRPr/>
            </a:lvl7pPr>
            <a:lvl8pPr lvl="7" rtl="0" algn="ctr">
              <a:lnSpc>
                <a:spcPct val="100000"/>
              </a:lnSpc>
              <a:spcBef>
                <a:spcPts val="1600"/>
              </a:spcBef>
              <a:spcAft>
                <a:spcPts val="0"/>
              </a:spcAft>
              <a:buSzPts val="1500"/>
              <a:buNone/>
              <a:defRPr/>
            </a:lvl8pPr>
            <a:lvl9pPr lvl="8" rtl="0" algn="ctr">
              <a:lnSpc>
                <a:spcPct val="100000"/>
              </a:lnSpc>
              <a:spcBef>
                <a:spcPts val="1600"/>
              </a:spcBef>
              <a:spcAft>
                <a:spcPts val="1600"/>
              </a:spcAft>
              <a:buSzPts val="1500"/>
              <a:buNone/>
              <a:defRPr/>
            </a:lvl9pPr>
          </a:lstStyle>
          <a:p/>
        </p:txBody>
      </p:sp>
      <p:sp>
        <p:nvSpPr>
          <p:cNvPr id="288" name="Google Shape;288;p23"/>
          <p:cNvSpPr txBox="1"/>
          <p:nvPr>
            <p:ph idx="5" type="title"/>
          </p:nvPr>
        </p:nvSpPr>
        <p:spPr>
          <a:xfrm>
            <a:off x="720025" y="3121825"/>
            <a:ext cx="2601300" cy="371400"/>
          </a:xfrm>
          <a:prstGeom prst="rect">
            <a:avLst/>
          </a:prstGeom>
          <a:solidFill>
            <a:schemeClr val="lt1"/>
          </a:solidFill>
          <a:ln cap="flat" cmpd="sng" w="9525">
            <a:solidFill>
              <a:schemeClr val="dk2"/>
            </a:solidFill>
            <a:prstDash val="solid"/>
            <a:round/>
            <a:headEnd len="sm" w="sm" type="none"/>
            <a:tailEnd len="sm" w="sm" type="none"/>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lvl1pPr lvl="0" rtl="0" algn="r">
              <a:spcBef>
                <a:spcPts val="0"/>
              </a:spcBef>
              <a:spcAft>
                <a:spcPts val="0"/>
              </a:spcAft>
              <a:buSzPts val="2500"/>
              <a:buNone/>
              <a:defRPr sz="22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89" name="Google Shape;289;p23"/>
          <p:cNvSpPr txBox="1"/>
          <p:nvPr>
            <p:ph idx="6" type="subTitle"/>
          </p:nvPr>
        </p:nvSpPr>
        <p:spPr>
          <a:xfrm>
            <a:off x="720012" y="3547575"/>
            <a:ext cx="2601300" cy="4848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400"/>
              <a:buNone/>
              <a:defRPr/>
            </a:lvl1pPr>
            <a:lvl2pPr lvl="1" rtl="0" algn="ctr">
              <a:lnSpc>
                <a:spcPct val="100000"/>
              </a:lnSpc>
              <a:spcBef>
                <a:spcPts val="0"/>
              </a:spcBef>
              <a:spcAft>
                <a:spcPts val="0"/>
              </a:spcAft>
              <a:buSzPts val="1500"/>
              <a:buNone/>
              <a:defRPr/>
            </a:lvl2pPr>
            <a:lvl3pPr lvl="2" rtl="0" algn="ctr">
              <a:lnSpc>
                <a:spcPct val="100000"/>
              </a:lnSpc>
              <a:spcBef>
                <a:spcPts val="1600"/>
              </a:spcBef>
              <a:spcAft>
                <a:spcPts val="0"/>
              </a:spcAft>
              <a:buSzPts val="1500"/>
              <a:buNone/>
              <a:defRPr/>
            </a:lvl3pPr>
            <a:lvl4pPr lvl="3" rtl="0" algn="ctr">
              <a:lnSpc>
                <a:spcPct val="100000"/>
              </a:lnSpc>
              <a:spcBef>
                <a:spcPts val="1600"/>
              </a:spcBef>
              <a:spcAft>
                <a:spcPts val="0"/>
              </a:spcAft>
              <a:buSzPts val="1500"/>
              <a:buNone/>
              <a:defRPr/>
            </a:lvl4pPr>
            <a:lvl5pPr lvl="4" rtl="0" algn="ctr">
              <a:lnSpc>
                <a:spcPct val="100000"/>
              </a:lnSpc>
              <a:spcBef>
                <a:spcPts val="1600"/>
              </a:spcBef>
              <a:spcAft>
                <a:spcPts val="0"/>
              </a:spcAft>
              <a:buSzPts val="1500"/>
              <a:buNone/>
              <a:defRPr/>
            </a:lvl5pPr>
            <a:lvl6pPr lvl="5" rtl="0" algn="ctr">
              <a:lnSpc>
                <a:spcPct val="100000"/>
              </a:lnSpc>
              <a:spcBef>
                <a:spcPts val="1600"/>
              </a:spcBef>
              <a:spcAft>
                <a:spcPts val="0"/>
              </a:spcAft>
              <a:buSzPts val="1500"/>
              <a:buNone/>
              <a:defRPr/>
            </a:lvl6pPr>
            <a:lvl7pPr lvl="6" rtl="0" algn="ctr">
              <a:lnSpc>
                <a:spcPct val="100000"/>
              </a:lnSpc>
              <a:spcBef>
                <a:spcPts val="1600"/>
              </a:spcBef>
              <a:spcAft>
                <a:spcPts val="0"/>
              </a:spcAft>
              <a:buSzPts val="1500"/>
              <a:buNone/>
              <a:defRPr/>
            </a:lvl7pPr>
            <a:lvl8pPr lvl="7" rtl="0" algn="ctr">
              <a:lnSpc>
                <a:spcPct val="100000"/>
              </a:lnSpc>
              <a:spcBef>
                <a:spcPts val="1600"/>
              </a:spcBef>
              <a:spcAft>
                <a:spcPts val="0"/>
              </a:spcAft>
              <a:buSzPts val="1500"/>
              <a:buNone/>
              <a:defRPr/>
            </a:lvl8pPr>
            <a:lvl9pPr lvl="8" rtl="0" algn="ctr">
              <a:lnSpc>
                <a:spcPct val="100000"/>
              </a:lnSpc>
              <a:spcBef>
                <a:spcPts val="1600"/>
              </a:spcBef>
              <a:spcAft>
                <a:spcPts val="1600"/>
              </a:spcAft>
              <a:buSzPts val="1500"/>
              <a:buNone/>
              <a:defRPr/>
            </a:lvl9pPr>
          </a:lstStyle>
          <a:p/>
        </p:txBody>
      </p:sp>
      <p:sp>
        <p:nvSpPr>
          <p:cNvPr id="290" name="Google Shape;290;p23"/>
          <p:cNvSpPr txBox="1"/>
          <p:nvPr>
            <p:ph idx="7" type="title"/>
          </p:nvPr>
        </p:nvSpPr>
        <p:spPr>
          <a:xfrm>
            <a:off x="5719201" y="3121825"/>
            <a:ext cx="2711700" cy="371400"/>
          </a:xfrm>
          <a:prstGeom prst="rect">
            <a:avLst/>
          </a:prstGeom>
          <a:solidFill>
            <a:schemeClr val="lt1"/>
          </a:solidFill>
          <a:ln cap="flat" cmpd="sng" w="9525">
            <a:solidFill>
              <a:schemeClr val="dk2"/>
            </a:solidFill>
            <a:prstDash val="solid"/>
            <a:round/>
            <a:headEnd len="sm" w="sm" type="none"/>
            <a:tailEnd len="sm" w="sm" type="none"/>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lvl1pPr lvl="0" rtl="0">
              <a:spcBef>
                <a:spcPts val="0"/>
              </a:spcBef>
              <a:spcAft>
                <a:spcPts val="0"/>
              </a:spcAft>
              <a:buSzPts val="2500"/>
              <a:buNone/>
              <a:defRPr sz="22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91" name="Google Shape;291;p23"/>
          <p:cNvSpPr txBox="1"/>
          <p:nvPr>
            <p:ph idx="8" type="subTitle"/>
          </p:nvPr>
        </p:nvSpPr>
        <p:spPr>
          <a:xfrm>
            <a:off x="5719188" y="3547575"/>
            <a:ext cx="27117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500"/>
              <a:buNone/>
              <a:defRPr/>
            </a:lvl2pPr>
            <a:lvl3pPr lvl="2" rtl="0" algn="ctr">
              <a:lnSpc>
                <a:spcPct val="100000"/>
              </a:lnSpc>
              <a:spcBef>
                <a:spcPts val="1600"/>
              </a:spcBef>
              <a:spcAft>
                <a:spcPts val="0"/>
              </a:spcAft>
              <a:buSzPts val="1500"/>
              <a:buNone/>
              <a:defRPr/>
            </a:lvl3pPr>
            <a:lvl4pPr lvl="3" rtl="0" algn="ctr">
              <a:lnSpc>
                <a:spcPct val="100000"/>
              </a:lnSpc>
              <a:spcBef>
                <a:spcPts val="1600"/>
              </a:spcBef>
              <a:spcAft>
                <a:spcPts val="0"/>
              </a:spcAft>
              <a:buSzPts val="1500"/>
              <a:buNone/>
              <a:defRPr/>
            </a:lvl4pPr>
            <a:lvl5pPr lvl="4" rtl="0" algn="ctr">
              <a:lnSpc>
                <a:spcPct val="100000"/>
              </a:lnSpc>
              <a:spcBef>
                <a:spcPts val="1600"/>
              </a:spcBef>
              <a:spcAft>
                <a:spcPts val="0"/>
              </a:spcAft>
              <a:buSzPts val="1500"/>
              <a:buNone/>
              <a:defRPr/>
            </a:lvl5pPr>
            <a:lvl6pPr lvl="5" rtl="0" algn="ctr">
              <a:lnSpc>
                <a:spcPct val="100000"/>
              </a:lnSpc>
              <a:spcBef>
                <a:spcPts val="1600"/>
              </a:spcBef>
              <a:spcAft>
                <a:spcPts val="0"/>
              </a:spcAft>
              <a:buSzPts val="1500"/>
              <a:buNone/>
              <a:defRPr/>
            </a:lvl6pPr>
            <a:lvl7pPr lvl="6" rtl="0" algn="ctr">
              <a:lnSpc>
                <a:spcPct val="100000"/>
              </a:lnSpc>
              <a:spcBef>
                <a:spcPts val="1600"/>
              </a:spcBef>
              <a:spcAft>
                <a:spcPts val="0"/>
              </a:spcAft>
              <a:buSzPts val="1500"/>
              <a:buNone/>
              <a:defRPr/>
            </a:lvl7pPr>
            <a:lvl8pPr lvl="7" rtl="0" algn="ctr">
              <a:lnSpc>
                <a:spcPct val="100000"/>
              </a:lnSpc>
              <a:spcBef>
                <a:spcPts val="1600"/>
              </a:spcBef>
              <a:spcAft>
                <a:spcPts val="0"/>
              </a:spcAft>
              <a:buSzPts val="1500"/>
              <a:buNone/>
              <a:defRPr/>
            </a:lvl8pPr>
            <a:lvl9pPr lvl="8" rtl="0" algn="ctr">
              <a:lnSpc>
                <a:spcPct val="100000"/>
              </a:lnSpc>
              <a:spcBef>
                <a:spcPts val="1600"/>
              </a:spcBef>
              <a:spcAft>
                <a:spcPts val="1600"/>
              </a:spcAft>
              <a:buSzPts val="1500"/>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292" name="Shape 292"/>
        <p:cNvGrpSpPr/>
        <p:nvPr/>
      </p:nvGrpSpPr>
      <p:grpSpPr>
        <a:xfrm>
          <a:off x="0" y="0"/>
          <a:ext cx="0" cy="0"/>
          <a:chOff x="0" y="0"/>
          <a:chExt cx="0" cy="0"/>
        </a:xfrm>
      </p:grpSpPr>
      <p:grpSp>
        <p:nvGrpSpPr>
          <p:cNvPr id="293" name="Google Shape;293;p24"/>
          <p:cNvGrpSpPr/>
          <p:nvPr/>
        </p:nvGrpSpPr>
        <p:grpSpPr>
          <a:xfrm>
            <a:off x="-8062951" y="-4343363"/>
            <a:ext cx="22664314" cy="15835411"/>
            <a:chOff x="-8062951" y="-4343363"/>
            <a:chExt cx="22664314" cy="15835411"/>
          </a:xfrm>
        </p:grpSpPr>
        <p:pic>
          <p:nvPicPr>
            <p:cNvPr id="294" name="Google Shape;294;p24"/>
            <p:cNvPicPr preferRelativeResize="0"/>
            <p:nvPr/>
          </p:nvPicPr>
          <p:blipFill rotWithShape="1">
            <a:blip r:embed="rId2">
              <a:alphaModFix amt="42000"/>
            </a:blip>
            <a:srcRect b="0" l="7894" r="8736" t="0"/>
            <a:stretch/>
          </p:blipFill>
          <p:spPr>
            <a:xfrm flipH="1">
              <a:off x="-3957151" y="3851563"/>
              <a:ext cx="7622876" cy="5121200"/>
            </a:xfrm>
            <a:prstGeom prst="rect">
              <a:avLst/>
            </a:prstGeom>
            <a:noFill/>
            <a:ln>
              <a:noFill/>
            </a:ln>
          </p:spPr>
        </p:pic>
        <p:pic>
          <p:nvPicPr>
            <p:cNvPr id="295" name="Google Shape;295;p24"/>
            <p:cNvPicPr preferRelativeResize="0"/>
            <p:nvPr/>
          </p:nvPicPr>
          <p:blipFill rotWithShape="1">
            <a:blip r:embed="rId3">
              <a:alphaModFix amt="40000"/>
            </a:blip>
            <a:srcRect b="26847" l="0" r="0" t="0"/>
            <a:stretch/>
          </p:blipFill>
          <p:spPr>
            <a:xfrm rot="-1800000">
              <a:off x="-1184975" y="5710678"/>
              <a:ext cx="9144004" cy="3746325"/>
            </a:xfrm>
            <a:prstGeom prst="rect">
              <a:avLst/>
            </a:prstGeom>
            <a:noFill/>
            <a:ln>
              <a:noFill/>
            </a:ln>
          </p:spPr>
        </p:pic>
        <p:pic>
          <p:nvPicPr>
            <p:cNvPr id="296" name="Google Shape;296;p24"/>
            <p:cNvPicPr preferRelativeResize="0"/>
            <p:nvPr/>
          </p:nvPicPr>
          <p:blipFill rotWithShape="1">
            <a:blip r:embed="rId3">
              <a:alphaModFix amt="80000"/>
            </a:blip>
            <a:srcRect b="26847" l="0" r="0" t="0"/>
            <a:stretch/>
          </p:blipFill>
          <p:spPr>
            <a:xfrm rot="-9000000">
              <a:off x="-7738902" y="-206509"/>
              <a:ext cx="9144004" cy="3746325"/>
            </a:xfrm>
            <a:prstGeom prst="rect">
              <a:avLst/>
            </a:prstGeom>
            <a:noFill/>
            <a:ln>
              <a:noFill/>
            </a:ln>
          </p:spPr>
        </p:pic>
        <p:pic>
          <p:nvPicPr>
            <p:cNvPr id="297" name="Google Shape;297;p24"/>
            <p:cNvPicPr preferRelativeResize="0"/>
            <p:nvPr/>
          </p:nvPicPr>
          <p:blipFill rotWithShape="1">
            <a:blip r:embed="rId4">
              <a:alphaModFix amt="33000"/>
            </a:blip>
            <a:srcRect b="19858" l="0" r="0" t="0"/>
            <a:stretch/>
          </p:blipFill>
          <p:spPr>
            <a:xfrm rot="-7199994">
              <a:off x="-4561124" y="-2394528"/>
              <a:ext cx="6074867" cy="2726657"/>
            </a:xfrm>
            <a:prstGeom prst="rect">
              <a:avLst/>
            </a:prstGeom>
            <a:noFill/>
            <a:ln>
              <a:noFill/>
            </a:ln>
          </p:spPr>
        </p:pic>
        <p:pic>
          <p:nvPicPr>
            <p:cNvPr id="298" name="Google Shape;298;p24"/>
            <p:cNvPicPr preferRelativeResize="0"/>
            <p:nvPr/>
          </p:nvPicPr>
          <p:blipFill rotWithShape="1">
            <a:blip r:embed="rId5">
              <a:alphaModFix amt="70000"/>
            </a:blip>
            <a:srcRect b="0" l="29064" r="11812" t="0"/>
            <a:stretch/>
          </p:blipFill>
          <p:spPr>
            <a:xfrm rot="5400000">
              <a:off x="7217450" y="3578875"/>
              <a:ext cx="5406024" cy="5121200"/>
            </a:xfrm>
            <a:prstGeom prst="rect">
              <a:avLst/>
            </a:prstGeom>
            <a:noFill/>
            <a:ln>
              <a:noFill/>
            </a:ln>
          </p:spPr>
        </p:pic>
        <p:pic>
          <p:nvPicPr>
            <p:cNvPr id="299" name="Google Shape;299;p24"/>
            <p:cNvPicPr preferRelativeResize="0"/>
            <p:nvPr/>
          </p:nvPicPr>
          <p:blipFill rotWithShape="1">
            <a:blip r:embed="rId2">
              <a:alphaModFix amt="42000"/>
            </a:blip>
            <a:srcRect b="0" l="7894" r="8736" t="0"/>
            <a:stretch/>
          </p:blipFill>
          <p:spPr>
            <a:xfrm rot="10800000">
              <a:off x="6978487" y="-3251112"/>
              <a:ext cx="7622876" cy="5121200"/>
            </a:xfrm>
            <a:prstGeom prst="rect">
              <a:avLst/>
            </a:prstGeom>
            <a:noFill/>
            <a:ln>
              <a:noFill/>
            </a:ln>
          </p:spPr>
        </p:pic>
        <p:pic>
          <p:nvPicPr>
            <p:cNvPr id="300" name="Google Shape;300;p24"/>
            <p:cNvPicPr preferRelativeResize="0"/>
            <p:nvPr/>
          </p:nvPicPr>
          <p:blipFill>
            <a:blip r:embed="rId6">
              <a:alphaModFix amt="60000"/>
            </a:blip>
            <a:stretch>
              <a:fillRect/>
            </a:stretch>
          </p:blipFill>
          <p:spPr>
            <a:xfrm>
              <a:off x="5479415" y="-1016220"/>
              <a:ext cx="3370860" cy="1887882"/>
            </a:xfrm>
            <a:prstGeom prst="rect">
              <a:avLst/>
            </a:prstGeom>
            <a:noFill/>
            <a:ln>
              <a:noFill/>
            </a:ln>
          </p:spPr>
        </p:pic>
        <p:pic>
          <p:nvPicPr>
            <p:cNvPr id="301" name="Google Shape;301;p24"/>
            <p:cNvPicPr preferRelativeResize="0"/>
            <p:nvPr/>
          </p:nvPicPr>
          <p:blipFill rotWithShape="1">
            <a:blip r:embed="rId4">
              <a:alphaModFix amt="33000"/>
            </a:blip>
            <a:srcRect b="19858" l="0" r="0" t="0"/>
            <a:stretch/>
          </p:blipFill>
          <p:spPr>
            <a:xfrm rot="-7199994">
              <a:off x="7630313" y="2820497"/>
              <a:ext cx="6074867" cy="2726657"/>
            </a:xfrm>
            <a:prstGeom prst="rect">
              <a:avLst/>
            </a:prstGeom>
            <a:noFill/>
            <a:ln>
              <a:noFill/>
            </a:ln>
          </p:spPr>
        </p:pic>
      </p:grpSp>
      <p:sp>
        <p:nvSpPr>
          <p:cNvPr id="302" name="Google Shape;302;p24"/>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p:txBody>
      </p:sp>
      <p:sp>
        <p:nvSpPr>
          <p:cNvPr id="303" name="Google Shape;303;p24"/>
          <p:cNvSpPr txBox="1"/>
          <p:nvPr>
            <p:ph idx="2" type="title"/>
          </p:nvPr>
        </p:nvSpPr>
        <p:spPr>
          <a:xfrm>
            <a:off x="713113" y="1848650"/>
            <a:ext cx="2401200" cy="3714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2500"/>
              <a:buNone/>
              <a:defRPr sz="22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04" name="Google Shape;304;p24"/>
          <p:cNvSpPr txBox="1"/>
          <p:nvPr>
            <p:ph idx="1" type="subTitle"/>
          </p:nvPr>
        </p:nvSpPr>
        <p:spPr>
          <a:xfrm>
            <a:off x="713113" y="2280975"/>
            <a:ext cx="24012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500"/>
              <a:buNone/>
              <a:defRPr/>
            </a:lvl2pPr>
            <a:lvl3pPr lvl="2" rtl="0" algn="ctr">
              <a:lnSpc>
                <a:spcPct val="100000"/>
              </a:lnSpc>
              <a:spcBef>
                <a:spcPts val="1600"/>
              </a:spcBef>
              <a:spcAft>
                <a:spcPts val="0"/>
              </a:spcAft>
              <a:buSzPts val="1500"/>
              <a:buNone/>
              <a:defRPr/>
            </a:lvl3pPr>
            <a:lvl4pPr lvl="3" rtl="0" algn="ctr">
              <a:lnSpc>
                <a:spcPct val="100000"/>
              </a:lnSpc>
              <a:spcBef>
                <a:spcPts val="1600"/>
              </a:spcBef>
              <a:spcAft>
                <a:spcPts val="0"/>
              </a:spcAft>
              <a:buSzPts val="1500"/>
              <a:buNone/>
              <a:defRPr/>
            </a:lvl4pPr>
            <a:lvl5pPr lvl="4" rtl="0" algn="ctr">
              <a:lnSpc>
                <a:spcPct val="100000"/>
              </a:lnSpc>
              <a:spcBef>
                <a:spcPts val="1600"/>
              </a:spcBef>
              <a:spcAft>
                <a:spcPts val="0"/>
              </a:spcAft>
              <a:buSzPts val="1500"/>
              <a:buNone/>
              <a:defRPr/>
            </a:lvl5pPr>
            <a:lvl6pPr lvl="5" rtl="0" algn="ctr">
              <a:lnSpc>
                <a:spcPct val="100000"/>
              </a:lnSpc>
              <a:spcBef>
                <a:spcPts val="1600"/>
              </a:spcBef>
              <a:spcAft>
                <a:spcPts val="0"/>
              </a:spcAft>
              <a:buSzPts val="1500"/>
              <a:buNone/>
              <a:defRPr/>
            </a:lvl6pPr>
            <a:lvl7pPr lvl="6" rtl="0" algn="ctr">
              <a:lnSpc>
                <a:spcPct val="100000"/>
              </a:lnSpc>
              <a:spcBef>
                <a:spcPts val="1600"/>
              </a:spcBef>
              <a:spcAft>
                <a:spcPts val="0"/>
              </a:spcAft>
              <a:buSzPts val="1500"/>
              <a:buNone/>
              <a:defRPr/>
            </a:lvl7pPr>
            <a:lvl8pPr lvl="7" rtl="0" algn="ctr">
              <a:lnSpc>
                <a:spcPct val="100000"/>
              </a:lnSpc>
              <a:spcBef>
                <a:spcPts val="1600"/>
              </a:spcBef>
              <a:spcAft>
                <a:spcPts val="0"/>
              </a:spcAft>
              <a:buSzPts val="1500"/>
              <a:buNone/>
              <a:defRPr/>
            </a:lvl8pPr>
            <a:lvl9pPr lvl="8" rtl="0" algn="ctr">
              <a:lnSpc>
                <a:spcPct val="100000"/>
              </a:lnSpc>
              <a:spcBef>
                <a:spcPts val="1600"/>
              </a:spcBef>
              <a:spcAft>
                <a:spcPts val="1600"/>
              </a:spcAft>
              <a:buSzPts val="1500"/>
              <a:buNone/>
              <a:defRPr/>
            </a:lvl9pPr>
          </a:lstStyle>
          <a:p/>
        </p:txBody>
      </p:sp>
      <p:sp>
        <p:nvSpPr>
          <p:cNvPr id="305" name="Google Shape;305;p24"/>
          <p:cNvSpPr txBox="1"/>
          <p:nvPr>
            <p:ph idx="3" type="title"/>
          </p:nvPr>
        </p:nvSpPr>
        <p:spPr>
          <a:xfrm>
            <a:off x="3371413" y="1848650"/>
            <a:ext cx="2401200" cy="3714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2500"/>
              <a:buNone/>
              <a:defRPr sz="22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06" name="Google Shape;306;p24"/>
          <p:cNvSpPr txBox="1"/>
          <p:nvPr>
            <p:ph idx="4" type="subTitle"/>
          </p:nvPr>
        </p:nvSpPr>
        <p:spPr>
          <a:xfrm>
            <a:off x="3371413" y="2280975"/>
            <a:ext cx="24012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500"/>
              <a:buNone/>
              <a:defRPr/>
            </a:lvl2pPr>
            <a:lvl3pPr lvl="2" rtl="0" algn="ctr">
              <a:lnSpc>
                <a:spcPct val="100000"/>
              </a:lnSpc>
              <a:spcBef>
                <a:spcPts val="1600"/>
              </a:spcBef>
              <a:spcAft>
                <a:spcPts val="0"/>
              </a:spcAft>
              <a:buSzPts val="1500"/>
              <a:buNone/>
              <a:defRPr/>
            </a:lvl3pPr>
            <a:lvl4pPr lvl="3" rtl="0" algn="ctr">
              <a:lnSpc>
                <a:spcPct val="100000"/>
              </a:lnSpc>
              <a:spcBef>
                <a:spcPts val="1600"/>
              </a:spcBef>
              <a:spcAft>
                <a:spcPts val="0"/>
              </a:spcAft>
              <a:buSzPts val="1500"/>
              <a:buNone/>
              <a:defRPr/>
            </a:lvl4pPr>
            <a:lvl5pPr lvl="4" rtl="0" algn="ctr">
              <a:lnSpc>
                <a:spcPct val="100000"/>
              </a:lnSpc>
              <a:spcBef>
                <a:spcPts val="1600"/>
              </a:spcBef>
              <a:spcAft>
                <a:spcPts val="0"/>
              </a:spcAft>
              <a:buSzPts val="1500"/>
              <a:buNone/>
              <a:defRPr/>
            </a:lvl5pPr>
            <a:lvl6pPr lvl="5" rtl="0" algn="ctr">
              <a:lnSpc>
                <a:spcPct val="100000"/>
              </a:lnSpc>
              <a:spcBef>
                <a:spcPts val="1600"/>
              </a:spcBef>
              <a:spcAft>
                <a:spcPts val="0"/>
              </a:spcAft>
              <a:buSzPts val="1500"/>
              <a:buNone/>
              <a:defRPr/>
            </a:lvl6pPr>
            <a:lvl7pPr lvl="6" rtl="0" algn="ctr">
              <a:lnSpc>
                <a:spcPct val="100000"/>
              </a:lnSpc>
              <a:spcBef>
                <a:spcPts val="1600"/>
              </a:spcBef>
              <a:spcAft>
                <a:spcPts val="0"/>
              </a:spcAft>
              <a:buSzPts val="1500"/>
              <a:buNone/>
              <a:defRPr/>
            </a:lvl7pPr>
            <a:lvl8pPr lvl="7" rtl="0" algn="ctr">
              <a:lnSpc>
                <a:spcPct val="100000"/>
              </a:lnSpc>
              <a:spcBef>
                <a:spcPts val="1600"/>
              </a:spcBef>
              <a:spcAft>
                <a:spcPts val="0"/>
              </a:spcAft>
              <a:buSzPts val="1500"/>
              <a:buNone/>
              <a:defRPr/>
            </a:lvl8pPr>
            <a:lvl9pPr lvl="8" rtl="0" algn="ctr">
              <a:lnSpc>
                <a:spcPct val="100000"/>
              </a:lnSpc>
              <a:spcBef>
                <a:spcPts val="1600"/>
              </a:spcBef>
              <a:spcAft>
                <a:spcPts val="1600"/>
              </a:spcAft>
              <a:buSzPts val="1500"/>
              <a:buNone/>
              <a:defRPr/>
            </a:lvl9pPr>
          </a:lstStyle>
          <a:p/>
        </p:txBody>
      </p:sp>
      <p:sp>
        <p:nvSpPr>
          <p:cNvPr id="307" name="Google Shape;307;p24"/>
          <p:cNvSpPr txBox="1"/>
          <p:nvPr>
            <p:ph idx="5" type="title"/>
          </p:nvPr>
        </p:nvSpPr>
        <p:spPr>
          <a:xfrm>
            <a:off x="713113" y="3683625"/>
            <a:ext cx="2401200" cy="3714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2500"/>
              <a:buNone/>
              <a:defRPr sz="22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08" name="Google Shape;308;p24"/>
          <p:cNvSpPr txBox="1"/>
          <p:nvPr>
            <p:ph idx="6" type="subTitle"/>
          </p:nvPr>
        </p:nvSpPr>
        <p:spPr>
          <a:xfrm>
            <a:off x="713113" y="4115950"/>
            <a:ext cx="24012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500"/>
              <a:buNone/>
              <a:defRPr/>
            </a:lvl2pPr>
            <a:lvl3pPr lvl="2" rtl="0" algn="ctr">
              <a:lnSpc>
                <a:spcPct val="100000"/>
              </a:lnSpc>
              <a:spcBef>
                <a:spcPts val="1600"/>
              </a:spcBef>
              <a:spcAft>
                <a:spcPts val="0"/>
              </a:spcAft>
              <a:buSzPts val="1500"/>
              <a:buNone/>
              <a:defRPr/>
            </a:lvl3pPr>
            <a:lvl4pPr lvl="3" rtl="0" algn="ctr">
              <a:lnSpc>
                <a:spcPct val="100000"/>
              </a:lnSpc>
              <a:spcBef>
                <a:spcPts val="1600"/>
              </a:spcBef>
              <a:spcAft>
                <a:spcPts val="0"/>
              </a:spcAft>
              <a:buSzPts val="1500"/>
              <a:buNone/>
              <a:defRPr/>
            </a:lvl4pPr>
            <a:lvl5pPr lvl="4" rtl="0" algn="ctr">
              <a:lnSpc>
                <a:spcPct val="100000"/>
              </a:lnSpc>
              <a:spcBef>
                <a:spcPts val="1600"/>
              </a:spcBef>
              <a:spcAft>
                <a:spcPts val="0"/>
              </a:spcAft>
              <a:buSzPts val="1500"/>
              <a:buNone/>
              <a:defRPr/>
            </a:lvl5pPr>
            <a:lvl6pPr lvl="5" rtl="0" algn="ctr">
              <a:lnSpc>
                <a:spcPct val="100000"/>
              </a:lnSpc>
              <a:spcBef>
                <a:spcPts val="1600"/>
              </a:spcBef>
              <a:spcAft>
                <a:spcPts val="0"/>
              </a:spcAft>
              <a:buSzPts val="1500"/>
              <a:buNone/>
              <a:defRPr/>
            </a:lvl6pPr>
            <a:lvl7pPr lvl="6" rtl="0" algn="ctr">
              <a:lnSpc>
                <a:spcPct val="100000"/>
              </a:lnSpc>
              <a:spcBef>
                <a:spcPts val="1600"/>
              </a:spcBef>
              <a:spcAft>
                <a:spcPts val="0"/>
              </a:spcAft>
              <a:buSzPts val="1500"/>
              <a:buNone/>
              <a:defRPr/>
            </a:lvl7pPr>
            <a:lvl8pPr lvl="7" rtl="0" algn="ctr">
              <a:lnSpc>
                <a:spcPct val="100000"/>
              </a:lnSpc>
              <a:spcBef>
                <a:spcPts val="1600"/>
              </a:spcBef>
              <a:spcAft>
                <a:spcPts val="0"/>
              </a:spcAft>
              <a:buSzPts val="1500"/>
              <a:buNone/>
              <a:defRPr/>
            </a:lvl8pPr>
            <a:lvl9pPr lvl="8" rtl="0" algn="ctr">
              <a:lnSpc>
                <a:spcPct val="100000"/>
              </a:lnSpc>
              <a:spcBef>
                <a:spcPts val="1600"/>
              </a:spcBef>
              <a:spcAft>
                <a:spcPts val="1600"/>
              </a:spcAft>
              <a:buSzPts val="1500"/>
              <a:buNone/>
              <a:defRPr/>
            </a:lvl9pPr>
          </a:lstStyle>
          <a:p/>
        </p:txBody>
      </p:sp>
      <p:sp>
        <p:nvSpPr>
          <p:cNvPr id="309" name="Google Shape;309;p24"/>
          <p:cNvSpPr txBox="1"/>
          <p:nvPr>
            <p:ph idx="7" type="title"/>
          </p:nvPr>
        </p:nvSpPr>
        <p:spPr>
          <a:xfrm>
            <a:off x="3371413" y="3683625"/>
            <a:ext cx="2401200" cy="3714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2500"/>
              <a:buNone/>
              <a:defRPr sz="22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10" name="Google Shape;310;p24"/>
          <p:cNvSpPr txBox="1"/>
          <p:nvPr>
            <p:ph idx="8" type="subTitle"/>
          </p:nvPr>
        </p:nvSpPr>
        <p:spPr>
          <a:xfrm>
            <a:off x="3371413" y="4115950"/>
            <a:ext cx="24012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500"/>
              <a:buNone/>
              <a:defRPr/>
            </a:lvl2pPr>
            <a:lvl3pPr lvl="2" rtl="0" algn="ctr">
              <a:lnSpc>
                <a:spcPct val="100000"/>
              </a:lnSpc>
              <a:spcBef>
                <a:spcPts val="1600"/>
              </a:spcBef>
              <a:spcAft>
                <a:spcPts val="0"/>
              </a:spcAft>
              <a:buSzPts val="1500"/>
              <a:buNone/>
              <a:defRPr/>
            </a:lvl3pPr>
            <a:lvl4pPr lvl="3" rtl="0" algn="ctr">
              <a:lnSpc>
                <a:spcPct val="100000"/>
              </a:lnSpc>
              <a:spcBef>
                <a:spcPts val="1600"/>
              </a:spcBef>
              <a:spcAft>
                <a:spcPts val="0"/>
              </a:spcAft>
              <a:buSzPts val="1500"/>
              <a:buNone/>
              <a:defRPr/>
            </a:lvl4pPr>
            <a:lvl5pPr lvl="4" rtl="0" algn="ctr">
              <a:lnSpc>
                <a:spcPct val="100000"/>
              </a:lnSpc>
              <a:spcBef>
                <a:spcPts val="1600"/>
              </a:spcBef>
              <a:spcAft>
                <a:spcPts val="0"/>
              </a:spcAft>
              <a:buSzPts val="1500"/>
              <a:buNone/>
              <a:defRPr/>
            </a:lvl5pPr>
            <a:lvl6pPr lvl="5" rtl="0" algn="ctr">
              <a:lnSpc>
                <a:spcPct val="100000"/>
              </a:lnSpc>
              <a:spcBef>
                <a:spcPts val="1600"/>
              </a:spcBef>
              <a:spcAft>
                <a:spcPts val="0"/>
              </a:spcAft>
              <a:buSzPts val="1500"/>
              <a:buNone/>
              <a:defRPr/>
            </a:lvl6pPr>
            <a:lvl7pPr lvl="6" rtl="0" algn="ctr">
              <a:lnSpc>
                <a:spcPct val="100000"/>
              </a:lnSpc>
              <a:spcBef>
                <a:spcPts val="1600"/>
              </a:spcBef>
              <a:spcAft>
                <a:spcPts val="0"/>
              </a:spcAft>
              <a:buSzPts val="1500"/>
              <a:buNone/>
              <a:defRPr/>
            </a:lvl7pPr>
            <a:lvl8pPr lvl="7" rtl="0" algn="ctr">
              <a:lnSpc>
                <a:spcPct val="100000"/>
              </a:lnSpc>
              <a:spcBef>
                <a:spcPts val="1600"/>
              </a:spcBef>
              <a:spcAft>
                <a:spcPts val="0"/>
              </a:spcAft>
              <a:buSzPts val="1500"/>
              <a:buNone/>
              <a:defRPr/>
            </a:lvl8pPr>
            <a:lvl9pPr lvl="8" rtl="0" algn="ctr">
              <a:lnSpc>
                <a:spcPct val="100000"/>
              </a:lnSpc>
              <a:spcBef>
                <a:spcPts val="1600"/>
              </a:spcBef>
              <a:spcAft>
                <a:spcPts val="1600"/>
              </a:spcAft>
              <a:buSzPts val="1500"/>
              <a:buNone/>
              <a:defRPr/>
            </a:lvl9pPr>
          </a:lstStyle>
          <a:p/>
        </p:txBody>
      </p:sp>
      <p:sp>
        <p:nvSpPr>
          <p:cNvPr id="311" name="Google Shape;311;p24"/>
          <p:cNvSpPr txBox="1"/>
          <p:nvPr>
            <p:ph idx="9" type="title"/>
          </p:nvPr>
        </p:nvSpPr>
        <p:spPr>
          <a:xfrm>
            <a:off x="6029725" y="1848650"/>
            <a:ext cx="2401200" cy="3714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2500"/>
              <a:buNone/>
              <a:defRPr sz="22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12" name="Google Shape;312;p24"/>
          <p:cNvSpPr txBox="1"/>
          <p:nvPr>
            <p:ph idx="13" type="subTitle"/>
          </p:nvPr>
        </p:nvSpPr>
        <p:spPr>
          <a:xfrm>
            <a:off x="6029725" y="2280975"/>
            <a:ext cx="24012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500"/>
              <a:buNone/>
              <a:defRPr/>
            </a:lvl2pPr>
            <a:lvl3pPr lvl="2" rtl="0" algn="ctr">
              <a:lnSpc>
                <a:spcPct val="100000"/>
              </a:lnSpc>
              <a:spcBef>
                <a:spcPts val="1600"/>
              </a:spcBef>
              <a:spcAft>
                <a:spcPts val="0"/>
              </a:spcAft>
              <a:buSzPts val="1500"/>
              <a:buNone/>
              <a:defRPr/>
            </a:lvl3pPr>
            <a:lvl4pPr lvl="3" rtl="0" algn="ctr">
              <a:lnSpc>
                <a:spcPct val="100000"/>
              </a:lnSpc>
              <a:spcBef>
                <a:spcPts val="1600"/>
              </a:spcBef>
              <a:spcAft>
                <a:spcPts val="0"/>
              </a:spcAft>
              <a:buSzPts val="1500"/>
              <a:buNone/>
              <a:defRPr/>
            </a:lvl4pPr>
            <a:lvl5pPr lvl="4" rtl="0" algn="ctr">
              <a:lnSpc>
                <a:spcPct val="100000"/>
              </a:lnSpc>
              <a:spcBef>
                <a:spcPts val="1600"/>
              </a:spcBef>
              <a:spcAft>
                <a:spcPts val="0"/>
              </a:spcAft>
              <a:buSzPts val="1500"/>
              <a:buNone/>
              <a:defRPr/>
            </a:lvl5pPr>
            <a:lvl6pPr lvl="5" rtl="0" algn="ctr">
              <a:lnSpc>
                <a:spcPct val="100000"/>
              </a:lnSpc>
              <a:spcBef>
                <a:spcPts val="1600"/>
              </a:spcBef>
              <a:spcAft>
                <a:spcPts val="0"/>
              </a:spcAft>
              <a:buSzPts val="1500"/>
              <a:buNone/>
              <a:defRPr/>
            </a:lvl6pPr>
            <a:lvl7pPr lvl="6" rtl="0" algn="ctr">
              <a:lnSpc>
                <a:spcPct val="100000"/>
              </a:lnSpc>
              <a:spcBef>
                <a:spcPts val="1600"/>
              </a:spcBef>
              <a:spcAft>
                <a:spcPts val="0"/>
              </a:spcAft>
              <a:buSzPts val="1500"/>
              <a:buNone/>
              <a:defRPr/>
            </a:lvl7pPr>
            <a:lvl8pPr lvl="7" rtl="0" algn="ctr">
              <a:lnSpc>
                <a:spcPct val="100000"/>
              </a:lnSpc>
              <a:spcBef>
                <a:spcPts val="1600"/>
              </a:spcBef>
              <a:spcAft>
                <a:spcPts val="0"/>
              </a:spcAft>
              <a:buSzPts val="1500"/>
              <a:buNone/>
              <a:defRPr/>
            </a:lvl8pPr>
            <a:lvl9pPr lvl="8" rtl="0" algn="ctr">
              <a:lnSpc>
                <a:spcPct val="100000"/>
              </a:lnSpc>
              <a:spcBef>
                <a:spcPts val="1600"/>
              </a:spcBef>
              <a:spcAft>
                <a:spcPts val="1600"/>
              </a:spcAft>
              <a:buSzPts val="1500"/>
              <a:buNone/>
              <a:defRPr/>
            </a:lvl9pPr>
          </a:lstStyle>
          <a:p/>
        </p:txBody>
      </p:sp>
      <p:sp>
        <p:nvSpPr>
          <p:cNvPr id="313" name="Google Shape;313;p24"/>
          <p:cNvSpPr txBox="1"/>
          <p:nvPr>
            <p:ph idx="14" type="title"/>
          </p:nvPr>
        </p:nvSpPr>
        <p:spPr>
          <a:xfrm>
            <a:off x="6029725" y="3683625"/>
            <a:ext cx="2401200" cy="3714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2500"/>
              <a:buNone/>
              <a:defRPr sz="22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14" name="Google Shape;314;p24"/>
          <p:cNvSpPr txBox="1"/>
          <p:nvPr>
            <p:ph idx="15" type="subTitle"/>
          </p:nvPr>
        </p:nvSpPr>
        <p:spPr>
          <a:xfrm>
            <a:off x="6029725" y="4115950"/>
            <a:ext cx="24012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500"/>
              <a:buNone/>
              <a:defRPr/>
            </a:lvl2pPr>
            <a:lvl3pPr lvl="2" rtl="0" algn="ctr">
              <a:lnSpc>
                <a:spcPct val="100000"/>
              </a:lnSpc>
              <a:spcBef>
                <a:spcPts val="1600"/>
              </a:spcBef>
              <a:spcAft>
                <a:spcPts val="0"/>
              </a:spcAft>
              <a:buSzPts val="1500"/>
              <a:buNone/>
              <a:defRPr/>
            </a:lvl3pPr>
            <a:lvl4pPr lvl="3" rtl="0" algn="ctr">
              <a:lnSpc>
                <a:spcPct val="100000"/>
              </a:lnSpc>
              <a:spcBef>
                <a:spcPts val="1600"/>
              </a:spcBef>
              <a:spcAft>
                <a:spcPts val="0"/>
              </a:spcAft>
              <a:buSzPts val="1500"/>
              <a:buNone/>
              <a:defRPr/>
            </a:lvl4pPr>
            <a:lvl5pPr lvl="4" rtl="0" algn="ctr">
              <a:lnSpc>
                <a:spcPct val="100000"/>
              </a:lnSpc>
              <a:spcBef>
                <a:spcPts val="1600"/>
              </a:spcBef>
              <a:spcAft>
                <a:spcPts val="0"/>
              </a:spcAft>
              <a:buSzPts val="1500"/>
              <a:buNone/>
              <a:defRPr/>
            </a:lvl5pPr>
            <a:lvl6pPr lvl="5" rtl="0" algn="ctr">
              <a:lnSpc>
                <a:spcPct val="100000"/>
              </a:lnSpc>
              <a:spcBef>
                <a:spcPts val="1600"/>
              </a:spcBef>
              <a:spcAft>
                <a:spcPts val="0"/>
              </a:spcAft>
              <a:buSzPts val="1500"/>
              <a:buNone/>
              <a:defRPr/>
            </a:lvl6pPr>
            <a:lvl7pPr lvl="6" rtl="0" algn="ctr">
              <a:lnSpc>
                <a:spcPct val="100000"/>
              </a:lnSpc>
              <a:spcBef>
                <a:spcPts val="1600"/>
              </a:spcBef>
              <a:spcAft>
                <a:spcPts val="0"/>
              </a:spcAft>
              <a:buSzPts val="1500"/>
              <a:buNone/>
              <a:defRPr/>
            </a:lvl7pPr>
            <a:lvl8pPr lvl="7" rtl="0" algn="ctr">
              <a:lnSpc>
                <a:spcPct val="100000"/>
              </a:lnSpc>
              <a:spcBef>
                <a:spcPts val="1600"/>
              </a:spcBef>
              <a:spcAft>
                <a:spcPts val="0"/>
              </a:spcAft>
              <a:buSzPts val="1500"/>
              <a:buNone/>
              <a:defRPr/>
            </a:lvl8pPr>
            <a:lvl9pPr lvl="8" rtl="0" algn="ctr">
              <a:lnSpc>
                <a:spcPct val="100000"/>
              </a:lnSpc>
              <a:spcBef>
                <a:spcPts val="1600"/>
              </a:spcBef>
              <a:spcAft>
                <a:spcPts val="1600"/>
              </a:spcAft>
              <a:buSzPts val="1500"/>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1">
  <p:cSld name="CUSTOM_7_1">
    <p:spTree>
      <p:nvGrpSpPr>
        <p:cNvPr id="315" name="Shape 315"/>
        <p:cNvGrpSpPr/>
        <p:nvPr/>
      </p:nvGrpSpPr>
      <p:grpSpPr>
        <a:xfrm>
          <a:off x="0" y="0"/>
          <a:ext cx="0" cy="0"/>
          <a:chOff x="0" y="0"/>
          <a:chExt cx="0" cy="0"/>
        </a:xfrm>
      </p:grpSpPr>
      <p:grpSp>
        <p:nvGrpSpPr>
          <p:cNvPr id="316" name="Google Shape;316;p25"/>
          <p:cNvGrpSpPr/>
          <p:nvPr/>
        </p:nvGrpSpPr>
        <p:grpSpPr>
          <a:xfrm>
            <a:off x="-3803050" y="-4812688"/>
            <a:ext cx="18323276" cy="12600826"/>
            <a:chOff x="-3803050" y="-4812688"/>
            <a:chExt cx="18323276" cy="12600826"/>
          </a:xfrm>
        </p:grpSpPr>
        <p:pic>
          <p:nvPicPr>
            <p:cNvPr id="317" name="Google Shape;317;p25"/>
            <p:cNvPicPr preferRelativeResize="0"/>
            <p:nvPr/>
          </p:nvPicPr>
          <p:blipFill rotWithShape="1">
            <a:blip r:embed="rId2">
              <a:alphaModFix amt="23000"/>
            </a:blip>
            <a:srcRect b="0" l="11918" r="8145" t="0"/>
            <a:stretch/>
          </p:blipFill>
          <p:spPr>
            <a:xfrm>
              <a:off x="1966213" y="4136813"/>
              <a:ext cx="5211551" cy="3651325"/>
            </a:xfrm>
            <a:prstGeom prst="rect">
              <a:avLst/>
            </a:prstGeom>
            <a:noFill/>
            <a:ln>
              <a:noFill/>
            </a:ln>
          </p:spPr>
        </p:pic>
        <p:pic>
          <p:nvPicPr>
            <p:cNvPr id="318" name="Google Shape;318;p25"/>
            <p:cNvPicPr preferRelativeResize="0"/>
            <p:nvPr/>
          </p:nvPicPr>
          <p:blipFill rotWithShape="1">
            <a:blip r:embed="rId3">
              <a:alphaModFix amt="33000"/>
            </a:blip>
            <a:srcRect b="19858" l="0" r="0" t="0"/>
            <a:stretch/>
          </p:blipFill>
          <p:spPr>
            <a:xfrm rot="-7199994">
              <a:off x="-2961087" y="-2863853"/>
              <a:ext cx="6074867" cy="2726657"/>
            </a:xfrm>
            <a:prstGeom prst="rect">
              <a:avLst/>
            </a:prstGeom>
            <a:noFill/>
            <a:ln>
              <a:noFill/>
            </a:ln>
          </p:spPr>
        </p:pic>
        <p:pic>
          <p:nvPicPr>
            <p:cNvPr id="319" name="Google Shape;319;p25"/>
            <p:cNvPicPr preferRelativeResize="0"/>
            <p:nvPr/>
          </p:nvPicPr>
          <p:blipFill rotWithShape="1">
            <a:blip r:embed="rId4">
              <a:alphaModFix amt="64000"/>
            </a:blip>
            <a:srcRect b="0" l="8933" r="40875" t="0"/>
            <a:stretch/>
          </p:blipFill>
          <p:spPr>
            <a:xfrm>
              <a:off x="-3803050" y="-149275"/>
              <a:ext cx="4589302" cy="5121200"/>
            </a:xfrm>
            <a:prstGeom prst="rect">
              <a:avLst/>
            </a:prstGeom>
            <a:noFill/>
            <a:ln>
              <a:noFill/>
            </a:ln>
          </p:spPr>
        </p:pic>
        <p:pic>
          <p:nvPicPr>
            <p:cNvPr id="320" name="Google Shape;320;p25"/>
            <p:cNvPicPr preferRelativeResize="0"/>
            <p:nvPr/>
          </p:nvPicPr>
          <p:blipFill rotWithShape="1">
            <a:blip r:embed="rId5">
              <a:alphaModFix amt="20000"/>
            </a:blip>
            <a:srcRect b="0" l="19329" r="19846" t="0"/>
            <a:stretch/>
          </p:blipFill>
          <p:spPr>
            <a:xfrm>
              <a:off x="8154500" y="2983838"/>
              <a:ext cx="2830269" cy="2606150"/>
            </a:xfrm>
            <a:prstGeom prst="rect">
              <a:avLst/>
            </a:prstGeom>
            <a:noFill/>
            <a:ln>
              <a:noFill/>
            </a:ln>
          </p:spPr>
        </p:pic>
        <p:pic>
          <p:nvPicPr>
            <p:cNvPr id="321" name="Google Shape;321;p25"/>
            <p:cNvPicPr preferRelativeResize="0"/>
            <p:nvPr/>
          </p:nvPicPr>
          <p:blipFill rotWithShape="1">
            <a:blip r:embed="rId6">
              <a:alphaModFix amt="42000"/>
            </a:blip>
            <a:srcRect b="0" l="7894" r="8736" t="0"/>
            <a:stretch/>
          </p:blipFill>
          <p:spPr>
            <a:xfrm rot="10800000">
              <a:off x="6897349" y="-2314587"/>
              <a:ext cx="7622876" cy="5121200"/>
            </a:xfrm>
            <a:prstGeom prst="rect">
              <a:avLst/>
            </a:prstGeom>
            <a:noFill/>
            <a:ln>
              <a:noFill/>
            </a:ln>
          </p:spPr>
        </p:pic>
        <p:pic>
          <p:nvPicPr>
            <p:cNvPr id="322" name="Google Shape;322;p25"/>
            <p:cNvPicPr preferRelativeResize="0"/>
            <p:nvPr/>
          </p:nvPicPr>
          <p:blipFill rotWithShape="1">
            <a:blip r:embed="rId7">
              <a:alphaModFix/>
            </a:blip>
            <a:srcRect b="48995" l="33553" r="32232" t="0"/>
            <a:stretch/>
          </p:blipFill>
          <p:spPr>
            <a:xfrm>
              <a:off x="8154511" y="4736223"/>
              <a:ext cx="1113600" cy="929798"/>
            </a:xfrm>
            <a:prstGeom prst="rect">
              <a:avLst/>
            </a:prstGeom>
            <a:noFill/>
            <a:ln>
              <a:noFill/>
            </a:ln>
          </p:spPr>
        </p:pic>
      </p:grpSp>
      <p:sp>
        <p:nvSpPr>
          <p:cNvPr id="323" name="Google Shape;323;p25"/>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p:txBody>
      </p:sp>
      <p:sp>
        <p:nvSpPr>
          <p:cNvPr id="324" name="Google Shape;324;p25"/>
          <p:cNvSpPr txBox="1"/>
          <p:nvPr>
            <p:ph idx="2" type="title"/>
          </p:nvPr>
        </p:nvSpPr>
        <p:spPr>
          <a:xfrm>
            <a:off x="1952900" y="1304775"/>
            <a:ext cx="2401200" cy="371400"/>
          </a:xfrm>
          <a:prstGeom prst="rect">
            <a:avLst/>
          </a:prstGeom>
          <a:solidFill>
            <a:schemeClr val="lt1"/>
          </a:solidFill>
          <a:ln>
            <a:noFill/>
          </a:ln>
        </p:spPr>
        <p:txBody>
          <a:bodyPr anchorCtr="0" anchor="ctr" bIns="91425" lIns="91425" spcFirstLastPara="1" rIns="91425" wrap="square" tIns="91425">
            <a:noAutofit/>
          </a:bodyPr>
          <a:lstStyle>
            <a:lvl1pPr lvl="0" rtl="0">
              <a:spcBef>
                <a:spcPts val="0"/>
              </a:spcBef>
              <a:spcAft>
                <a:spcPts val="0"/>
              </a:spcAft>
              <a:buSzPts val="2500"/>
              <a:buNone/>
              <a:defRPr sz="22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25" name="Google Shape;325;p25"/>
          <p:cNvSpPr txBox="1"/>
          <p:nvPr>
            <p:ph idx="1" type="subTitle"/>
          </p:nvPr>
        </p:nvSpPr>
        <p:spPr>
          <a:xfrm>
            <a:off x="1952900" y="1737100"/>
            <a:ext cx="24012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500"/>
              <a:buNone/>
              <a:defRPr/>
            </a:lvl2pPr>
            <a:lvl3pPr lvl="2" rtl="0" algn="ctr">
              <a:lnSpc>
                <a:spcPct val="100000"/>
              </a:lnSpc>
              <a:spcBef>
                <a:spcPts val="1600"/>
              </a:spcBef>
              <a:spcAft>
                <a:spcPts val="0"/>
              </a:spcAft>
              <a:buSzPts val="1500"/>
              <a:buNone/>
              <a:defRPr/>
            </a:lvl3pPr>
            <a:lvl4pPr lvl="3" rtl="0" algn="ctr">
              <a:lnSpc>
                <a:spcPct val="100000"/>
              </a:lnSpc>
              <a:spcBef>
                <a:spcPts val="1600"/>
              </a:spcBef>
              <a:spcAft>
                <a:spcPts val="0"/>
              </a:spcAft>
              <a:buSzPts val="1500"/>
              <a:buNone/>
              <a:defRPr/>
            </a:lvl4pPr>
            <a:lvl5pPr lvl="4" rtl="0" algn="ctr">
              <a:lnSpc>
                <a:spcPct val="100000"/>
              </a:lnSpc>
              <a:spcBef>
                <a:spcPts val="1600"/>
              </a:spcBef>
              <a:spcAft>
                <a:spcPts val="0"/>
              </a:spcAft>
              <a:buSzPts val="1500"/>
              <a:buNone/>
              <a:defRPr/>
            </a:lvl5pPr>
            <a:lvl6pPr lvl="5" rtl="0" algn="ctr">
              <a:lnSpc>
                <a:spcPct val="100000"/>
              </a:lnSpc>
              <a:spcBef>
                <a:spcPts val="1600"/>
              </a:spcBef>
              <a:spcAft>
                <a:spcPts val="0"/>
              </a:spcAft>
              <a:buSzPts val="1500"/>
              <a:buNone/>
              <a:defRPr/>
            </a:lvl6pPr>
            <a:lvl7pPr lvl="6" rtl="0" algn="ctr">
              <a:lnSpc>
                <a:spcPct val="100000"/>
              </a:lnSpc>
              <a:spcBef>
                <a:spcPts val="1600"/>
              </a:spcBef>
              <a:spcAft>
                <a:spcPts val="0"/>
              </a:spcAft>
              <a:buSzPts val="1500"/>
              <a:buNone/>
              <a:defRPr/>
            </a:lvl7pPr>
            <a:lvl8pPr lvl="7" rtl="0" algn="ctr">
              <a:lnSpc>
                <a:spcPct val="100000"/>
              </a:lnSpc>
              <a:spcBef>
                <a:spcPts val="1600"/>
              </a:spcBef>
              <a:spcAft>
                <a:spcPts val="0"/>
              </a:spcAft>
              <a:buSzPts val="1500"/>
              <a:buNone/>
              <a:defRPr/>
            </a:lvl8pPr>
            <a:lvl9pPr lvl="8" rtl="0" algn="ctr">
              <a:lnSpc>
                <a:spcPct val="100000"/>
              </a:lnSpc>
              <a:spcBef>
                <a:spcPts val="1600"/>
              </a:spcBef>
              <a:spcAft>
                <a:spcPts val="1600"/>
              </a:spcAft>
              <a:buSzPts val="1500"/>
              <a:buNone/>
              <a:defRPr/>
            </a:lvl9pPr>
          </a:lstStyle>
          <a:p/>
        </p:txBody>
      </p:sp>
      <p:sp>
        <p:nvSpPr>
          <p:cNvPr id="326" name="Google Shape;326;p25"/>
          <p:cNvSpPr txBox="1"/>
          <p:nvPr>
            <p:ph idx="3" type="title"/>
          </p:nvPr>
        </p:nvSpPr>
        <p:spPr>
          <a:xfrm>
            <a:off x="1952888" y="2456100"/>
            <a:ext cx="2401200" cy="371400"/>
          </a:xfrm>
          <a:prstGeom prst="rect">
            <a:avLst/>
          </a:prstGeom>
          <a:solidFill>
            <a:schemeClr val="lt1"/>
          </a:solidFill>
          <a:ln>
            <a:noFill/>
          </a:ln>
        </p:spPr>
        <p:txBody>
          <a:bodyPr anchorCtr="0" anchor="ctr" bIns="91425" lIns="91425" spcFirstLastPara="1" rIns="91425" wrap="square" tIns="91425">
            <a:noAutofit/>
          </a:bodyPr>
          <a:lstStyle>
            <a:lvl1pPr lvl="0" rtl="0">
              <a:spcBef>
                <a:spcPts val="0"/>
              </a:spcBef>
              <a:spcAft>
                <a:spcPts val="0"/>
              </a:spcAft>
              <a:buSzPts val="2500"/>
              <a:buNone/>
              <a:defRPr sz="22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27" name="Google Shape;327;p25"/>
          <p:cNvSpPr txBox="1"/>
          <p:nvPr>
            <p:ph idx="4" type="subTitle"/>
          </p:nvPr>
        </p:nvSpPr>
        <p:spPr>
          <a:xfrm>
            <a:off x="1952888" y="2888425"/>
            <a:ext cx="24012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500"/>
              <a:buNone/>
              <a:defRPr/>
            </a:lvl2pPr>
            <a:lvl3pPr lvl="2" rtl="0" algn="ctr">
              <a:lnSpc>
                <a:spcPct val="100000"/>
              </a:lnSpc>
              <a:spcBef>
                <a:spcPts val="1600"/>
              </a:spcBef>
              <a:spcAft>
                <a:spcPts val="0"/>
              </a:spcAft>
              <a:buSzPts val="1500"/>
              <a:buNone/>
              <a:defRPr/>
            </a:lvl3pPr>
            <a:lvl4pPr lvl="3" rtl="0" algn="ctr">
              <a:lnSpc>
                <a:spcPct val="100000"/>
              </a:lnSpc>
              <a:spcBef>
                <a:spcPts val="1600"/>
              </a:spcBef>
              <a:spcAft>
                <a:spcPts val="0"/>
              </a:spcAft>
              <a:buSzPts val="1500"/>
              <a:buNone/>
              <a:defRPr/>
            </a:lvl4pPr>
            <a:lvl5pPr lvl="4" rtl="0" algn="ctr">
              <a:lnSpc>
                <a:spcPct val="100000"/>
              </a:lnSpc>
              <a:spcBef>
                <a:spcPts val="1600"/>
              </a:spcBef>
              <a:spcAft>
                <a:spcPts val="0"/>
              </a:spcAft>
              <a:buSzPts val="1500"/>
              <a:buNone/>
              <a:defRPr/>
            </a:lvl5pPr>
            <a:lvl6pPr lvl="5" rtl="0" algn="ctr">
              <a:lnSpc>
                <a:spcPct val="100000"/>
              </a:lnSpc>
              <a:spcBef>
                <a:spcPts val="1600"/>
              </a:spcBef>
              <a:spcAft>
                <a:spcPts val="0"/>
              </a:spcAft>
              <a:buSzPts val="1500"/>
              <a:buNone/>
              <a:defRPr/>
            </a:lvl6pPr>
            <a:lvl7pPr lvl="6" rtl="0" algn="ctr">
              <a:lnSpc>
                <a:spcPct val="100000"/>
              </a:lnSpc>
              <a:spcBef>
                <a:spcPts val="1600"/>
              </a:spcBef>
              <a:spcAft>
                <a:spcPts val="0"/>
              </a:spcAft>
              <a:buSzPts val="1500"/>
              <a:buNone/>
              <a:defRPr/>
            </a:lvl7pPr>
            <a:lvl8pPr lvl="7" rtl="0" algn="ctr">
              <a:lnSpc>
                <a:spcPct val="100000"/>
              </a:lnSpc>
              <a:spcBef>
                <a:spcPts val="1600"/>
              </a:spcBef>
              <a:spcAft>
                <a:spcPts val="0"/>
              </a:spcAft>
              <a:buSzPts val="1500"/>
              <a:buNone/>
              <a:defRPr/>
            </a:lvl8pPr>
            <a:lvl9pPr lvl="8" rtl="0" algn="ctr">
              <a:lnSpc>
                <a:spcPct val="100000"/>
              </a:lnSpc>
              <a:spcBef>
                <a:spcPts val="1600"/>
              </a:spcBef>
              <a:spcAft>
                <a:spcPts val="1600"/>
              </a:spcAft>
              <a:buSzPts val="1500"/>
              <a:buNone/>
              <a:defRPr/>
            </a:lvl9pPr>
          </a:lstStyle>
          <a:p/>
        </p:txBody>
      </p:sp>
      <p:sp>
        <p:nvSpPr>
          <p:cNvPr id="328" name="Google Shape;328;p25"/>
          <p:cNvSpPr txBox="1"/>
          <p:nvPr>
            <p:ph idx="5" type="title"/>
          </p:nvPr>
        </p:nvSpPr>
        <p:spPr>
          <a:xfrm>
            <a:off x="1952900" y="3607425"/>
            <a:ext cx="2401200" cy="371400"/>
          </a:xfrm>
          <a:prstGeom prst="rect">
            <a:avLst/>
          </a:prstGeom>
          <a:solidFill>
            <a:schemeClr val="lt1"/>
          </a:solidFill>
          <a:ln>
            <a:noFill/>
          </a:ln>
        </p:spPr>
        <p:txBody>
          <a:bodyPr anchorCtr="0" anchor="ctr" bIns="91425" lIns="91425" spcFirstLastPara="1" rIns="91425" wrap="square" tIns="91425">
            <a:noAutofit/>
          </a:bodyPr>
          <a:lstStyle>
            <a:lvl1pPr lvl="0" rtl="0">
              <a:spcBef>
                <a:spcPts val="0"/>
              </a:spcBef>
              <a:spcAft>
                <a:spcPts val="0"/>
              </a:spcAft>
              <a:buSzPts val="2500"/>
              <a:buNone/>
              <a:defRPr sz="22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29" name="Google Shape;329;p25"/>
          <p:cNvSpPr txBox="1"/>
          <p:nvPr>
            <p:ph idx="6" type="subTitle"/>
          </p:nvPr>
        </p:nvSpPr>
        <p:spPr>
          <a:xfrm>
            <a:off x="1952900" y="4039750"/>
            <a:ext cx="24012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500"/>
              <a:buNone/>
              <a:defRPr/>
            </a:lvl2pPr>
            <a:lvl3pPr lvl="2" rtl="0" algn="ctr">
              <a:lnSpc>
                <a:spcPct val="100000"/>
              </a:lnSpc>
              <a:spcBef>
                <a:spcPts val="1600"/>
              </a:spcBef>
              <a:spcAft>
                <a:spcPts val="0"/>
              </a:spcAft>
              <a:buSzPts val="1500"/>
              <a:buNone/>
              <a:defRPr/>
            </a:lvl3pPr>
            <a:lvl4pPr lvl="3" rtl="0" algn="ctr">
              <a:lnSpc>
                <a:spcPct val="100000"/>
              </a:lnSpc>
              <a:spcBef>
                <a:spcPts val="1600"/>
              </a:spcBef>
              <a:spcAft>
                <a:spcPts val="0"/>
              </a:spcAft>
              <a:buSzPts val="1500"/>
              <a:buNone/>
              <a:defRPr/>
            </a:lvl4pPr>
            <a:lvl5pPr lvl="4" rtl="0" algn="ctr">
              <a:lnSpc>
                <a:spcPct val="100000"/>
              </a:lnSpc>
              <a:spcBef>
                <a:spcPts val="1600"/>
              </a:spcBef>
              <a:spcAft>
                <a:spcPts val="0"/>
              </a:spcAft>
              <a:buSzPts val="1500"/>
              <a:buNone/>
              <a:defRPr/>
            </a:lvl5pPr>
            <a:lvl6pPr lvl="5" rtl="0" algn="ctr">
              <a:lnSpc>
                <a:spcPct val="100000"/>
              </a:lnSpc>
              <a:spcBef>
                <a:spcPts val="1600"/>
              </a:spcBef>
              <a:spcAft>
                <a:spcPts val="0"/>
              </a:spcAft>
              <a:buSzPts val="1500"/>
              <a:buNone/>
              <a:defRPr/>
            </a:lvl6pPr>
            <a:lvl7pPr lvl="6" rtl="0" algn="ctr">
              <a:lnSpc>
                <a:spcPct val="100000"/>
              </a:lnSpc>
              <a:spcBef>
                <a:spcPts val="1600"/>
              </a:spcBef>
              <a:spcAft>
                <a:spcPts val="0"/>
              </a:spcAft>
              <a:buSzPts val="1500"/>
              <a:buNone/>
              <a:defRPr/>
            </a:lvl7pPr>
            <a:lvl8pPr lvl="7" rtl="0" algn="ctr">
              <a:lnSpc>
                <a:spcPct val="100000"/>
              </a:lnSpc>
              <a:spcBef>
                <a:spcPts val="1600"/>
              </a:spcBef>
              <a:spcAft>
                <a:spcPts val="0"/>
              </a:spcAft>
              <a:buSzPts val="1500"/>
              <a:buNone/>
              <a:defRPr/>
            </a:lvl8pPr>
            <a:lvl9pPr lvl="8" rtl="0" algn="ctr">
              <a:lnSpc>
                <a:spcPct val="100000"/>
              </a:lnSpc>
              <a:spcBef>
                <a:spcPts val="1600"/>
              </a:spcBef>
              <a:spcAft>
                <a:spcPts val="1600"/>
              </a:spcAft>
              <a:buSzPts val="1500"/>
              <a:buNone/>
              <a:defRPr/>
            </a:lvl9pPr>
          </a:lstStyle>
          <a:p/>
        </p:txBody>
      </p:sp>
      <p:sp>
        <p:nvSpPr>
          <p:cNvPr id="330" name="Google Shape;330;p25"/>
          <p:cNvSpPr txBox="1"/>
          <p:nvPr>
            <p:ph idx="7" type="title"/>
          </p:nvPr>
        </p:nvSpPr>
        <p:spPr>
          <a:xfrm>
            <a:off x="5964538" y="2455274"/>
            <a:ext cx="2401200" cy="371400"/>
          </a:xfrm>
          <a:prstGeom prst="rect">
            <a:avLst/>
          </a:prstGeom>
          <a:solidFill>
            <a:schemeClr val="lt1"/>
          </a:solidFill>
          <a:ln>
            <a:noFill/>
          </a:ln>
        </p:spPr>
        <p:txBody>
          <a:bodyPr anchorCtr="0" anchor="ctr" bIns="91425" lIns="91425" spcFirstLastPara="1" rIns="91425" wrap="square" tIns="91425">
            <a:noAutofit/>
          </a:bodyPr>
          <a:lstStyle>
            <a:lvl1pPr lvl="0" rtl="0">
              <a:spcBef>
                <a:spcPts val="0"/>
              </a:spcBef>
              <a:spcAft>
                <a:spcPts val="0"/>
              </a:spcAft>
              <a:buSzPts val="2500"/>
              <a:buNone/>
              <a:defRPr sz="22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31" name="Google Shape;331;p25"/>
          <p:cNvSpPr txBox="1"/>
          <p:nvPr>
            <p:ph idx="8" type="subTitle"/>
          </p:nvPr>
        </p:nvSpPr>
        <p:spPr>
          <a:xfrm>
            <a:off x="5964538" y="2887599"/>
            <a:ext cx="24012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500"/>
              <a:buNone/>
              <a:defRPr/>
            </a:lvl2pPr>
            <a:lvl3pPr lvl="2" rtl="0" algn="ctr">
              <a:lnSpc>
                <a:spcPct val="100000"/>
              </a:lnSpc>
              <a:spcBef>
                <a:spcPts val="1600"/>
              </a:spcBef>
              <a:spcAft>
                <a:spcPts val="0"/>
              </a:spcAft>
              <a:buSzPts val="1500"/>
              <a:buNone/>
              <a:defRPr/>
            </a:lvl3pPr>
            <a:lvl4pPr lvl="3" rtl="0" algn="ctr">
              <a:lnSpc>
                <a:spcPct val="100000"/>
              </a:lnSpc>
              <a:spcBef>
                <a:spcPts val="1600"/>
              </a:spcBef>
              <a:spcAft>
                <a:spcPts val="0"/>
              </a:spcAft>
              <a:buSzPts val="1500"/>
              <a:buNone/>
              <a:defRPr/>
            </a:lvl4pPr>
            <a:lvl5pPr lvl="4" rtl="0" algn="ctr">
              <a:lnSpc>
                <a:spcPct val="100000"/>
              </a:lnSpc>
              <a:spcBef>
                <a:spcPts val="1600"/>
              </a:spcBef>
              <a:spcAft>
                <a:spcPts val="0"/>
              </a:spcAft>
              <a:buSzPts val="1500"/>
              <a:buNone/>
              <a:defRPr/>
            </a:lvl5pPr>
            <a:lvl6pPr lvl="5" rtl="0" algn="ctr">
              <a:lnSpc>
                <a:spcPct val="100000"/>
              </a:lnSpc>
              <a:spcBef>
                <a:spcPts val="1600"/>
              </a:spcBef>
              <a:spcAft>
                <a:spcPts val="0"/>
              </a:spcAft>
              <a:buSzPts val="1500"/>
              <a:buNone/>
              <a:defRPr/>
            </a:lvl6pPr>
            <a:lvl7pPr lvl="6" rtl="0" algn="ctr">
              <a:lnSpc>
                <a:spcPct val="100000"/>
              </a:lnSpc>
              <a:spcBef>
                <a:spcPts val="1600"/>
              </a:spcBef>
              <a:spcAft>
                <a:spcPts val="0"/>
              </a:spcAft>
              <a:buSzPts val="1500"/>
              <a:buNone/>
              <a:defRPr/>
            </a:lvl7pPr>
            <a:lvl8pPr lvl="7" rtl="0" algn="ctr">
              <a:lnSpc>
                <a:spcPct val="100000"/>
              </a:lnSpc>
              <a:spcBef>
                <a:spcPts val="1600"/>
              </a:spcBef>
              <a:spcAft>
                <a:spcPts val="0"/>
              </a:spcAft>
              <a:buSzPts val="1500"/>
              <a:buNone/>
              <a:defRPr/>
            </a:lvl8pPr>
            <a:lvl9pPr lvl="8" rtl="0" algn="ctr">
              <a:lnSpc>
                <a:spcPct val="100000"/>
              </a:lnSpc>
              <a:spcBef>
                <a:spcPts val="1600"/>
              </a:spcBef>
              <a:spcAft>
                <a:spcPts val="1600"/>
              </a:spcAft>
              <a:buSzPts val="1500"/>
              <a:buNone/>
              <a:defRPr/>
            </a:lvl9pPr>
          </a:lstStyle>
          <a:p/>
        </p:txBody>
      </p:sp>
      <p:sp>
        <p:nvSpPr>
          <p:cNvPr id="332" name="Google Shape;332;p25"/>
          <p:cNvSpPr txBox="1"/>
          <p:nvPr>
            <p:ph idx="9" type="title"/>
          </p:nvPr>
        </p:nvSpPr>
        <p:spPr>
          <a:xfrm>
            <a:off x="5964525" y="1304772"/>
            <a:ext cx="2401200" cy="371400"/>
          </a:xfrm>
          <a:prstGeom prst="rect">
            <a:avLst/>
          </a:prstGeom>
          <a:solidFill>
            <a:schemeClr val="lt1"/>
          </a:solidFill>
          <a:ln>
            <a:noFill/>
          </a:ln>
        </p:spPr>
        <p:txBody>
          <a:bodyPr anchorCtr="0" anchor="ctr" bIns="91425" lIns="91425" spcFirstLastPara="1" rIns="91425" wrap="square" tIns="91425">
            <a:noAutofit/>
          </a:bodyPr>
          <a:lstStyle>
            <a:lvl1pPr lvl="0" rtl="0">
              <a:spcBef>
                <a:spcPts val="0"/>
              </a:spcBef>
              <a:spcAft>
                <a:spcPts val="0"/>
              </a:spcAft>
              <a:buSzPts val="2500"/>
              <a:buNone/>
              <a:defRPr sz="22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33" name="Google Shape;333;p25"/>
          <p:cNvSpPr txBox="1"/>
          <p:nvPr>
            <p:ph idx="13" type="subTitle"/>
          </p:nvPr>
        </p:nvSpPr>
        <p:spPr>
          <a:xfrm>
            <a:off x="5964525" y="1737097"/>
            <a:ext cx="24012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500"/>
              <a:buNone/>
              <a:defRPr/>
            </a:lvl2pPr>
            <a:lvl3pPr lvl="2" rtl="0" algn="ctr">
              <a:lnSpc>
                <a:spcPct val="100000"/>
              </a:lnSpc>
              <a:spcBef>
                <a:spcPts val="1600"/>
              </a:spcBef>
              <a:spcAft>
                <a:spcPts val="0"/>
              </a:spcAft>
              <a:buSzPts val="1500"/>
              <a:buNone/>
              <a:defRPr/>
            </a:lvl3pPr>
            <a:lvl4pPr lvl="3" rtl="0" algn="ctr">
              <a:lnSpc>
                <a:spcPct val="100000"/>
              </a:lnSpc>
              <a:spcBef>
                <a:spcPts val="1600"/>
              </a:spcBef>
              <a:spcAft>
                <a:spcPts val="0"/>
              </a:spcAft>
              <a:buSzPts val="1500"/>
              <a:buNone/>
              <a:defRPr/>
            </a:lvl4pPr>
            <a:lvl5pPr lvl="4" rtl="0" algn="ctr">
              <a:lnSpc>
                <a:spcPct val="100000"/>
              </a:lnSpc>
              <a:spcBef>
                <a:spcPts val="1600"/>
              </a:spcBef>
              <a:spcAft>
                <a:spcPts val="0"/>
              </a:spcAft>
              <a:buSzPts val="1500"/>
              <a:buNone/>
              <a:defRPr/>
            </a:lvl5pPr>
            <a:lvl6pPr lvl="5" rtl="0" algn="ctr">
              <a:lnSpc>
                <a:spcPct val="100000"/>
              </a:lnSpc>
              <a:spcBef>
                <a:spcPts val="1600"/>
              </a:spcBef>
              <a:spcAft>
                <a:spcPts val="0"/>
              </a:spcAft>
              <a:buSzPts val="1500"/>
              <a:buNone/>
              <a:defRPr/>
            </a:lvl6pPr>
            <a:lvl7pPr lvl="6" rtl="0" algn="ctr">
              <a:lnSpc>
                <a:spcPct val="100000"/>
              </a:lnSpc>
              <a:spcBef>
                <a:spcPts val="1600"/>
              </a:spcBef>
              <a:spcAft>
                <a:spcPts val="0"/>
              </a:spcAft>
              <a:buSzPts val="1500"/>
              <a:buNone/>
              <a:defRPr/>
            </a:lvl7pPr>
            <a:lvl8pPr lvl="7" rtl="0" algn="ctr">
              <a:lnSpc>
                <a:spcPct val="100000"/>
              </a:lnSpc>
              <a:spcBef>
                <a:spcPts val="1600"/>
              </a:spcBef>
              <a:spcAft>
                <a:spcPts val="0"/>
              </a:spcAft>
              <a:buSzPts val="1500"/>
              <a:buNone/>
              <a:defRPr/>
            </a:lvl8pPr>
            <a:lvl9pPr lvl="8" rtl="0" algn="ctr">
              <a:lnSpc>
                <a:spcPct val="100000"/>
              </a:lnSpc>
              <a:spcBef>
                <a:spcPts val="1600"/>
              </a:spcBef>
              <a:spcAft>
                <a:spcPts val="1600"/>
              </a:spcAft>
              <a:buSzPts val="1500"/>
              <a:buNone/>
              <a:defRPr/>
            </a:lvl9pPr>
          </a:lstStyle>
          <a:p/>
        </p:txBody>
      </p:sp>
      <p:sp>
        <p:nvSpPr>
          <p:cNvPr id="334" name="Google Shape;334;p25"/>
          <p:cNvSpPr txBox="1"/>
          <p:nvPr>
            <p:ph idx="14" type="title"/>
          </p:nvPr>
        </p:nvSpPr>
        <p:spPr>
          <a:xfrm>
            <a:off x="5964525" y="3605775"/>
            <a:ext cx="2401200" cy="371400"/>
          </a:xfrm>
          <a:prstGeom prst="rect">
            <a:avLst/>
          </a:prstGeom>
          <a:solidFill>
            <a:schemeClr val="lt1"/>
          </a:solidFill>
          <a:ln>
            <a:noFill/>
          </a:ln>
        </p:spPr>
        <p:txBody>
          <a:bodyPr anchorCtr="0" anchor="ctr" bIns="91425" lIns="91425" spcFirstLastPara="1" rIns="91425" wrap="square" tIns="91425">
            <a:noAutofit/>
          </a:bodyPr>
          <a:lstStyle>
            <a:lvl1pPr lvl="0" rtl="0">
              <a:spcBef>
                <a:spcPts val="0"/>
              </a:spcBef>
              <a:spcAft>
                <a:spcPts val="0"/>
              </a:spcAft>
              <a:buSzPts val="2500"/>
              <a:buNone/>
              <a:defRPr sz="22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35" name="Google Shape;335;p25"/>
          <p:cNvSpPr txBox="1"/>
          <p:nvPr>
            <p:ph idx="15" type="subTitle"/>
          </p:nvPr>
        </p:nvSpPr>
        <p:spPr>
          <a:xfrm>
            <a:off x="5964525" y="4038100"/>
            <a:ext cx="24012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500"/>
              <a:buNone/>
              <a:defRPr/>
            </a:lvl2pPr>
            <a:lvl3pPr lvl="2" rtl="0" algn="ctr">
              <a:lnSpc>
                <a:spcPct val="100000"/>
              </a:lnSpc>
              <a:spcBef>
                <a:spcPts val="1600"/>
              </a:spcBef>
              <a:spcAft>
                <a:spcPts val="0"/>
              </a:spcAft>
              <a:buSzPts val="1500"/>
              <a:buNone/>
              <a:defRPr/>
            </a:lvl3pPr>
            <a:lvl4pPr lvl="3" rtl="0" algn="ctr">
              <a:lnSpc>
                <a:spcPct val="100000"/>
              </a:lnSpc>
              <a:spcBef>
                <a:spcPts val="1600"/>
              </a:spcBef>
              <a:spcAft>
                <a:spcPts val="0"/>
              </a:spcAft>
              <a:buSzPts val="1500"/>
              <a:buNone/>
              <a:defRPr/>
            </a:lvl4pPr>
            <a:lvl5pPr lvl="4" rtl="0" algn="ctr">
              <a:lnSpc>
                <a:spcPct val="100000"/>
              </a:lnSpc>
              <a:spcBef>
                <a:spcPts val="1600"/>
              </a:spcBef>
              <a:spcAft>
                <a:spcPts val="0"/>
              </a:spcAft>
              <a:buSzPts val="1500"/>
              <a:buNone/>
              <a:defRPr/>
            </a:lvl5pPr>
            <a:lvl6pPr lvl="5" rtl="0" algn="ctr">
              <a:lnSpc>
                <a:spcPct val="100000"/>
              </a:lnSpc>
              <a:spcBef>
                <a:spcPts val="1600"/>
              </a:spcBef>
              <a:spcAft>
                <a:spcPts val="0"/>
              </a:spcAft>
              <a:buSzPts val="1500"/>
              <a:buNone/>
              <a:defRPr/>
            </a:lvl6pPr>
            <a:lvl7pPr lvl="6" rtl="0" algn="ctr">
              <a:lnSpc>
                <a:spcPct val="100000"/>
              </a:lnSpc>
              <a:spcBef>
                <a:spcPts val="1600"/>
              </a:spcBef>
              <a:spcAft>
                <a:spcPts val="0"/>
              </a:spcAft>
              <a:buSzPts val="1500"/>
              <a:buNone/>
              <a:defRPr/>
            </a:lvl7pPr>
            <a:lvl8pPr lvl="7" rtl="0" algn="ctr">
              <a:lnSpc>
                <a:spcPct val="100000"/>
              </a:lnSpc>
              <a:spcBef>
                <a:spcPts val="1600"/>
              </a:spcBef>
              <a:spcAft>
                <a:spcPts val="0"/>
              </a:spcAft>
              <a:buSzPts val="1500"/>
              <a:buNone/>
              <a:defRPr/>
            </a:lvl8pPr>
            <a:lvl9pPr lvl="8" rtl="0" algn="ctr">
              <a:lnSpc>
                <a:spcPct val="100000"/>
              </a:lnSpc>
              <a:spcBef>
                <a:spcPts val="1600"/>
              </a:spcBef>
              <a:spcAft>
                <a:spcPts val="1600"/>
              </a:spcAft>
              <a:buSzPts val="1500"/>
              <a:buNone/>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336" name="Shape 336"/>
        <p:cNvGrpSpPr/>
        <p:nvPr/>
      </p:nvGrpSpPr>
      <p:grpSpPr>
        <a:xfrm>
          <a:off x="0" y="0"/>
          <a:ext cx="0" cy="0"/>
          <a:chOff x="0" y="0"/>
          <a:chExt cx="0" cy="0"/>
        </a:xfrm>
      </p:grpSpPr>
      <p:pic>
        <p:nvPicPr>
          <p:cNvPr id="337" name="Google Shape;337;p26"/>
          <p:cNvPicPr preferRelativeResize="0"/>
          <p:nvPr/>
        </p:nvPicPr>
        <p:blipFill rotWithShape="1">
          <a:blip r:embed="rId2">
            <a:alphaModFix amt="70000"/>
          </a:blip>
          <a:srcRect b="0" l="29064" r="11812" t="0"/>
          <a:stretch/>
        </p:blipFill>
        <p:spPr>
          <a:xfrm rot="5400000">
            <a:off x="-4386725" y="3578875"/>
            <a:ext cx="5406024" cy="5121200"/>
          </a:xfrm>
          <a:prstGeom prst="rect">
            <a:avLst/>
          </a:prstGeom>
          <a:noFill/>
          <a:ln>
            <a:noFill/>
          </a:ln>
        </p:spPr>
      </p:pic>
      <p:pic>
        <p:nvPicPr>
          <p:cNvPr id="338" name="Google Shape;338;p26"/>
          <p:cNvPicPr preferRelativeResize="0"/>
          <p:nvPr/>
        </p:nvPicPr>
        <p:blipFill rotWithShape="1">
          <a:blip r:embed="rId3">
            <a:alphaModFix amt="33000"/>
          </a:blip>
          <a:srcRect b="19858" l="0" r="0" t="0"/>
          <a:stretch/>
        </p:blipFill>
        <p:spPr>
          <a:xfrm rot="-7199994">
            <a:off x="-2939362" y="3716772"/>
            <a:ext cx="6074867" cy="2726657"/>
          </a:xfrm>
          <a:prstGeom prst="rect">
            <a:avLst/>
          </a:prstGeom>
          <a:noFill/>
          <a:ln>
            <a:noFill/>
          </a:ln>
        </p:spPr>
      </p:pic>
      <p:pic>
        <p:nvPicPr>
          <p:cNvPr id="339" name="Google Shape;339;p26"/>
          <p:cNvPicPr preferRelativeResize="0"/>
          <p:nvPr/>
        </p:nvPicPr>
        <p:blipFill rotWithShape="1">
          <a:blip r:embed="rId4">
            <a:alphaModFix amt="42000"/>
          </a:blip>
          <a:srcRect b="0" l="7894" r="8736" t="0"/>
          <a:stretch/>
        </p:blipFill>
        <p:spPr>
          <a:xfrm rot="10800000">
            <a:off x="-4825438" y="-3251112"/>
            <a:ext cx="7622876" cy="5121200"/>
          </a:xfrm>
          <a:prstGeom prst="rect">
            <a:avLst/>
          </a:prstGeom>
          <a:noFill/>
          <a:ln>
            <a:noFill/>
          </a:ln>
        </p:spPr>
      </p:pic>
      <p:pic>
        <p:nvPicPr>
          <p:cNvPr id="340" name="Google Shape;340;p26"/>
          <p:cNvPicPr preferRelativeResize="0"/>
          <p:nvPr/>
        </p:nvPicPr>
        <p:blipFill>
          <a:blip r:embed="rId5">
            <a:alphaModFix amt="60000"/>
          </a:blip>
          <a:stretch>
            <a:fillRect/>
          </a:stretch>
        </p:blipFill>
        <p:spPr>
          <a:xfrm>
            <a:off x="-2178822" y="-884943"/>
            <a:ext cx="3370860" cy="1887882"/>
          </a:xfrm>
          <a:prstGeom prst="rect">
            <a:avLst/>
          </a:prstGeom>
          <a:noFill/>
          <a:ln>
            <a:noFill/>
          </a:ln>
        </p:spPr>
      </p:pic>
      <p:pic>
        <p:nvPicPr>
          <p:cNvPr id="341" name="Google Shape;341;p26"/>
          <p:cNvPicPr preferRelativeResize="0"/>
          <p:nvPr/>
        </p:nvPicPr>
        <p:blipFill rotWithShape="1">
          <a:blip r:embed="rId6">
            <a:alphaModFix amt="80000"/>
          </a:blip>
          <a:srcRect b="26847" l="0" r="0" t="0"/>
          <a:stretch/>
        </p:blipFill>
        <p:spPr>
          <a:xfrm rot="-9000000">
            <a:off x="7846048" y="596141"/>
            <a:ext cx="9144004" cy="3746325"/>
          </a:xfrm>
          <a:prstGeom prst="rect">
            <a:avLst/>
          </a:prstGeom>
          <a:noFill/>
          <a:ln>
            <a:noFill/>
          </a:ln>
        </p:spPr>
      </p:pic>
      <p:pic>
        <p:nvPicPr>
          <p:cNvPr id="342" name="Google Shape;342;p26"/>
          <p:cNvPicPr preferRelativeResize="0"/>
          <p:nvPr/>
        </p:nvPicPr>
        <p:blipFill rotWithShape="1">
          <a:blip r:embed="rId4">
            <a:alphaModFix amt="42000"/>
          </a:blip>
          <a:srcRect b="0" l="7894" r="8736" t="0"/>
          <a:stretch/>
        </p:blipFill>
        <p:spPr>
          <a:xfrm flipH="1">
            <a:off x="6812874" y="3070213"/>
            <a:ext cx="7622876" cy="5121200"/>
          </a:xfrm>
          <a:prstGeom prst="rect">
            <a:avLst/>
          </a:prstGeom>
          <a:noFill/>
          <a:ln>
            <a:noFill/>
          </a:ln>
        </p:spPr>
      </p:pic>
      <p:pic>
        <p:nvPicPr>
          <p:cNvPr id="343" name="Google Shape;343;p26"/>
          <p:cNvPicPr preferRelativeResize="0"/>
          <p:nvPr/>
        </p:nvPicPr>
        <p:blipFill rotWithShape="1">
          <a:blip r:embed="rId6">
            <a:alphaModFix amt="40000"/>
          </a:blip>
          <a:srcRect b="26847" l="0" r="0" t="0"/>
          <a:stretch/>
        </p:blipFill>
        <p:spPr>
          <a:xfrm rot="-1800000">
            <a:off x="-1339775" y="5618278"/>
            <a:ext cx="9144004" cy="3746325"/>
          </a:xfrm>
          <a:prstGeom prst="rect">
            <a:avLst/>
          </a:prstGeom>
          <a:noFill/>
          <a:ln>
            <a:noFill/>
          </a:ln>
        </p:spPr>
      </p:pic>
      <p:sp>
        <p:nvSpPr>
          <p:cNvPr id="344" name="Google Shape;344;p26"/>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1_1">
    <p:spTree>
      <p:nvGrpSpPr>
        <p:cNvPr id="345" name="Shape 345"/>
        <p:cNvGrpSpPr/>
        <p:nvPr/>
      </p:nvGrpSpPr>
      <p:grpSpPr>
        <a:xfrm>
          <a:off x="0" y="0"/>
          <a:ext cx="0" cy="0"/>
          <a:chOff x="0" y="0"/>
          <a:chExt cx="0" cy="0"/>
        </a:xfrm>
      </p:grpSpPr>
      <p:pic>
        <p:nvPicPr>
          <p:cNvPr id="346" name="Google Shape;346;p27"/>
          <p:cNvPicPr preferRelativeResize="0"/>
          <p:nvPr/>
        </p:nvPicPr>
        <p:blipFill rotWithShape="1">
          <a:blip r:embed="rId2">
            <a:alphaModFix amt="80000"/>
          </a:blip>
          <a:srcRect b="26847" l="0" r="0" t="0"/>
          <a:stretch/>
        </p:blipFill>
        <p:spPr>
          <a:xfrm rot="-9000000">
            <a:off x="-7521002" y="596141"/>
            <a:ext cx="9144004" cy="3746325"/>
          </a:xfrm>
          <a:prstGeom prst="rect">
            <a:avLst/>
          </a:prstGeom>
          <a:noFill/>
          <a:ln>
            <a:noFill/>
          </a:ln>
        </p:spPr>
      </p:pic>
      <p:pic>
        <p:nvPicPr>
          <p:cNvPr id="347" name="Google Shape;347;p27"/>
          <p:cNvPicPr preferRelativeResize="0"/>
          <p:nvPr/>
        </p:nvPicPr>
        <p:blipFill rotWithShape="1">
          <a:blip r:embed="rId3">
            <a:alphaModFix amt="42000"/>
          </a:blip>
          <a:srcRect b="0" l="7894" r="8736" t="0"/>
          <a:stretch/>
        </p:blipFill>
        <p:spPr>
          <a:xfrm flipH="1">
            <a:off x="-4386776" y="3114388"/>
            <a:ext cx="7622876" cy="5121200"/>
          </a:xfrm>
          <a:prstGeom prst="rect">
            <a:avLst/>
          </a:prstGeom>
          <a:noFill/>
          <a:ln>
            <a:noFill/>
          </a:ln>
        </p:spPr>
      </p:pic>
      <p:pic>
        <p:nvPicPr>
          <p:cNvPr id="348" name="Google Shape;348;p27"/>
          <p:cNvPicPr preferRelativeResize="0"/>
          <p:nvPr/>
        </p:nvPicPr>
        <p:blipFill rotWithShape="1">
          <a:blip r:embed="rId3">
            <a:alphaModFix amt="42000"/>
          </a:blip>
          <a:srcRect b="0" l="7894" r="8736" t="0"/>
          <a:stretch/>
        </p:blipFill>
        <p:spPr>
          <a:xfrm flipH="1">
            <a:off x="-4386776" y="-3818087"/>
            <a:ext cx="7622876" cy="5121200"/>
          </a:xfrm>
          <a:prstGeom prst="rect">
            <a:avLst/>
          </a:prstGeom>
          <a:noFill/>
          <a:ln>
            <a:noFill/>
          </a:ln>
        </p:spPr>
      </p:pic>
      <p:pic>
        <p:nvPicPr>
          <p:cNvPr id="349" name="Google Shape;349;p27"/>
          <p:cNvPicPr preferRelativeResize="0"/>
          <p:nvPr/>
        </p:nvPicPr>
        <p:blipFill rotWithShape="1">
          <a:blip r:embed="rId2">
            <a:alphaModFix amt="40000"/>
          </a:blip>
          <a:srcRect b="26847" l="0" r="0" t="0"/>
          <a:stretch/>
        </p:blipFill>
        <p:spPr>
          <a:xfrm rot="-1800000">
            <a:off x="1954250" y="5483653"/>
            <a:ext cx="9144004" cy="3746325"/>
          </a:xfrm>
          <a:prstGeom prst="rect">
            <a:avLst/>
          </a:prstGeom>
          <a:noFill/>
          <a:ln>
            <a:noFill/>
          </a:ln>
        </p:spPr>
      </p:pic>
      <p:pic>
        <p:nvPicPr>
          <p:cNvPr id="350" name="Google Shape;350;p27"/>
          <p:cNvPicPr preferRelativeResize="0"/>
          <p:nvPr/>
        </p:nvPicPr>
        <p:blipFill rotWithShape="1">
          <a:blip r:embed="rId4">
            <a:alphaModFix amt="33000"/>
          </a:blip>
          <a:srcRect b="19858" l="0" r="0" t="0"/>
          <a:stretch/>
        </p:blipFill>
        <p:spPr>
          <a:xfrm rot="-7199994">
            <a:off x="5685476" y="-2394528"/>
            <a:ext cx="6074867" cy="2726657"/>
          </a:xfrm>
          <a:prstGeom prst="rect">
            <a:avLst/>
          </a:prstGeom>
          <a:noFill/>
          <a:ln>
            <a:noFill/>
          </a:ln>
        </p:spPr>
      </p:pic>
      <p:pic>
        <p:nvPicPr>
          <p:cNvPr id="351" name="Google Shape;351;p27"/>
          <p:cNvPicPr preferRelativeResize="0"/>
          <p:nvPr/>
        </p:nvPicPr>
        <p:blipFill rotWithShape="1">
          <a:blip r:embed="rId5">
            <a:alphaModFix/>
          </a:blip>
          <a:srcRect b="48995" l="33553" r="32232" t="0"/>
          <a:stretch/>
        </p:blipFill>
        <p:spPr>
          <a:xfrm>
            <a:off x="7317311" y="-517827"/>
            <a:ext cx="1113600" cy="929798"/>
          </a:xfrm>
          <a:prstGeom prst="rect">
            <a:avLst/>
          </a:prstGeom>
          <a:noFill/>
          <a:ln>
            <a:noFill/>
          </a:ln>
        </p:spPr>
      </p:pic>
      <p:pic>
        <p:nvPicPr>
          <p:cNvPr id="352" name="Google Shape;352;p27"/>
          <p:cNvPicPr preferRelativeResize="0"/>
          <p:nvPr/>
        </p:nvPicPr>
        <p:blipFill rotWithShape="1">
          <a:blip r:embed="rId6">
            <a:alphaModFix amt="64000"/>
          </a:blip>
          <a:srcRect b="0" l="8933" r="40875" t="0"/>
          <a:stretch/>
        </p:blipFill>
        <p:spPr>
          <a:xfrm>
            <a:off x="2277350" y="4508825"/>
            <a:ext cx="4589302" cy="5121200"/>
          </a:xfrm>
          <a:prstGeom prst="rect">
            <a:avLst/>
          </a:prstGeom>
          <a:noFill/>
          <a:ln>
            <a:noFill/>
          </a:ln>
        </p:spPr>
      </p:pic>
      <p:sp>
        <p:nvSpPr>
          <p:cNvPr id="353" name="Google Shape;353;p27"/>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TITLE_ONLY_1_1_1">
    <p:spTree>
      <p:nvGrpSpPr>
        <p:cNvPr id="354" name="Shape 354"/>
        <p:cNvGrpSpPr/>
        <p:nvPr/>
      </p:nvGrpSpPr>
      <p:grpSpPr>
        <a:xfrm>
          <a:off x="0" y="0"/>
          <a:ext cx="0" cy="0"/>
          <a:chOff x="0" y="0"/>
          <a:chExt cx="0" cy="0"/>
        </a:xfrm>
      </p:grpSpPr>
      <p:pic>
        <p:nvPicPr>
          <p:cNvPr id="355" name="Google Shape;355;p28"/>
          <p:cNvPicPr preferRelativeResize="0"/>
          <p:nvPr/>
        </p:nvPicPr>
        <p:blipFill rotWithShape="1">
          <a:blip r:embed="rId2">
            <a:alphaModFix amt="64000"/>
          </a:blip>
          <a:srcRect b="0" l="8933" r="40875" t="0"/>
          <a:stretch/>
        </p:blipFill>
        <p:spPr>
          <a:xfrm>
            <a:off x="-3056400" y="3547575"/>
            <a:ext cx="4589302" cy="5121200"/>
          </a:xfrm>
          <a:prstGeom prst="rect">
            <a:avLst/>
          </a:prstGeom>
          <a:noFill/>
          <a:ln>
            <a:noFill/>
          </a:ln>
        </p:spPr>
      </p:pic>
      <p:pic>
        <p:nvPicPr>
          <p:cNvPr id="356" name="Google Shape;356;p28"/>
          <p:cNvPicPr preferRelativeResize="0"/>
          <p:nvPr/>
        </p:nvPicPr>
        <p:blipFill rotWithShape="1">
          <a:blip r:embed="rId3">
            <a:alphaModFix amt="33000"/>
          </a:blip>
          <a:srcRect b="19858" l="0" r="0" t="0"/>
          <a:stretch/>
        </p:blipFill>
        <p:spPr>
          <a:xfrm rot="-7199994">
            <a:off x="5685476" y="-2394528"/>
            <a:ext cx="6074867" cy="2726657"/>
          </a:xfrm>
          <a:prstGeom prst="rect">
            <a:avLst/>
          </a:prstGeom>
          <a:noFill/>
          <a:ln>
            <a:noFill/>
          </a:ln>
        </p:spPr>
      </p:pic>
      <p:pic>
        <p:nvPicPr>
          <p:cNvPr id="357" name="Google Shape;357;p28"/>
          <p:cNvPicPr preferRelativeResize="0"/>
          <p:nvPr/>
        </p:nvPicPr>
        <p:blipFill rotWithShape="1">
          <a:blip r:embed="rId4">
            <a:alphaModFix amt="80000"/>
          </a:blip>
          <a:srcRect b="26847" l="0" r="0" t="0"/>
          <a:stretch/>
        </p:blipFill>
        <p:spPr>
          <a:xfrm rot="-8999993">
            <a:off x="-3200491" y="-269569"/>
            <a:ext cx="4175786" cy="1710836"/>
          </a:xfrm>
          <a:prstGeom prst="rect">
            <a:avLst/>
          </a:prstGeom>
          <a:noFill/>
          <a:ln>
            <a:noFill/>
          </a:ln>
        </p:spPr>
      </p:pic>
      <p:pic>
        <p:nvPicPr>
          <p:cNvPr id="358" name="Google Shape;358;p28"/>
          <p:cNvPicPr preferRelativeResize="0"/>
          <p:nvPr/>
        </p:nvPicPr>
        <p:blipFill rotWithShape="1">
          <a:blip r:embed="rId5">
            <a:alphaModFix/>
          </a:blip>
          <a:srcRect b="48995" l="33553" r="32232" t="0"/>
          <a:stretch/>
        </p:blipFill>
        <p:spPr>
          <a:xfrm>
            <a:off x="11" y="-517827"/>
            <a:ext cx="1113600" cy="929798"/>
          </a:xfrm>
          <a:prstGeom prst="rect">
            <a:avLst/>
          </a:prstGeom>
          <a:noFill/>
          <a:ln>
            <a:noFill/>
          </a:ln>
        </p:spPr>
      </p:pic>
      <p:pic>
        <p:nvPicPr>
          <p:cNvPr id="359" name="Google Shape;359;p28"/>
          <p:cNvPicPr preferRelativeResize="0"/>
          <p:nvPr/>
        </p:nvPicPr>
        <p:blipFill rotWithShape="1">
          <a:blip r:embed="rId6">
            <a:alphaModFix amt="42000"/>
          </a:blip>
          <a:srcRect b="0" l="7894" r="8736" t="0"/>
          <a:stretch/>
        </p:blipFill>
        <p:spPr>
          <a:xfrm rot="10800000">
            <a:off x="6866987" y="3191438"/>
            <a:ext cx="7622876" cy="5121200"/>
          </a:xfrm>
          <a:prstGeom prst="rect">
            <a:avLst/>
          </a:prstGeom>
          <a:noFill/>
          <a:ln>
            <a:noFill/>
          </a:ln>
        </p:spPr>
      </p:pic>
      <p:pic>
        <p:nvPicPr>
          <p:cNvPr id="360" name="Google Shape;360;p28"/>
          <p:cNvPicPr preferRelativeResize="0"/>
          <p:nvPr/>
        </p:nvPicPr>
        <p:blipFill rotWithShape="1">
          <a:blip r:embed="rId7">
            <a:alphaModFix amt="20000"/>
          </a:blip>
          <a:srcRect b="0" l="19329" r="19846" t="0"/>
          <a:stretch/>
        </p:blipFill>
        <p:spPr>
          <a:xfrm>
            <a:off x="8430900" y="1394125"/>
            <a:ext cx="2830269" cy="2606150"/>
          </a:xfrm>
          <a:prstGeom prst="rect">
            <a:avLst/>
          </a:prstGeom>
          <a:noFill/>
          <a:ln>
            <a:noFill/>
          </a:ln>
        </p:spPr>
      </p:pic>
      <p:sp>
        <p:nvSpPr>
          <p:cNvPr id="361" name="Google Shape;361;p28"/>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TITLE_ONLY_1_1_1_1">
    <p:spTree>
      <p:nvGrpSpPr>
        <p:cNvPr id="362" name="Shape 362"/>
        <p:cNvGrpSpPr/>
        <p:nvPr/>
      </p:nvGrpSpPr>
      <p:grpSpPr>
        <a:xfrm>
          <a:off x="0" y="0"/>
          <a:ext cx="0" cy="0"/>
          <a:chOff x="0" y="0"/>
          <a:chExt cx="0" cy="0"/>
        </a:xfrm>
      </p:grpSpPr>
      <p:pic>
        <p:nvPicPr>
          <p:cNvPr id="363" name="Google Shape;363;p29"/>
          <p:cNvPicPr preferRelativeResize="0"/>
          <p:nvPr/>
        </p:nvPicPr>
        <p:blipFill rotWithShape="1">
          <a:blip r:embed="rId2">
            <a:alphaModFix amt="33000"/>
          </a:blip>
          <a:srcRect b="19858" l="0" r="0" t="0"/>
          <a:stretch/>
        </p:blipFill>
        <p:spPr>
          <a:xfrm rot="-7199994">
            <a:off x="-3755949" y="-2459678"/>
            <a:ext cx="6074867" cy="2726657"/>
          </a:xfrm>
          <a:prstGeom prst="rect">
            <a:avLst/>
          </a:prstGeom>
          <a:noFill/>
          <a:ln>
            <a:noFill/>
          </a:ln>
        </p:spPr>
      </p:pic>
      <p:pic>
        <p:nvPicPr>
          <p:cNvPr id="364" name="Google Shape;364;p29"/>
          <p:cNvPicPr preferRelativeResize="0"/>
          <p:nvPr/>
        </p:nvPicPr>
        <p:blipFill rotWithShape="1">
          <a:blip r:embed="rId3">
            <a:alphaModFix amt="42000"/>
          </a:blip>
          <a:srcRect b="0" l="7894" r="8736" t="0"/>
          <a:stretch/>
        </p:blipFill>
        <p:spPr>
          <a:xfrm rot="10800000">
            <a:off x="-4623401" y="3219913"/>
            <a:ext cx="7622876" cy="5121200"/>
          </a:xfrm>
          <a:prstGeom prst="rect">
            <a:avLst/>
          </a:prstGeom>
          <a:noFill/>
          <a:ln>
            <a:noFill/>
          </a:ln>
        </p:spPr>
      </p:pic>
      <p:pic>
        <p:nvPicPr>
          <p:cNvPr id="365" name="Google Shape;365;p29"/>
          <p:cNvPicPr preferRelativeResize="0"/>
          <p:nvPr/>
        </p:nvPicPr>
        <p:blipFill rotWithShape="1">
          <a:blip r:embed="rId4">
            <a:alphaModFix amt="20000"/>
          </a:blip>
          <a:srcRect b="0" l="19329" r="19846" t="0"/>
          <a:stretch/>
        </p:blipFill>
        <p:spPr>
          <a:xfrm>
            <a:off x="-2227088" y="1329800"/>
            <a:ext cx="2830269" cy="2606150"/>
          </a:xfrm>
          <a:prstGeom prst="rect">
            <a:avLst/>
          </a:prstGeom>
          <a:noFill/>
          <a:ln>
            <a:noFill/>
          </a:ln>
        </p:spPr>
      </p:pic>
      <p:pic>
        <p:nvPicPr>
          <p:cNvPr id="366" name="Google Shape;366;p29"/>
          <p:cNvPicPr preferRelativeResize="0"/>
          <p:nvPr/>
        </p:nvPicPr>
        <p:blipFill rotWithShape="1">
          <a:blip r:embed="rId5">
            <a:alphaModFix amt="80000"/>
          </a:blip>
          <a:srcRect b="26847" l="0" r="0" t="0"/>
          <a:stretch/>
        </p:blipFill>
        <p:spPr>
          <a:xfrm rot="-8999999">
            <a:off x="7485115" y="33214"/>
            <a:ext cx="7841471" cy="3212677"/>
          </a:xfrm>
          <a:prstGeom prst="rect">
            <a:avLst/>
          </a:prstGeom>
          <a:noFill/>
          <a:ln>
            <a:noFill/>
          </a:ln>
        </p:spPr>
      </p:pic>
      <p:pic>
        <p:nvPicPr>
          <p:cNvPr id="367" name="Google Shape;367;p29"/>
          <p:cNvPicPr preferRelativeResize="0"/>
          <p:nvPr/>
        </p:nvPicPr>
        <p:blipFill rotWithShape="1">
          <a:blip r:embed="rId3">
            <a:alphaModFix amt="42000"/>
          </a:blip>
          <a:srcRect b="0" l="7894" r="8736" t="0"/>
          <a:stretch/>
        </p:blipFill>
        <p:spPr>
          <a:xfrm flipH="1">
            <a:off x="6812874" y="3070213"/>
            <a:ext cx="7622876" cy="5121200"/>
          </a:xfrm>
          <a:prstGeom prst="rect">
            <a:avLst/>
          </a:prstGeom>
          <a:noFill/>
          <a:ln>
            <a:noFill/>
          </a:ln>
        </p:spPr>
      </p:pic>
      <p:pic>
        <p:nvPicPr>
          <p:cNvPr id="368" name="Google Shape;368;p29"/>
          <p:cNvPicPr preferRelativeResize="0"/>
          <p:nvPr/>
        </p:nvPicPr>
        <p:blipFill rotWithShape="1">
          <a:blip r:embed="rId6">
            <a:alphaModFix amt="64000"/>
          </a:blip>
          <a:srcRect b="0" l="8933" r="40875" t="0"/>
          <a:stretch/>
        </p:blipFill>
        <p:spPr>
          <a:xfrm>
            <a:off x="2277350" y="4508825"/>
            <a:ext cx="4589302" cy="5121200"/>
          </a:xfrm>
          <a:prstGeom prst="rect">
            <a:avLst/>
          </a:prstGeom>
          <a:noFill/>
          <a:ln>
            <a:noFill/>
          </a:ln>
        </p:spPr>
      </p:pic>
      <p:pic>
        <p:nvPicPr>
          <p:cNvPr id="369" name="Google Shape;369;p29"/>
          <p:cNvPicPr preferRelativeResize="0"/>
          <p:nvPr/>
        </p:nvPicPr>
        <p:blipFill rotWithShape="1">
          <a:blip r:embed="rId7">
            <a:alphaModFix/>
          </a:blip>
          <a:srcRect b="48995" l="33553" r="32232" t="0"/>
          <a:stretch/>
        </p:blipFill>
        <p:spPr>
          <a:xfrm>
            <a:off x="7317311" y="-517827"/>
            <a:ext cx="1113600" cy="929798"/>
          </a:xfrm>
          <a:prstGeom prst="rect">
            <a:avLst/>
          </a:prstGeom>
          <a:noFill/>
          <a:ln>
            <a:noFill/>
          </a:ln>
        </p:spPr>
      </p:pic>
      <p:sp>
        <p:nvSpPr>
          <p:cNvPr id="370" name="Google Shape;370;p29"/>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5">
  <p:cSld name="TITLE_ONLY_1_1_1_1_1">
    <p:spTree>
      <p:nvGrpSpPr>
        <p:cNvPr id="371" name="Shape 371"/>
        <p:cNvGrpSpPr/>
        <p:nvPr/>
      </p:nvGrpSpPr>
      <p:grpSpPr>
        <a:xfrm>
          <a:off x="0" y="0"/>
          <a:ext cx="0" cy="0"/>
          <a:chOff x="0" y="0"/>
          <a:chExt cx="0" cy="0"/>
        </a:xfrm>
      </p:grpSpPr>
      <p:pic>
        <p:nvPicPr>
          <p:cNvPr id="372" name="Google Shape;372;p30"/>
          <p:cNvPicPr preferRelativeResize="0"/>
          <p:nvPr/>
        </p:nvPicPr>
        <p:blipFill rotWithShape="1">
          <a:blip r:embed="rId2">
            <a:alphaModFix amt="42000"/>
          </a:blip>
          <a:srcRect b="0" l="7894" r="8736" t="0"/>
          <a:stretch/>
        </p:blipFill>
        <p:spPr>
          <a:xfrm flipH="1">
            <a:off x="-4474876" y="2963788"/>
            <a:ext cx="7622876" cy="5121200"/>
          </a:xfrm>
          <a:prstGeom prst="rect">
            <a:avLst/>
          </a:prstGeom>
          <a:noFill/>
          <a:ln>
            <a:noFill/>
          </a:ln>
        </p:spPr>
      </p:pic>
      <p:pic>
        <p:nvPicPr>
          <p:cNvPr id="373" name="Google Shape;373;p30"/>
          <p:cNvPicPr preferRelativeResize="0"/>
          <p:nvPr/>
        </p:nvPicPr>
        <p:blipFill rotWithShape="1">
          <a:blip r:embed="rId3">
            <a:alphaModFix amt="80000"/>
          </a:blip>
          <a:srcRect b="26847" l="0" r="0" t="0"/>
          <a:stretch/>
        </p:blipFill>
        <p:spPr>
          <a:xfrm rot="-8999999">
            <a:off x="-6507935" y="-734036"/>
            <a:ext cx="7841471" cy="3212677"/>
          </a:xfrm>
          <a:prstGeom prst="rect">
            <a:avLst/>
          </a:prstGeom>
          <a:noFill/>
          <a:ln>
            <a:noFill/>
          </a:ln>
        </p:spPr>
      </p:pic>
      <p:pic>
        <p:nvPicPr>
          <p:cNvPr id="374" name="Google Shape;374;p30"/>
          <p:cNvPicPr preferRelativeResize="0"/>
          <p:nvPr/>
        </p:nvPicPr>
        <p:blipFill rotWithShape="1">
          <a:blip r:embed="rId4">
            <a:alphaModFix amt="33000"/>
          </a:blip>
          <a:srcRect b="19858" l="0" r="0" t="0"/>
          <a:stretch/>
        </p:blipFill>
        <p:spPr>
          <a:xfrm rot="-7199994">
            <a:off x="5031301" y="-2863853"/>
            <a:ext cx="6074867" cy="2726657"/>
          </a:xfrm>
          <a:prstGeom prst="rect">
            <a:avLst/>
          </a:prstGeom>
          <a:noFill/>
          <a:ln>
            <a:noFill/>
          </a:ln>
        </p:spPr>
      </p:pic>
      <p:pic>
        <p:nvPicPr>
          <p:cNvPr id="375" name="Google Shape;375;p30"/>
          <p:cNvPicPr preferRelativeResize="0"/>
          <p:nvPr/>
        </p:nvPicPr>
        <p:blipFill rotWithShape="1">
          <a:blip r:embed="rId5">
            <a:alphaModFix amt="64000"/>
          </a:blip>
          <a:srcRect b="0" l="8933" r="40875" t="0"/>
          <a:stretch/>
        </p:blipFill>
        <p:spPr>
          <a:xfrm>
            <a:off x="8142000" y="2040150"/>
            <a:ext cx="4589302" cy="5121200"/>
          </a:xfrm>
          <a:prstGeom prst="rect">
            <a:avLst/>
          </a:prstGeom>
          <a:noFill/>
          <a:ln>
            <a:noFill/>
          </a:ln>
        </p:spPr>
      </p:pic>
      <p:pic>
        <p:nvPicPr>
          <p:cNvPr id="376" name="Google Shape;376;p30"/>
          <p:cNvPicPr preferRelativeResize="0"/>
          <p:nvPr/>
        </p:nvPicPr>
        <p:blipFill>
          <a:blip r:embed="rId6">
            <a:alphaModFix amt="60000"/>
          </a:blip>
          <a:stretch>
            <a:fillRect/>
          </a:stretch>
        </p:blipFill>
        <p:spPr>
          <a:xfrm>
            <a:off x="-252335" y="-946345"/>
            <a:ext cx="3370860" cy="1887882"/>
          </a:xfrm>
          <a:prstGeom prst="rect">
            <a:avLst/>
          </a:prstGeom>
          <a:noFill/>
          <a:ln>
            <a:noFill/>
          </a:ln>
        </p:spPr>
      </p:pic>
      <p:pic>
        <p:nvPicPr>
          <p:cNvPr id="377" name="Google Shape;377;p30"/>
          <p:cNvPicPr preferRelativeResize="0"/>
          <p:nvPr/>
        </p:nvPicPr>
        <p:blipFill rotWithShape="1">
          <a:blip r:embed="rId7">
            <a:alphaModFix amt="23000"/>
          </a:blip>
          <a:srcRect b="0" l="11918" r="8145" t="0"/>
          <a:stretch/>
        </p:blipFill>
        <p:spPr>
          <a:xfrm>
            <a:off x="1936326" y="3998650"/>
            <a:ext cx="5211551" cy="3651325"/>
          </a:xfrm>
          <a:prstGeom prst="rect">
            <a:avLst/>
          </a:prstGeom>
          <a:noFill/>
          <a:ln>
            <a:noFill/>
          </a:ln>
        </p:spPr>
      </p:pic>
      <p:pic>
        <p:nvPicPr>
          <p:cNvPr id="378" name="Google Shape;378;p30"/>
          <p:cNvPicPr preferRelativeResize="0"/>
          <p:nvPr/>
        </p:nvPicPr>
        <p:blipFill rotWithShape="1">
          <a:blip r:embed="rId8">
            <a:alphaModFix/>
          </a:blip>
          <a:srcRect b="48995" l="33553" r="32232" t="0"/>
          <a:stretch/>
        </p:blipFill>
        <p:spPr>
          <a:xfrm>
            <a:off x="8669211" y="1119348"/>
            <a:ext cx="1113600" cy="929798"/>
          </a:xfrm>
          <a:prstGeom prst="rect">
            <a:avLst/>
          </a:prstGeom>
          <a:noFill/>
          <a:ln>
            <a:noFill/>
          </a:ln>
        </p:spPr>
      </p:pic>
      <p:sp>
        <p:nvSpPr>
          <p:cNvPr id="379" name="Google Shape;379;p30"/>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6" name="Shape 36"/>
        <p:cNvGrpSpPr/>
        <p:nvPr/>
      </p:nvGrpSpPr>
      <p:grpSpPr>
        <a:xfrm>
          <a:off x="0" y="0"/>
          <a:ext cx="0" cy="0"/>
          <a:chOff x="0" y="0"/>
          <a:chExt cx="0" cy="0"/>
        </a:xfrm>
      </p:grpSpPr>
      <p:grpSp>
        <p:nvGrpSpPr>
          <p:cNvPr id="37" name="Google Shape;37;p4"/>
          <p:cNvGrpSpPr/>
          <p:nvPr/>
        </p:nvGrpSpPr>
        <p:grpSpPr>
          <a:xfrm>
            <a:off x="-2450200" y="-3183887"/>
            <a:ext cx="16438304" cy="12663936"/>
            <a:chOff x="-2450200" y="-3183887"/>
            <a:chExt cx="16438304" cy="12663936"/>
          </a:xfrm>
        </p:grpSpPr>
        <p:pic>
          <p:nvPicPr>
            <p:cNvPr id="38" name="Google Shape;38;p4"/>
            <p:cNvPicPr preferRelativeResize="0"/>
            <p:nvPr/>
          </p:nvPicPr>
          <p:blipFill rotWithShape="1">
            <a:blip r:embed="rId2">
              <a:alphaModFix amt="40000"/>
            </a:blip>
            <a:srcRect b="0" l="22118" r="19613" t="0"/>
            <a:stretch/>
          </p:blipFill>
          <p:spPr>
            <a:xfrm>
              <a:off x="7156163" y="-3183887"/>
              <a:ext cx="5328225" cy="5121200"/>
            </a:xfrm>
            <a:prstGeom prst="rect">
              <a:avLst/>
            </a:prstGeom>
            <a:noFill/>
            <a:ln>
              <a:noFill/>
            </a:ln>
          </p:spPr>
        </p:pic>
        <p:pic>
          <p:nvPicPr>
            <p:cNvPr id="39" name="Google Shape;39;p4"/>
            <p:cNvPicPr preferRelativeResize="0"/>
            <p:nvPr/>
          </p:nvPicPr>
          <p:blipFill rotWithShape="1">
            <a:blip r:embed="rId3">
              <a:alphaModFix/>
            </a:blip>
            <a:srcRect b="6077" l="4915" r="49574" t="13426"/>
            <a:stretch/>
          </p:blipFill>
          <p:spPr>
            <a:xfrm>
              <a:off x="-2450200" y="-1906762"/>
              <a:ext cx="4161449" cy="4122576"/>
            </a:xfrm>
            <a:prstGeom prst="rect">
              <a:avLst/>
            </a:prstGeom>
            <a:noFill/>
            <a:ln>
              <a:noFill/>
            </a:ln>
          </p:spPr>
        </p:pic>
        <p:pic>
          <p:nvPicPr>
            <p:cNvPr id="40" name="Google Shape;40;p4"/>
            <p:cNvPicPr preferRelativeResize="0"/>
            <p:nvPr/>
          </p:nvPicPr>
          <p:blipFill rotWithShape="1">
            <a:blip r:embed="rId4">
              <a:alphaModFix amt="40000"/>
            </a:blip>
            <a:srcRect b="26847" l="0" r="0" t="0"/>
            <a:stretch/>
          </p:blipFill>
          <p:spPr>
            <a:xfrm rot="-1800000">
              <a:off x="4520050" y="3698678"/>
              <a:ext cx="9144004" cy="3746325"/>
            </a:xfrm>
            <a:prstGeom prst="rect">
              <a:avLst/>
            </a:prstGeom>
            <a:noFill/>
            <a:ln>
              <a:noFill/>
            </a:ln>
          </p:spPr>
        </p:pic>
        <p:pic>
          <p:nvPicPr>
            <p:cNvPr id="41" name="Google Shape;41;p4"/>
            <p:cNvPicPr preferRelativeResize="0"/>
            <p:nvPr/>
          </p:nvPicPr>
          <p:blipFill rotWithShape="1">
            <a:blip r:embed="rId5">
              <a:alphaModFix amt="40000"/>
            </a:blip>
            <a:srcRect b="16874" l="0" r="0" t="0"/>
            <a:stretch/>
          </p:blipFill>
          <p:spPr>
            <a:xfrm rot="5400000">
              <a:off x="-2696138" y="1840788"/>
              <a:ext cx="4653348" cy="2166325"/>
            </a:xfrm>
            <a:prstGeom prst="rect">
              <a:avLst/>
            </a:prstGeom>
            <a:noFill/>
            <a:ln>
              <a:noFill/>
            </a:ln>
          </p:spPr>
        </p:pic>
        <p:pic>
          <p:nvPicPr>
            <p:cNvPr id="42" name="Google Shape;42;p4"/>
            <p:cNvPicPr preferRelativeResize="0"/>
            <p:nvPr/>
          </p:nvPicPr>
          <p:blipFill rotWithShape="1">
            <a:blip r:embed="rId6">
              <a:alphaModFix amt="30000"/>
            </a:blip>
            <a:srcRect b="14593" l="0" r="0" t="10218"/>
            <a:stretch/>
          </p:blipFill>
          <p:spPr>
            <a:xfrm rot="-9899994">
              <a:off x="-1665839" y="4570116"/>
              <a:ext cx="4757897" cy="2003444"/>
            </a:xfrm>
            <a:prstGeom prst="rect">
              <a:avLst/>
            </a:prstGeom>
            <a:noFill/>
            <a:ln>
              <a:noFill/>
            </a:ln>
          </p:spPr>
        </p:pic>
        <p:pic>
          <p:nvPicPr>
            <p:cNvPr id="43" name="Google Shape;43;p4"/>
            <p:cNvPicPr preferRelativeResize="0"/>
            <p:nvPr/>
          </p:nvPicPr>
          <p:blipFill>
            <a:blip r:embed="rId7">
              <a:alphaModFix amt="20000"/>
            </a:blip>
            <a:stretch>
              <a:fillRect/>
            </a:stretch>
          </p:blipFill>
          <p:spPr>
            <a:xfrm flipH="1">
              <a:off x="5550690" y="4149918"/>
              <a:ext cx="3370860" cy="1887882"/>
            </a:xfrm>
            <a:prstGeom prst="rect">
              <a:avLst/>
            </a:prstGeom>
            <a:noFill/>
            <a:ln>
              <a:noFill/>
            </a:ln>
          </p:spPr>
        </p:pic>
        <p:pic>
          <p:nvPicPr>
            <p:cNvPr id="44" name="Google Shape;44;p4"/>
            <p:cNvPicPr preferRelativeResize="0"/>
            <p:nvPr/>
          </p:nvPicPr>
          <p:blipFill rotWithShape="1">
            <a:blip r:embed="rId8">
              <a:alphaModFix/>
            </a:blip>
            <a:srcRect b="48995" l="33553" r="32232" t="0"/>
            <a:stretch/>
          </p:blipFill>
          <p:spPr>
            <a:xfrm>
              <a:off x="-667152" y="3693198"/>
              <a:ext cx="1113600" cy="929798"/>
            </a:xfrm>
            <a:prstGeom prst="rect">
              <a:avLst/>
            </a:prstGeom>
            <a:noFill/>
            <a:ln>
              <a:noFill/>
            </a:ln>
          </p:spPr>
        </p:pic>
        <p:pic>
          <p:nvPicPr>
            <p:cNvPr id="45" name="Google Shape;45;p4"/>
            <p:cNvPicPr preferRelativeResize="0"/>
            <p:nvPr/>
          </p:nvPicPr>
          <p:blipFill rotWithShape="1">
            <a:blip r:embed="rId8">
              <a:alphaModFix/>
            </a:blip>
            <a:srcRect b="48995" l="33553" r="32232" t="0"/>
            <a:stretch/>
          </p:blipFill>
          <p:spPr>
            <a:xfrm>
              <a:off x="8263023" y="407398"/>
              <a:ext cx="1113600" cy="929798"/>
            </a:xfrm>
            <a:prstGeom prst="rect">
              <a:avLst/>
            </a:prstGeom>
            <a:noFill/>
            <a:ln>
              <a:noFill/>
            </a:ln>
          </p:spPr>
        </p:pic>
      </p:grpSp>
      <p:sp>
        <p:nvSpPr>
          <p:cNvPr id="46" name="Google Shape;46;p4"/>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p:txBody>
      </p:sp>
      <p:sp>
        <p:nvSpPr>
          <p:cNvPr id="47" name="Google Shape;47;p4"/>
          <p:cNvSpPr txBox="1"/>
          <p:nvPr>
            <p:ph idx="1" type="body"/>
          </p:nvPr>
        </p:nvSpPr>
        <p:spPr>
          <a:xfrm>
            <a:off x="720000" y="1215752"/>
            <a:ext cx="7704000" cy="34164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Clr>
                <a:srgbClr val="434343"/>
              </a:buClr>
              <a:buSzPts val="1200"/>
              <a:buAutoNum type="arabicPeriod"/>
              <a:defRPr sz="1250">
                <a:solidFill>
                  <a:srgbClr val="434343"/>
                </a:solidFill>
              </a:defRPr>
            </a:lvl1pPr>
            <a:lvl2pPr indent="-304800" lvl="1" marL="914400" rtl="0">
              <a:lnSpc>
                <a:spcPct val="115000"/>
              </a:lnSpc>
              <a:spcBef>
                <a:spcPts val="1600"/>
              </a:spcBef>
              <a:spcAft>
                <a:spcPts val="0"/>
              </a:spcAft>
              <a:buClr>
                <a:srgbClr val="434343"/>
              </a:buClr>
              <a:buSzPts val="1200"/>
              <a:buFont typeface="Roboto Condensed Light"/>
              <a:buAutoNum type="alphaLcPeriod"/>
              <a:defRPr>
                <a:solidFill>
                  <a:srgbClr val="434343"/>
                </a:solidFill>
              </a:defRPr>
            </a:lvl2pPr>
            <a:lvl3pPr indent="-304800" lvl="2" marL="1371600" rtl="0">
              <a:lnSpc>
                <a:spcPct val="115000"/>
              </a:lnSpc>
              <a:spcBef>
                <a:spcPts val="1600"/>
              </a:spcBef>
              <a:spcAft>
                <a:spcPts val="0"/>
              </a:spcAft>
              <a:buClr>
                <a:srgbClr val="434343"/>
              </a:buClr>
              <a:buSzPts val="1200"/>
              <a:buFont typeface="Roboto Condensed Light"/>
              <a:buAutoNum type="romanLcPeriod"/>
              <a:defRPr>
                <a:solidFill>
                  <a:srgbClr val="434343"/>
                </a:solidFill>
              </a:defRPr>
            </a:lvl3pPr>
            <a:lvl4pPr indent="-304800" lvl="3" marL="1828800" rtl="0">
              <a:lnSpc>
                <a:spcPct val="115000"/>
              </a:lnSpc>
              <a:spcBef>
                <a:spcPts val="1600"/>
              </a:spcBef>
              <a:spcAft>
                <a:spcPts val="0"/>
              </a:spcAft>
              <a:buClr>
                <a:srgbClr val="434343"/>
              </a:buClr>
              <a:buSzPts val="1200"/>
              <a:buFont typeface="Roboto Condensed Light"/>
              <a:buAutoNum type="arabicPeriod"/>
              <a:defRPr>
                <a:solidFill>
                  <a:srgbClr val="434343"/>
                </a:solidFill>
              </a:defRPr>
            </a:lvl4pPr>
            <a:lvl5pPr indent="-304800" lvl="4" marL="2286000" rtl="0">
              <a:lnSpc>
                <a:spcPct val="115000"/>
              </a:lnSpc>
              <a:spcBef>
                <a:spcPts val="1600"/>
              </a:spcBef>
              <a:spcAft>
                <a:spcPts val="0"/>
              </a:spcAft>
              <a:buClr>
                <a:srgbClr val="434343"/>
              </a:buClr>
              <a:buSzPts val="1200"/>
              <a:buFont typeface="Roboto Condensed Light"/>
              <a:buAutoNum type="alphaLcPeriod"/>
              <a:defRPr>
                <a:solidFill>
                  <a:srgbClr val="434343"/>
                </a:solidFill>
              </a:defRPr>
            </a:lvl5pPr>
            <a:lvl6pPr indent="-304800" lvl="5" marL="2743200" rtl="0">
              <a:lnSpc>
                <a:spcPct val="115000"/>
              </a:lnSpc>
              <a:spcBef>
                <a:spcPts val="1600"/>
              </a:spcBef>
              <a:spcAft>
                <a:spcPts val="0"/>
              </a:spcAft>
              <a:buClr>
                <a:srgbClr val="434343"/>
              </a:buClr>
              <a:buSzPts val="1200"/>
              <a:buFont typeface="Roboto Condensed Light"/>
              <a:buAutoNum type="romanLcPeriod"/>
              <a:defRPr>
                <a:solidFill>
                  <a:srgbClr val="434343"/>
                </a:solidFill>
              </a:defRPr>
            </a:lvl6pPr>
            <a:lvl7pPr indent="-304800" lvl="6" marL="3200400" rtl="0">
              <a:lnSpc>
                <a:spcPct val="115000"/>
              </a:lnSpc>
              <a:spcBef>
                <a:spcPts val="1600"/>
              </a:spcBef>
              <a:spcAft>
                <a:spcPts val="0"/>
              </a:spcAft>
              <a:buClr>
                <a:srgbClr val="434343"/>
              </a:buClr>
              <a:buSzPts val="1200"/>
              <a:buFont typeface="Roboto Condensed Light"/>
              <a:buAutoNum type="arabicPeriod"/>
              <a:defRPr>
                <a:solidFill>
                  <a:srgbClr val="434343"/>
                </a:solidFill>
              </a:defRPr>
            </a:lvl7pPr>
            <a:lvl8pPr indent="-304800" lvl="7" marL="3657600" rtl="0">
              <a:lnSpc>
                <a:spcPct val="115000"/>
              </a:lnSpc>
              <a:spcBef>
                <a:spcPts val="1600"/>
              </a:spcBef>
              <a:spcAft>
                <a:spcPts val="0"/>
              </a:spcAft>
              <a:buClr>
                <a:srgbClr val="434343"/>
              </a:buClr>
              <a:buSzPts val="1200"/>
              <a:buFont typeface="Roboto Condensed Light"/>
              <a:buAutoNum type="alphaLcPeriod"/>
              <a:defRPr>
                <a:solidFill>
                  <a:srgbClr val="434343"/>
                </a:solidFill>
              </a:defRPr>
            </a:lvl8pPr>
            <a:lvl9pPr indent="-304800" lvl="8" marL="4114800" rtl="0">
              <a:lnSpc>
                <a:spcPct val="115000"/>
              </a:lnSpc>
              <a:spcBef>
                <a:spcPts val="1600"/>
              </a:spcBef>
              <a:spcAft>
                <a:spcPts val="1600"/>
              </a:spcAft>
              <a:buClr>
                <a:srgbClr val="434343"/>
              </a:buClr>
              <a:buSzPts val="1200"/>
              <a:buFont typeface="Roboto Condensed Light"/>
              <a:buAutoNum type="romanLcPeriod"/>
              <a:defRPr>
                <a:solidFill>
                  <a:srgbClr val="434343"/>
                </a:solidFill>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6">
  <p:cSld name="TITLE_ONLY_1_1_1_1_1_1">
    <p:spTree>
      <p:nvGrpSpPr>
        <p:cNvPr id="380" name="Shape 380"/>
        <p:cNvGrpSpPr/>
        <p:nvPr/>
      </p:nvGrpSpPr>
      <p:grpSpPr>
        <a:xfrm>
          <a:off x="0" y="0"/>
          <a:ext cx="0" cy="0"/>
          <a:chOff x="0" y="0"/>
          <a:chExt cx="0" cy="0"/>
        </a:xfrm>
      </p:grpSpPr>
      <p:sp>
        <p:nvSpPr>
          <p:cNvPr id="381" name="Google Shape;381;p31"/>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p:txBody>
      </p:sp>
      <p:pic>
        <p:nvPicPr>
          <p:cNvPr id="382" name="Google Shape;382;p31"/>
          <p:cNvPicPr preferRelativeResize="0"/>
          <p:nvPr/>
        </p:nvPicPr>
        <p:blipFill rotWithShape="1">
          <a:blip r:embed="rId2">
            <a:alphaModFix amt="23000"/>
          </a:blip>
          <a:srcRect b="0" l="11918" r="8145" t="0"/>
          <a:stretch/>
        </p:blipFill>
        <p:spPr>
          <a:xfrm>
            <a:off x="1763351" y="3945525"/>
            <a:ext cx="5211551" cy="3651325"/>
          </a:xfrm>
          <a:prstGeom prst="rect">
            <a:avLst/>
          </a:prstGeom>
          <a:noFill/>
          <a:ln>
            <a:noFill/>
          </a:ln>
        </p:spPr>
      </p:pic>
      <p:pic>
        <p:nvPicPr>
          <p:cNvPr id="383" name="Google Shape;383;p31"/>
          <p:cNvPicPr preferRelativeResize="0"/>
          <p:nvPr/>
        </p:nvPicPr>
        <p:blipFill rotWithShape="1">
          <a:blip r:embed="rId3">
            <a:alphaModFix amt="64000"/>
          </a:blip>
          <a:srcRect b="0" l="8933" r="40875" t="0"/>
          <a:stretch/>
        </p:blipFill>
        <p:spPr>
          <a:xfrm>
            <a:off x="-3636925" y="2040150"/>
            <a:ext cx="4589302" cy="5121200"/>
          </a:xfrm>
          <a:prstGeom prst="rect">
            <a:avLst/>
          </a:prstGeom>
          <a:noFill/>
          <a:ln>
            <a:noFill/>
          </a:ln>
        </p:spPr>
      </p:pic>
      <p:pic>
        <p:nvPicPr>
          <p:cNvPr id="384" name="Google Shape;384;p31"/>
          <p:cNvPicPr preferRelativeResize="0"/>
          <p:nvPr/>
        </p:nvPicPr>
        <p:blipFill rotWithShape="1">
          <a:blip r:embed="rId4">
            <a:alphaModFix amt="33000"/>
          </a:blip>
          <a:srcRect b="19858" l="0" r="0" t="0"/>
          <a:stretch/>
        </p:blipFill>
        <p:spPr>
          <a:xfrm rot="-7199994">
            <a:off x="-4379712" y="-2863853"/>
            <a:ext cx="6074867" cy="2726657"/>
          </a:xfrm>
          <a:prstGeom prst="rect">
            <a:avLst/>
          </a:prstGeom>
          <a:noFill/>
          <a:ln>
            <a:noFill/>
          </a:ln>
        </p:spPr>
      </p:pic>
      <p:pic>
        <p:nvPicPr>
          <p:cNvPr id="385" name="Google Shape;385;p31"/>
          <p:cNvPicPr preferRelativeResize="0"/>
          <p:nvPr/>
        </p:nvPicPr>
        <p:blipFill>
          <a:blip r:embed="rId5">
            <a:alphaModFix amt="60000"/>
          </a:blip>
          <a:stretch>
            <a:fillRect/>
          </a:stretch>
        </p:blipFill>
        <p:spPr>
          <a:xfrm>
            <a:off x="-1836560" y="-870145"/>
            <a:ext cx="3370860" cy="1887882"/>
          </a:xfrm>
          <a:prstGeom prst="rect">
            <a:avLst/>
          </a:prstGeom>
          <a:noFill/>
          <a:ln>
            <a:noFill/>
          </a:ln>
        </p:spPr>
      </p:pic>
      <p:pic>
        <p:nvPicPr>
          <p:cNvPr id="386" name="Google Shape;386;p31"/>
          <p:cNvPicPr preferRelativeResize="0"/>
          <p:nvPr/>
        </p:nvPicPr>
        <p:blipFill rotWithShape="1">
          <a:blip r:embed="rId6">
            <a:alphaModFix amt="20000"/>
          </a:blip>
          <a:srcRect b="0" l="19329" r="19846" t="0"/>
          <a:stretch/>
        </p:blipFill>
        <p:spPr>
          <a:xfrm>
            <a:off x="7776100" y="-1433712"/>
            <a:ext cx="2830269" cy="2606150"/>
          </a:xfrm>
          <a:prstGeom prst="rect">
            <a:avLst/>
          </a:prstGeom>
          <a:noFill/>
          <a:ln>
            <a:noFill/>
          </a:ln>
        </p:spPr>
      </p:pic>
      <p:pic>
        <p:nvPicPr>
          <p:cNvPr id="387" name="Google Shape;387;p31"/>
          <p:cNvPicPr preferRelativeResize="0"/>
          <p:nvPr/>
        </p:nvPicPr>
        <p:blipFill rotWithShape="1">
          <a:blip r:embed="rId7">
            <a:alphaModFix amt="42000"/>
          </a:blip>
          <a:srcRect b="0" l="7894" r="8736" t="0"/>
          <a:stretch/>
        </p:blipFill>
        <p:spPr>
          <a:xfrm flipH="1">
            <a:off x="7310399" y="2591438"/>
            <a:ext cx="7622876" cy="5121200"/>
          </a:xfrm>
          <a:prstGeom prst="rect">
            <a:avLst/>
          </a:prstGeom>
          <a:noFill/>
          <a:ln>
            <a:noFill/>
          </a:ln>
        </p:spPr>
      </p:pic>
      <p:pic>
        <p:nvPicPr>
          <p:cNvPr id="388" name="Google Shape;388;p31"/>
          <p:cNvPicPr preferRelativeResize="0"/>
          <p:nvPr/>
        </p:nvPicPr>
        <p:blipFill rotWithShape="1">
          <a:blip r:embed="rId8">
            <a:alphaModFix/>
          </a:blip>
          <a:srcRect b="48995" l="33553" r="32232" t="0"/>
          <a:stretch/>
        </p:blipFill>
        <p:spPr>
          <a:xfrm>
            <a:off x="-658914" y="1094536"/>
            <a:ext cx="1113600" cy="929798"/>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7">
  <p:cSld name="TITLE_ONLY_1_1_1_1_1_1_1">
    <p:spTree>
      <p:nvGrpSpPr>
        <p:cNvPr id="389" name="Shape 389"/>
        <p:cNvGrpSpPr/>
        <p:nvPr/>
      </p:nvGrpSpPr>
      <p:grpSpPr>
        <a:xfrm>
          <a:off x="0" y="0"/>
          <a:ext cx="0" cy="0"/>
          <a:chOff x="0" y="0"/>
          <a:chExt cx="0" cy="0"/>
        </a:xfrm>
      </p:grpSpPr>
      <p:sp>
        <p:nvSpPr>
          <p:cNvPr id="390" name="Google Shape;390;p32"/>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p:txBody>
      </p:sp>
      <p:pic>
        <p:nvPicPr>
          <p:cNvPr id="391" name="Google Shape;391;p32"/>
          <p:cNvPicPr preferRelativeResize="0"/>
          <p:nvPr/>
        </p:nvPicPr>
        <p:blipFill rotWithShape="1">
          <a:blip r:embed="rId2">
            <a:alphaModFix amt="42000"/>
          </a:blip>
          <a:srcRect b="0" l="7894" r="8736" t="0"/>
          <a:stretch/>
        </p:blipFill>
        <p:spPr>
          <a:xfrm flipH="1">
            <a:off x="-5716076" y="2040138"/>
            <a:ext cx="7622876" cy="5121200"/>
          </a:xfrm>
          <a:prstGeom prst="rect">
            <a:avLst/>
          </a:prstGeom>
          <a:noFill/>
          <a:ln>
            <a:noFill/>
          </a:ln>
        </p:spPr>
      </p:pic>
      <p:pic>
        <p:nvPicPr>
          <p:cNvPr id="392" name="Google Shape;392;p32"/>
          <p:cNvPicPr preferRelativeResize="0"/>
          <p:nvPr/>
        </p:nvPicPr>
        <p:blipFill rotWithShape="1">
          <a:blip r:embed="rId3">
            <a:alphaModFix amt="33000"/>
          </a:blip>
          <a:srcRect b="19858" l="0" r="0" t="0"/>
          <a:stretch/>
        </p:blipFill>
        <p:spPr>
          <a:xfrm rot="-7199994">
            <a:off x="5065713" y="-2863853"/>
            <a:ext cx="6074867" cy="2726657"/>
          </a:xfrm>
          <a:prstGeom prst="rect">
            <a:avLst/>
          </a:prstGeom>
          <a:noFill/>
          <a:ln>
            <a:noFill/>
          </a:ln>
        </p:spPr>
      </p:pic>
      <p:pic>
        <p:nvPicPr>
          <p:cNvPr id="393" name="Google Shape;393;p32"/>
          <p:cNvPicPr preferRelativeResize="0"/>
          <p:nvPr/>
        </p:nvPicPr>
        <p:blipFill rotWithShape="1">
          <a:blip r:embed="rId4">
            <a:alphaModFix amt="20000"/>
          </a:blip>
          <a:srcRect b="0" l="19329" r="19846" t="0"/>
          <a:stretch/>
        </p:blipFill>
        <p:spPr>
          <a:xfrm>
            <a:off x="-1754275" y="-1433712"/>
            <a:ext cx="2830269" cy="2606150"/>
          </a:xfrm>
          <a:prstGeom prst="rect">
            <a:avLst/>
          </a:prstGeom>
          <a:noFill/>
          <a:ln>
            <a:noFill/>
          </a:ln>
        </p:spPr>
      </p:pic>
      <p:pic>
        <p:nvPicPr>
          <p:cNvPr id="394" name="Google Shape;394;p32"/>
          <p:cNvPicPr preferRelativeResize="0"/>
          <p:nvPr/>
        </p:nvPicPr>
        <p:blipFill rotWithShape="1">
          <a:blip r:embed="rId5">
            <a:alphaModFix amt="23000"/>
          </a:blip>
          <a:srcRect b="0" l="11918" r="8145" t="0"/>
          <a:stretch/>
        </p:blipFill>
        <p:spPr>
          <a:xfrm rot="-5400000">
            <a:off x="6387876" y="3966838"/>
            <a:ext cx="5211551" cy="3651325"/>
          </a:xfrm>
          <a:prstGeom prst="rect">
            <a:avLst/>
          </a:prstGeom>
          <a:noFill/>
          <a:ln>
            <a:noFill/>
          </a:ln>
        </p:spPr>
      </p:pic>
      <p:pic>
        <p:nvPicPr>
          <p:cNvPr id="395" name="Google Shape;395;p32"/>
          <p:cNvPicPr preferRelativeResize="0"/>
          <p:nvPr/>
        </p:nvPicPr>
        <p:blipFill rotWithShape="1">
          <a:blip r:embed="rId6">
            <a:alphaModFix amt="64000"/>
          </a:blip>
          <a:srcRect b="0" l="8933" r="40875" t="0"/>
          <a:stretch/>
        </p:blipFill>
        <p:spPr>
          <a:xfrm>
            <a:off x="8218200" y="-1893975"/>
            <a:ext cx="4589302" cy="5121200"/>
          </a:xfrm>
          <a:prstGeom prst="rect">
            <a:avLst/>
          </a:prstGeom>
          <a:noFill/>
          <a:ln>
            <a:noFill/>
          </a:ln>
        </p:spPr>
      </p:pic>
      <p:pic>
        <p:nvPicPr>
          <p:cNvPr id="396" name="Google Shape;396;p32"/>
          <p:cNvPicPr preferRelativeResize="0"/>
          <p:nvPr/>
        </p:nvPicPr>
        <p:blipFill>
          <a:blip r:embed="rId7">
            <a:alphaModFix amt="60000"/>
          </a:blip>
          <a:stretch>
            <a:fillRect/>
          </a:stretch>
        </p:blipFill>
        <p:spPr>
          <a:xfrm>
            <a:off x="-1836560" y="-870145"/>
            <a:ext cx="3370860" cy="1887882"/>
          </a:xfrm>
          <a:prstGeom prst="rect">
            <a:avLst/>
          </a:prstGeom>
          <a:noFill/>
          <a:ln>
            <a:noFill/>
          </a:ln>
        </p:spPr>
      </p:pic>
      <p:pic>
        <p:nvPicPr>
          <p:cNvPr id="397" name="Google Shape;397;p32"/>
          <p:cNvPicPr preferRelativeResize="0"/>
          <p:nvPr/>
        </p:nvPicPr>
        <p:blipFill rotWithShape="1">
          <a:blip r:embed="rId8">
            <a:alphaModFix/>
          </a:blip>
          <a:srcRect b="48995" l="33553" r="32232" t="0"/>
          <a:stretch/>
        </p:blipFill>
        <p:spPr>
          <a:xfrm>
            <a:off x="8669211" y="2419273"/>
            <a:ext cx="1113600" cy="929798"/>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8">
  <p:cSld name="TITLE_ONLY_1_1_1_1_1_1_1_1">
    <p:spTree>
      <p:nvGrpSpPr>
        <p:cNvPr id="398" name="Shape 398"/>
        <p:cNvGrpSpPr/>
        <p:nvPr/>
      </p:nvGrpSpPr>
      <p:grpSpPr>
        <a:xfrm>
          <a:off x="0" y="0"/>
          <a:ext cx="0" cy="0"/>
          <a:chOff x="0" y="0"/>
          <a:chExt cx="0" cy="0"/>
        </a:xfrm>
      </p:grpSpPr>
      <p:pic>
        <p:nvPicPr>
          <p:cNvPr id="399" name="Google Shape;399;p33"/>
          <p:cNvPicPr preferRelativeResize="0"/>
          <p:nvPr/>
        </p:nvPicPr>
        <p:blipFill rotWithShape="1">
          <a:blip r:embed="rId2">
            <a:alphaModFix amt="20000"/>
          </a:blip>
          <a:srcRect b="0" l="19329" r="19846" t="0"/>
          <a:stretch/>
        </p:blipFill>
        <p:spPr>
          <a:xfrm>
            <a:off x="-2149675" y="2983838"/>
            <a:ext cx="2830269" cy="2606150"/>
          </a:xfrm>
          <a:prstGeom prst="rect">
            <a:avLst/>
          </a:prstGeom>
          <a:noFill/>
          <a:ln>
            <a:noFill/>
          </a:ln>
        </p:spPr>
      </p:pic>
      <p:pic>
        <p:nvPicPr>
          <p:cNvPr id="400" name="Google Shape;400;p33"/>
          <p:cNvPicPr preferRelativeResize="0"/>
          <p:nvPr/>
        </p:nvPicPr>
        <p:blipFill rotWithShape="1">
          <a:blip r:embed="rId3">
            <a:alphaModFix amt="42000"/>
          </a:blip>
          <a:srcRect b="0" l="7894" r="8736" t="0"/>
          <a:stretch/>
        </p:blipFill>
        <p:spPr>
          <a:xfrm rot="10800000">
            <a:off x="-5248476" y="-2314587"/>
            <a:ext cx="7622876" cy="5121200"/>
          </a:xfrm>
          <a:prstGeom prst="rect">
            <a:avLst/>
          </a:prstGeom>
          <a:noFill/>
          <a:ln>
            <a:noFill/>
          </a:ln>
        </p:spPr>
      </p:pic>
      <p:pic>
        <p:nvPicPr>
          <p:cNvPr id="401" name="Google Shape;401;p33"/>
          <p:cNvPicPr preferRelativeResize="0"/>
          <p:nvPr/>
        </p:nvPicPr>
        <p:blipFill rotWithShape="1">
          <a:blip r:embed="rId4">
            <a:alphaModFix/>
          </a:blip>
          <a:srcRect b="48995" l="33553" r="32232" t="0"/>
          <a:stretch/>
        </p:blipFill>
        <p:spPr>
          <a:xfrm>
            <a:off x="-393589" y="4736223"/>
            <a:ext cx="1113600" cy="929798"/>
          </a:xfrm>
          <a:prstGeom prst="rect">
            <a:avLst/>
          </a:prstGeom>
          <a:noFill/>
          <a:ln>
            <a:noFill/>
          </a:ln>
        </p:spPr>
      </p:pic>
      <p:pic>
        <p:nvPicPr>
          <p:cNvPr id="402" name="Google Shape;402;p33"/>
          <p:cNvPicPr preferRelativeResize="0"/>
          <p:nvPr/>
        </p:nvPicPr>
        <p:blipFill rotWithShape="1">
          <a:blip r:embed="rId3">
            <a:alphaModFix amt="42000"/>
          </a:blip>
          <a:srcRect b="0" l="7894" r="8736" t="0"/>
          <a:stretch/>
        </p:blipFill>
        <p:spPr>
          <a:xfrm flipH="1">
            <a:off x="7158162" y="2640513"/>
            <a:ext cx="7622876" cy="5121200"/>
          </a:xfrm>
          <a:prstGeom prst="rect">
            <a:avLst/>
          </a:prstGeom>
          <a:noFill/>
          <a:ln>
            <a:noFill/>
          </a:ln>
        </p:spPr>
      </p:pic>
      <p:pic>
        <p:nvPicPr>
          <p:cNvPr id="403" name="Google Shape;403;p33"/>
          <p:cNvPicPr preferRelativeResize="0"/>
          <p:nvPr/>
        </p:nvPicPr>
        <p:blipFill rotWithShape="1">
          <a:blip r:embed="rId5">
            <a:alphaModFix amt="80000"/>
          </a:blip>
          <a:srcRect b="26847" l="0" r="0" t="0"/>
          <a:stretch/>
        </p:blipFill>
        <p:spPr>
          <a:xfrm rot="-9000000">
            <a:off x="7946898" y="1125441"/>
            <a:ext cx="9144004" cy="3746325"/>
          </a:xfrm>
          <a:prstGeom prst="rect">
            <a:avLst/>
          </a:prstGeom>
          <a:noFill/>
          <a:ln>
            <a:noFill/>
          </a:ln>
        </p:spPr>
      </p:pic>
      <p:pic>
        <p:nvPicPr>
          <p:cNvPr id="404" name="Google Shape;404;p33"/>
          <p:cNvPicPr preferRelativeResize="0"/>
          <p:nvPr/>
        </p:nvPicPr>
        <p:blipFill>
          <a:blip r:embed="rId6">
            <a:alphaModFix amt="60000"/>
          </a:blip>
          <a:stretch>
            <a:fillRect/>
          </a:stretch>
        </p:blipFill>
        <p:spPr>
          <a:xfrm>
            <a:off x="7253915" y="-870020"/>
            <a:ext cx="3370860" cy="1887882"/>
          </a:xfrm>
          <a:prstGeom prst="rect">
            <a:avLst/>
          </a:prstGeom>
          <a:noFill/>
          <a:ln>
            <a:noFill/>
          </a:ln>
        </p:spPr>
      </p:pic>
      <p:pic>
        <p:nvPicPr>
          <p:cNvPr id="405" name="Google Shape;405;p33"/>
          <p:cNvPicPr preferRelativeResize="0"/>
          <p:nvPr/>
        </p:nvPicPr>
        <p:blipFill rotWithShape="1">
          <a:blip r:embed="rId7">
            <a:alphaModFix amt="33000"/>
          </a:blip>
          <a:srcRect b="19858" l="0" r="0" t="0"/>
          <a:stretch/>
        </p:blipFill>
        <p:spPr>
          <a:xfrm rot="-10799988">
            <a:off x="901636" y="4531097"/>
            <a:ext cx="6074870" cy="2726657"/>
          </a:xfrm>
          <a:prstGeom prst="rect">
            <a:avLst/>
          </a:prstGeom>
          <a:noFill/>
          <a:ln>
            <a:noFill/>
          </a:ln>
        </p:spPr>
      </p:pic>
      <p:sp>
        <p:nvSpPr>
          <p:cNvPr id="406" name="Google Shape;406;p33"/>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9">
  <p:cSld name="TITLE_ONLY_1_1_1_1_1_1_1_1_1">
    <p:spTree>
      <p:nvGrpSpPr>
        <p:cNvPr id="407" name="Shape 407"/>
        <p:cNvGrpSpPr/>
        <p:nvPr/>
      </p:nvGrpSpPr>
      <p:grpSpPr>
        <a:xfrm>
          <a:off x="0" y="0"/>
          <a:ext cx="0" cy="0"/>
          <a:chOff x="0" y="0"/>
          <a:chExt cx="0" cy="0"/>
        </a:xfrm>
      </p:grpSpPr>
      <p:pic>
        <p:nvPicPr>
          <p:cNvPr id="408" name="Google Shape;408;p34"/>
          <p:cNvPicPr preferRelativeResize="0"/>
          <p:nvPr/>
        </p:nvPicPr>
        <p:blipFill rotWithShape="1">
          <a:blip r:embed="rId2">
            <a:alphaModFix amt="42000"/>
          </a:blip>
          <a:srcRect b="0" l="7894" r="8736" t="0"/>
          <a:stretch/>
        </p:blipFill>
        <p:spPr>
          <a:xfrm flipH="1">
            <a:off x="-5215513" y="2869113"/>
            <a:ext cx="7622876" cy="5121200"/>
          </a:xfrm>
          <a:prstGeom prst="rect">
            <a:avLst/>
          </a:prstGeom>
          <a:noFill/>
          <a:ln>
            <a:noFill/>
          </a:ln>
        </p:spPr>
      </p:pic>
      <p:pic>
        <p:nvPicPr>
          <p:cNvPr id="409" name="Google Shape;409;p34"/>
          <p:cNvPicPr preferRelativeResize="0"/>
          <p:nvPr/>
        </p:nvPicPr>
        <p:blipFill rotWithShape="1">
          <a:blip r:embed="rId3">
            <a:alphaModFix amt="80000"/>
          </a:blip>
          <a:srcRect b="26847" l="0" r="0" t="0"/>
          <a:stretch/>
        </p:blipFill>
        <p:spPr>
          <a:xfrm rot="-9000000">
            <a:off x="-7614127" y="698591"/>
            <a:ext cx="9144004" cy="3746325"/>
          </a:xfrm>
          <a:prstGeom prst="rect">
            <a:avLst/>
          </a:prstGeom>
          <a:noFill/>
          <a:ln>
            <a:noFill/>
          </a:ln>
        </p:spPr>
      </p:pic>
      <p:pic>
        <p:nvPicPr>
          <p:cNvPr id="410" name="Google Shape;410;p34"/>
          <p:cNvPicPr preferRelativeResize="0"/>
          <p:nvPr/>
        </p:nvPicPr>
        <p:blipFill>
          <a:blip r:embed="rId4">
            <a:alphaModFix amt="60000"/>
          </a:blip>
          <a:stretch>
            <a:fillRect/>
          </a:stretch>
        </p:blipFill>
        <p:spPr>
          <a:xfrm>
            <a:off x="-1613085" y="-870020"/>
            <a:ext cx="3370860" cy="1887882"/>
          </a:xfrm>
          <a:prstGeom prst="rect">
            <a:avLst/>
          </a:prstGeom>
          <a:noFill/>
          <a:ln>
            <a:noFill/>
          </a:ln>
        </p:spPr>
      </p:pic>
      <p:pic>
        <p:nvPicPr>
          <p:cNvPr id="411" name="Google Shape;411;p34"/>
          <p:cNvPicPr preferRelativeResize="0"/>
          <p:nvPr/>
        </p:nvPicPr>
        <p:blipFill rotWithShape="1">
          <a:blip r:embed="rId3">
            <a:alphaModFix amt="40000"/>
          </a:blip>
          <a:srcRect b="26847" l="0" r="0" t="0"/>
          <a:stretch/>
        </p:blipFill>
        <p:spPr>
          <a:xfrm rot="-1800000">
            <a:off x="4833500" y="3709578"/>
            <a:ext cx="9144004" cy="3746325"/>
          </a:xfrm>
          <a:prstGeom prst="rect">
            <a:avLst/>
          </a:prstGeom>
          <a:noFill/>
          <a:ln>
            <a:noFill/>
          </a:ln>
        </p:spPr>
      </p:pic>
      <p:pic>
        <p:nvPicPr>
          <p:cNvPr id="412" name="Google Shape;412;p34"/>
          <p:cNvPicPr preferRelativeResize="0"/>
          <p:nvPr/>
        </p:nvPicPr>
        <p:blipFill rotWithShape="1">
          <a:blip r:embed="rId5">
            <a:alphaModFix amt="50000"/>
          </a:blip>
          <a:srcRect b="14593" l="0" r="0" t="10218"/>
          <a:stretch/>
        </p:blipFill>
        <p:spPr>
          <a:xfrm rot="-9899994">
            <a:off x="7212861" y="-1281909"/>
            <a:ext cx="4757897" cy="2003444"/>
          </a:xfrm>
          <a:prstGeom prst="rect">
            <a:avLst/>
          </a:prstGeom>
          <a:noFill/>
          <a:ln>
            <a:noFill/>
          </a:ln>
        </p:spPr>
      </p:pic>
      <p:pic>
        <p:nvPicPr>
          <p:cNvPr id="413" name="Google Shape;413;p34"/>
          <p:cNvPicPr preferRelativeResize="0"/>
          <p:nvPr/>
        </p:nvPicPr>
        <p:blipFill rotWithShape="1">
          <a:blip r:embed="rId6">
            <a:alphaModFix amt="64000"/>
          </a:blip>
          <a:srcRect b="0" l="8933" r="40875" t="0"/>
          <a:stretch/>
        </p:blipFill>
        <p:spPr>
          <a:xfrm>
            <a:off x="8524700" y="-344775"/>
            <a:ext cx="4589302" cy="5121200"/>
          </a:xfrm>
          <a:prstGeom prst="rect">
            <a:avLst/>
          </a:prstGeom>
          <a:noFill/>
          <a:ln>
            <a:noFill/>
          </a:ln>
        </p:spPr>
      </p:pic>
      <p:sp>
        <p:nvSpPr>
          <p:cNvPr id="414" name="Google Shape;414;p34"/>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spTree>
      <p:nvGrpSpPr>
        <p:cNvPr id="415" name="Shape 415"/>
        <p:cNvGrpSpPr/>
        <p:nvPr/>
      </p:nvGrpSpPr>
      <p:grpSpPr>
        <a:xfrm>
          <a:off x="0" y="0"/>
          <a:ext cx="0" cy="0"/>
          <a:chOff x="0" y="0"/>
          <a:chExt cx="0" cy="0"/>
        </a:xfrm>
      </p:grpSpPr>
      <p:grpSp>
        <p:nvGrpSpPr>
          <p:cNvPr id="416" name="Google Shape;416;p35"/>
          <p:cNvGrpSpPr/>
          <p:nvPr/>
        </p:nvGrpSpPr>
        <p:grpSpPr>
          <a:xfrm>
            <a:off x="-8485074" y="-4673822"/>
            <a:ext cx="22982587" cy="13396220"/>
            <a:chOff x="-8485074" y="-4673822"/>
            <a:chExt cx="22982587" cy="13396220"/>
          </a:xfrm>
        </p:grpSpPr>
        <p:pic>
          <p:nvPicPr>
            <p:cNvPr id="417" name="Google Shape;417;p35"/>
            <p:cNvPicPr preferRelativeResize="0"/>
            <p:nvPr/>
          </p:nvPicPr>
          <p:blipFill rotWithShape="1">
            <a:blip r:embed="rId2">
              <a:alphaModFix amt="42000"/>
            </a:blip>
            <a:srcRect b="0" l="7894" r="8736" t="0"/>
            <a:stretch/>
          </p:blipFill>
          <p:spPr>
            <a:xfrm flipH="1">
              <a:off x="6874637" y="-1688312"/>
              <a:ext cx="7622876" cy="5121200"/>
            </a:xfrm>
            <a:prstGeom prst="rect">
              <a:avLst/>
            </a:prstGeom>
            <a:noFill/>
            <a:ln>
              <a:noFill/>
            </a:ln>
          </p:spPr>
        </p:pic>
        <p:pic>
          <p:nvPicPr>
            <p:cNvPr id="418" name="Google Shape;418;p35"/>
            <p:cNvPicPr preferRelativeResize="0"/>
            <p:nvPr/>
          </p:nvPicPr>
          <p:blipFill rotWithShape="1">
            <a:blip r:embed="rId3">
              <a:alphaModFix amt="80000"/>
            </a:blip>
            <a:srcRect b="26847" l="0" r="0" t="0"/>
            <a:stretch/>
          </p:blipFill>
          <p:spPr>
            <a:xfrm rot="-8999999">
              <a:off x="651265" y="-2928661"/>
              <a:ext cx="7841471" cy="3212677"/>
            </a:xfrm>
            <a:prstGeom prst="rect">
              <a:avLst/>
            </a:prstGeom>
            <a:noFill/>
            <a:ln>
              <a:noFill/>
            </a:ln>
          </p:spPr>
        </p:pic>
        <p:pic>
          <p:nvPicPr>
            <p:cNvPr id="419" name="Google Shape;419;p35"/>
            <p:cNvPicPr preferRelativeResize="0"/>
            <p:nvPr/>
          </p:nvPicPr>
          <p:blipFill rotWithShape="1">
            <a:blip r:embed="rId4">
              <a:alphaModFix amt="64000"/>
            </a:blip>
            <a:srcRect b="0" l="8933" r="40875" t="0"/>
            <a:stretch/>
          </p:blipFill>
          <p:spPr>
            <a:xfrm>
              <a:off x="6367650" y="2040150"/>
              <a:ext cx="4589302" cy="5121200"/>
            </a:xfrm>
            <a:prstGeom prst="rect">
              <a:avLst/>
            </a:prstGeom>
            <a:noFill/>
            <a:ln>
              <a:noFill/>
            </a:ln>
          </p:spPr>
        </p:pic>
        <p:pic>
          <p:nvPicPr>
            <p:cNvPr id="420" name="Google Shape;420;p35"/>
            <p:cNvPicPr preferRelativeResize="0"/>
            <p:nvPr/>
          </p:nvPicPr>
          <p:blipFill rotWithShape="1">
            <a:blip r:embed="rId5">
              <a:alphaModFix/>
            </a:blip>
            <a:srcRect b="48995" l="33553" r="32232" t="0"/>
            <a:stretch/>
          </p:blipFill>
          <p:spPr>
            <a:xfrm>
              <a:off x="8105511" y="2440898"/>
              <a:ext cx="1113600" cy="929798"/>
            </a:xfrm>
            <a:prstGeom prst="rect">
              <a:avLst/>
            </a:prstGeom>
            <a:noFill/>
            <a:ln>
              <a:noFill/>
            </a:ln>
          </p:spPr>
        </p:pic>
        <p:pic>
          <p:nvPicPr>
            <p:cNvPr id="421" name="Google Shape;421;p35"/>
            <p:cNvPicPr preferRelativeResize="0"/>
            <p:nvPr/>
          </p:nvPicPr>
          <p:blipFill rotWithShape="1">
            <a:blip r:embed="rId6">
              <a:alphaModFix amt="70000"/>
            </a:blip>
            <a:srcRect b="0" l="29064" r="11812" t="0"/>
            <a:stretch/>
          </p:blipFill>
          <p:spPr>
            <a:xfrm>
              <a:off x="-3168362" y="-3882925"/>
              <a:ext cx="5406024" cy="5121200"/>
            </a:xfrm>
            <a:prstGeom prst="rect">
              <a:avLst/>
            </a:prstGeom>
            <a:noFill/>
            <a:ln>
              <a:noFill/>
            </a:ln>
          </p:spPr>
        </p:pic>
        <p:pic>
          <p:nvPicPr>
            <p:cNvPr id="422" name="Google Shape;422;p35"/>
            <p:cNvPicPr preferRelativeResize="0"/>
            <p:nvPr/>
          </p:nvPicPr>
          <p:blipFill>
            <a:blip r:embed="rId7">
              <a:alphaModFix amt="60000"/>
            </a:blip>
            <a:stretch>
              <a:fillRect/>
            </a:stretch>
          </p:blipFill>
          <p:spPr>
            <a:xfrm>
              <a:off x="-1133213" y="4214280"/>
              <a:ext cx="3370860" cy="1887882"/>
            </a:xfrm>
            <a:prstGeom prst="rect">
              <a:avLst/>
            </a:prstGeom>
            <a:noFill/>
            <a:ln>
              <a:noFill/>
            </a:ln>
          </p:spPr>
        </p:pic>
        <p:pic>
          <p:nvPicPr>
            <p:cNvPr id="423" name="Google Shape;423;p35"/>
            <p:cNvPicPr preferRelativeResize="0"/>
            <p:nvPr/>
          </p:nvPicPr>
          <p:blipFill rotWithShape="1">
            <a:blip r:embed="rId5">
              <a:alphaModFix/>
            </a:blip>
            <a:srcRect b="48995" l="33553" r="32232" t="0"/>
            <a:stretch/>
          </p:blipFill>
          <p:spPr>
            <a:xfrm>
              <a:off x="5254061" y="4693311"/>
              <a:ext cx="1113600" cy="929798"/>
            </a:xfrm>
            <a:prstGeom prst="rect">
              <a:avLst/>
            </a:prstGeom>
            <a:noFill/>
            <a:ln>
              <a:noFill/>
            </a:ln>
          </p:spPr>
        </p:pic>
        <p:pic>
          <p:nvPicPr>
            <p:cNvPr id="424" name="Google Shape;424;p35"/>
            <p:cNvPicPr preferRelativeResize="0"/>
            <p:nvPr/>
          </p:nvPicPr>
          <p:blipFill rotWithShape="1">
            <a:blip r:embed="rId4">
              <a:alphaModFix amt="64000"/>
            </a:blip>
            <a:srcRect b="0" l="8933" r="40875" t="0"/>
            <a:stretch/>
          </p:blipFill>
          <p:spPr>
            <a:xfrm>
              <a:off x="1711100" y="-3621900"/>
              <a:ext cx="4589302" cy="5121200"/>
            </a:xfrm>
            <a:prstGeom prst="rect">
              <a:avLst/>
            </a:prstGeom>
            <a:noFill/>
            <a:ln>
              <a:noFill/>
            </a:ln>
          </p:spPr>
        </p:pic>
        <p:pic>
          <p:nvPicPr>
            <p:cNvPr id="425" name="Google Shape;425;p35"/>
            <p:cNvPicPr preferRelativeResize="0"/>
            <p:nvPr/>
          </p:nvPicPr>
          <p:blipFill rotWithShape="1">
            <a:blip r:embed="rId3">
              <a:alphaModFix amt="40000"/>
            </a:blip>
            <a:srcRect b="26847" l="0" r="0" t="0"/>
            <a:stretch/>
          </p:blipFill>
          <p:spPr>
            <a:xfrm rot="-1800000">
              <a:off x="-8161025" y="2941028"/>
              <a:ext cx="9144004" cy="3746325"/>
            </a:xfrm>
            <a:prstGeom prst="rect">
              <a:avLst/>
            </a:prstGeom>
            <a:noFill/>
            <a:ln>
              <a:noFill/>
            </a:ln>
          </p:spPr>
        </p:pic>
      </p:grpSp>
      <p:sp>
        <p:nvSpPr>
          <p:cNvPr id="426" name="Google Shape;426;p35"/>
          <p:cNvSpPr txBox="1"/>
          <p:nvPr>
            <p:ph type="title"/>
          </p:nvPr>
        </p:nvSpPr>
        <p:spPr>
          <a:xfrm>
            <a:off x="713100" y="2191500"/>
            <a:ext cx="6535800" cy="14286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sz="48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427" name="Google Shape;427;p35"/>
          <p:cNvSpPr txBox="1"/>
          <p:nvPr>
            <p:ph hasCustomPrompt="1" idx="2" type="title"/>
          </p:nvPr>
        </p:nvSpPr>
        <p:spPr>
          <a:xfrm>
            <a:off x="713100" y="905975"/>
            <a:ext cx="2854500" cy="1123200"/>
          </a:xfrm>
          <a:prstGeom prst="rect">
            <a:avLst/>
          </a:prstGeom>
        </p:spPr>
        <p:txBody>
          <a:bodyPr anchorCtr="0" anchor="ctr" bIns="91425" lIns="91425" spcFirstLastPara="1" rIns="91425" wrap="square" tIns="91425">
            <a:noAutofit/>
          </a:bodyPr>
          <a:lstStyle>
            <a:lvl1pPr lvl="0" rtl="0">
              <a:spcBef>
                <a:spcPts val="0"/>
              </a:spcBef>
              <a:spcAft>
                <a:spcPts val="0"/>
              </a:spcAft>
              <a:buSzPts val="6000"/>
              <a:buNone/>
              <a:defRPr sz="9600">
                <a:solidFill>
                  <a:schemeClr val="lt2"/>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428" name="Google Shape;428;p35"/>
          <p:cNvSpPr txBox="1"/>
          <p:nvPr>
            <p:ph idx="1" type="subTitle"/>
          </p:nvPr>
        </p:nvSpPr>
        <p:spPr>
          <a:xfrm>
            <a:off x="713100" y="3782425"/>
            <a:ext cx="6535800" cy="4551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500"/>
              <a:buNone/>
              <a:defRPr sz="1800"/>
            </a:lvl1pPr>
            <a:lvl2pPr lvl="1" rtl="0" algn="ctr">
              <a:lnSpc>
                <a:spcPct val="100000"/>
              </a:lnSpc>
              <a:spcBef>
                <a:spcPts val="0"/>
              </a:spcBef>
              <a:spcAft>
                <a:spcPts val="0"/>
              </a:spcAft>
              <a:buSzPts val="1500"/>
              <a:buNone/>
              <a:defRPr/>
            </a:lvl2pPr>
            <a:lvl3pPr lvl="2" rtl="0" algn="ctr">
              <a:lnSpc>
                <a:spcPct val="100000"/>
              </a:lnSpc>
              <a:spcBef>
                <a:spcPts val="1600"/>
              </a:spcBef>
              <a:spcAft>
                <a:spcPts val="0"/>
              </a:spcAft>
              <a:buSzPts val="1500"/>
              <a:buNone/>
              <a:defRPr/>
            </a:lvl3pPr>
            <a:lvl4pPr lvl="3" rtl="0" algn="ctr">
              <a:lnSpc>
                <a:spcPct val="100000"/>
              </a:lnSpc>
              <a:spcBef>
                <a:spcPts val="1600"/>
              </a:spcBef>
              <a:spcAft>
                <a:spcPts val="0"/>
              </a:spcAft>
              <a:buSzPts val="1500"/>
              <a:buNone/>
              <a:defRPr/>
            </a:lvl4pPr>
            <a:lvl5pPr lvl="4" rtl="0" algn="ctr">
              <a:lnSpc>
                <a:spcPct val="100000"/>
              </a:lnSpc>
              <a:spcBef>
                <a:spcPts val="1600"/>
              </a:spcBef>
              <a:spcAft>
                <a:spcPts val="0"/>
              </a:spcAft>
              <a:buSzPts val="1500"/>
              <a:buNone/>
              <a:defRPr/>
            </a:lvl5pPr>
            <a:lvl6pPr lvl="5" rtl="0" algn="ctr">
              <a:lnSpc>
                <a:spcPct val="100000"/>
              </a:lnSpc>
              <a:spcBef>
                <a:spcPts val="1600"/>
              </a:spcBef>
              <a:spcAft>
                <a:spcPts val="0"/>
              </a:spcAft>
              <a:buSzPts val="1500"/>
              <a:buNone/>
              <a:defRPr/>
            </a:lvl6pPr>
            <a:lvl7pPr lvl="6" rtl="0" algn="ctr">
              <a:lnSpc>
                <a:spcPct val="100000"/>
              </a:lnSpc>
              <a:spcBef>
                <a:spcPts val="1600"/>
              </a:spcBef>
              <a:spcAft>
                <a:spcPts val="0"/>
              </a:spcAft>
              <a:buSzPts val="1500"/>
              <a:buNone/>
              <a:defRPr/>
            </a:lvl7pPr>
            <a:lvl8pPr lvl="7" rtl="0" algn="ctr">
              <a:lnSpc>
                <a:spcPct val="100000"/>
              </a:lnSpc>
              <a:spcBef>
                <a:spcPts val="1600"/>
              </a:spcBef>
              <a:spcAft>
                <a:spcPts val="0"/>
              </a:spcAft>
              <a:buSzPts val="1500"/>
              <a:buNone/>
              <a:defRPr/>
            </a:lvl8pPr>
            <a:lvl9pPr lvl="8" rtl="0" algn="ctr">
              <a:lnSpc>
                <a:spcPct val="100000"/>
              </a:lnSpc>
              <a:spcBef>
                <a:spcPts val="1600"/>
              </a:spcBef>
              <a:spcAft>
                <a:spcPts val="1600"/>
              </a:spcAft>
              <a:buSzPts val="1500"/>
              <a:buNone/>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429" name="Shape 429"/>
        <p:cNvGrpSpPr/>
        <p:nvPr/>
      </p:nvGrpSpPr>
      <p:grpSpPr>
        <a:xfrm>
          <a:off x="0" y="0"/>
          <a:ext cx="0" cy="0"/>
          <a:chOff x="0" y="0"/>
          <a:chExt cx="0" cy="0"/>
        </a:xfrm>
      </p:grpSpPr>
      <p:grpSp>
        <p:nvGrpSpPr>
          <p:cNvPr id="430" name="Google Shape;430;p36"/>
          <p:cNvGrpSpPr/>
          <p:nvPr/>
        </p:nvGrpSpPr>
        <p:grpSpPr>
          <a:xfrm>
            <a:off x="-7980326" y="-7862475"/>
            <a:ext cx="24176003" cy="17517567"/>
            <a:chOff x="-7980326" y="-7862475"/>
            <a:chExt cx="24176003" cy="17517567"/>
          </a:xfrm>
        </p:grpSpPr>
        <p:pic>
          <p:nvPicPr>
            <p:cNvPr id="431" name="Google Shape;431;p36"/>
            <p:cNvPicPr preferRelativeResize="0"/>
            <p:nvPr/>
          </p:nvPicPr>
          <p:blipFill rotWithShape="1">
            <a:blip r:embed="rId2">
              <a:alphaModFix amt="33000"/>
            </a:blip>
            <a:srcRect b="19858" l="0" r="0" t="0"/>
            <a:stretch/>
          </p:blipFill>
          <p:spPr>
            <a:xfrm flipH="1" rot="8324235">
              <a:off x="3573522" y="3045127"/>
              <a:ext cx="9144000" cy="4104225"/>
            </a:xfrm>
            <a:prstGeom prst="rect">
              <a:avLst/>
            </a:prstGeom>
            <a:noFill/>
            <a:ln>
              <a:noFill/>
            </a:ln>
          </p:spPr>
        </p:pic>
        <p:pic>
          <p:nvPicPr>
            <p:cNvPr id="432" name="Google Shape;432;p36"/>
            <p:cNvPicPr preferRelativeResize="0"/>
            <p:nvPr/>
          </p:nvPicPr>
          <p:blipFill rotWithShape="1">
            <a:blip r:embed="rId3">
              <a:alphaModFix amt="80000"/>
            </a:blip>
            <a:srcRect b="26847" l="0" r="0" t="0"/>
            <a:stretch/>
          </p:blipFill>
          <p:spPr>
            <a:xfrm flipH="1" rot="9000000">
              <a:off x="-7656277" y="1040891"/>
              <a:ext cx="9144004" cy="3746325"/>
            </a:xfrm>
            <a:prstGeom prst="rect">
              <a:avLst/>
            </a:prstGeom>
            <a:noFill/>
            <a:ln>
              <a:noFill/>
            </a:ln>
          </p:spPr>
        </p:pic>
        <p:pic>
          <p:nvPicPr>
            <p:cNvPr id="433" name="Google Shape;433;p36"/>
            <p:cNvPicPr preferRelativeResize="0"/>
            <p:nvPr/>
          </p:nvPicPr>
          <p:blipFill rotWithShape="1">
            <a:blip r:embed="rId3">
              <a:alphaModFix amt="70000"/>
            </a:blip>
            <a:srcRect b="26847" l="0" r="0" t="0"/>
            <a:stretch/>
          </p:blipFill>
          <p:spPr>
            <a:xfrm flipH="1" rot="9000000">
              <a:off x="6727623" y="1165091"/>
              <a:ext cx="9144004" cy="3746325"/>
            </a:xfrm>
            <a:prstGeom prst="rect">
              <a:avLst/>
            </a:prstGeom>
            <a:noFill/>
            <a:ln>
              <a:noFill/>
            </a:ln>
          </p:spPr>
        </p:pic>
        <p:pic>
          <p:nvPicPr>
            <p:cNvPr id="434" name="Google Shape;434;p36"/>
            <p:cNvPicPr preferRelativeResize="0"/>
            <p:nvPr/>
          </p:nvPicPr>
          <p:blipFill rotWithShape="1">
            <a:blip r:embed="rId2">
              <a:alphaModFix amt="33000"/>
            </a:blip>
            <a:srcRect b="19858" l="0" r="0" t="0"/>
            <a:stretch/>
          </p:blipFill>
          <p:spPr>
            <a:xfrm flipH="1" rot="7200000">
              <a:off x="-958053" y="-4929061"/>
              <a:ext cx="9144004" cy="4104225"/>
            </a:xfrm>
            <a:prstGeom prst="rect">
              <a:avLst/>
            </a:prstGeom>
            <a:noFill/>
            <a:ln>
              <a:noFill/>
            </a:ln>
          </p:spPr>
        </p:pic>
        <p:pic>
          <p:nvPicPr>
            <p:cNvPr id="435" name="Google Shape;435;p36"/>
            <p:cNvPicPr preferRelativeResize="0"/>
            <p:nvPr/>
          </p:nvPicPr>
          <p:blipFill rotWithShape="1">
            <a:blip r:embed="rId4">
              <a:alphaModFix amt="50000"/>
            </a:blip>
            <a:srcRect b="14593" l="0" r="0" t="10218"/>
            <a:stretch/>
          </p:blipFill>
          <p:spPr>
            <a:xfrm flipH="1" rot="1143362">
              <a:off x="1119344" y="5323892"/>
              <a:ext cx="4757896" cy="2003445"/>
            </a:xfrm>
            <a:prstGeom prst="rect">
              <a:avLst/>
            </a:prstGeom>
            <a:noFill/>
            <a:ln>
              <a:noFill/>
            </a:ln>
          </p:spPr>
        </p:pic>
        <p:pic>
          <p:nvPicPr>
            <p:cNvPr id="436" name="Google Shape;436;p36"/>
            <p:cNvPicPr preferRelativeResize="0"/>
            <p:nvPr/>
          </p:nvPicPr>
          <p:blipFill rotWithShape="1">
            <a:blip r:embed="rId4">
              <a:alphaModFix amt="50000"/>
            </a:blip>
            <a:srcRect b="14593" l="0" r="0" t="10218"/>
            <a:stretch/>
          </p:blipFill>
          <p:spPr>
            <a:xfrm flipH="1" rot="1143362">
              <a:off x="8062319" y="141280"/>
              <a:ext cx="4757896" cy="2003445"/>
            </a:xfrm>
            <a:prstGeom prst="rect">
              <a:avLst/>
            </a:prstGeom>
            <a:noFill/>
            <a:ln>
              <a:noFill/>
            </a:ln>
          </p:spPr>
        </p:pic>
        <p:pic>
          <p:nvPicPr>
            <p:cNvPr id="437" name="Google Shape;437;p36"/>
            <p:cNvPicPr preferRelativeResize="0"/>
            <p:nvPr/>
          </p:nvPicPr>
          <p:blipFill rotWithShape="1">
            <a:blip r:embed="rId5">
              <a:alphaModFix/>
            </a:blip>
            <a:srcRect b="48995" l="33553" r="32232" t="0"/>
            <a:stretch/>
          </p:blipFill>
          <p:spPr>
            <a:xfrm flipH="1">
              <a:off x="-580422" y="2830223"/>
              <a:ext cx="1113600" cy="929798"/>
            </a:xfrm>
            <a:prstGeom prst="rect">
              <a:avLst/>
            </a:prstGeom>
            <a:noFill/>
            <a:ln>
              <a:noFill/>
            </a:ln>
          </p:spPr>
        </p:pic>
        <p:pic>
          <p:nvPicPr>
            <p:cNvPr id="438" name="Google Shape;438;p36"/>
            <p:cNvPicPr preferRelativeResize="0"/>
            <p:nvPr/>
          </p:nvPicPr>
          <p:blipFill rotWithShape="1">
            <a:blip r:embed="rId5">
              <a:alphaModFix/>
            </a:blip>
            <a:srcRect b="48995" l="33553" r="32232" t="0"/>
            <a:stretch/>
          </p:blipFill>
          <p:spPr>
            <a:xfrm flipH="1">
              <a:off x="8751215" y="1328298"/>
              <a:ext cx="1113600" cy="929798"/>
            </a:xfrm>
            <a:prstGeom prst="rect">
              <a:avLst/>
            </a:prstGeom>
            <a:noFill/>
            <a:ln>
              <a:noFill/>
            </a:ln>
          </p:spPr>
        </p:pic>
        <p:pic>
          <p:nvPicPr>
            <p:cNvPr id="439" name="Google Shape;439;p36"/>
            <p:cNvPicPr preferRelativeResize="0"/>
            <p:nvPr/>
          </p:nvPicPr>
          <p:blipFill rotWithShape="1">
            <a:blip r:embed="rId6">
              <a:alphaModFix amt="64000"/>
            </a:blip>
            <a:srcRect b="0" l="8933" r="40875" t="0"/>
            <a:stretch/>
          </p:blipFill>
          <p:spPr>
            <a:xfrm flipH="1">
              <a:off x="5409899" y="-4036150"/>
              <a:ext cx="4589302" cy="5121200"/>
            </a:xfrm>
            <a:prstGeom prst="rect">
              <a:avLst/>
            </a:prstGeom>
            <a:noFill/>
            <a:ln>
              <a:noFill/>
            </a:ln>
          </p:spPr>
        </p:pic>
        <p:pic>
          <p:nvPicPr>
            <p:cNvPr id="440" name="Google Shape;440;p36"/>
            <p:cNvPicPr preferRelativeResize="0"/>
            <p:nvPr/>
          </p:nvPicPr>
          <p:blipFill rotWithShape="1">
            <a:blip r:embed="rId7">
              <a:alphaModFix amt="40000"/>
            </a:blip>
            <a:srcRect b="0" l="27128" r="25236" t="0"/>
            <a:stretch/>
          </p:blipFill>
          <p:spPr>
            <a:xfrm flipH="1">
              <a:off x="5409900" y="4499806"/>
              <a:ext cx="1970801" cy="2317026"/>
            </a:xfrm>
            <a:prstGeom prst="rect">
              <a:avLst/>
            </a:prstGeom>
            <a:noFill/>
            <a:ln>
              <a:noFill/>
            </a:ln>
          </p:spPr>
        </p:pic>
        <p:pic>
          <p:nvPicPr>
            <p:cNvPr id="441" name="Google Shape;441;p36"/>
            <p:cNvPicPr preferRelativeResize="0"/>
            <p:nvPr/>
          </p:nvPicPr>
          <p:blipFill rotWithShape="1">
            <a:blip r:embed="rId8">
              <a:alphaModFix amt="50000"/>
            </a:blip>
            <a:srcRect b="0" l="29064" r="11812" t="0"/>
            <a:stretch/>
          </p:blipFill>
          <p:spPr>
            <a:xfrm flipH="1">
              <a:off x="-3956048" y="3561838"/>
              <a:ext cx="5406024" cy="5121200"/>
            </a:xfrm>
            <a:prstGeom prst="rect">
              <a:avLst/>
            </a:prstGeom>
            <a:noFill/>
            <a:ln>
              <a:noFill/>
            </a:ln>
          </p:spPr>
        </p:pic>
      </p:grpSp>
      <p:sp>
        <p:nvSpPr>
          <p:cNvPr id="442" name="Google Shape;442;p36"/>
          <p:cNvSpPr txBox="1"/>
          <p:nvPr>
            <p:ph hasCustomPrompt="1" type="title"/>
          </p:nvPr>
        </p:nvSpPr>
        <p:spPr>
          <a:xfrm>
            <a:off x="3734100" y="656294"/>
            <a:ext cx="4696800" cy="684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48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443" name="Google Shape;443;p36"/>
          <p:cNvSpPr txBox="1"/>
          <p:nvPr>
            <p:ph idx="1" type="subTitle"/>
          </p:nvPr>
        </p:nvSpPr>
        <p:spPr>
          <a:xfrm>
            <a:off x="3734100" y="1333688"/>
            <a:ext cx="4696800" cy="438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PT Sans"/>
              <a:buNone/>
              <a:defRPr>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444" name="Google Shape;444;p36"/>
          <p:cNvSpPr txBox="1"/>
          <p:nvPr>
            <p:ph hasCustomPrompt="1" idx="2" type="title"/>
          </p:nvPr>
        </p:nvSpPr>
        <p:spPr>
          <a:xfrm>
            <a:off x="2223600" y="2016459"/>
            <a:ext cx="4696800" cy="684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48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445" name="Google Shape;445;p36"/>
          <p:cNvSpPr txBox="1"/>
          <p:nvPr>
            <p:ph idx="3" type="subTitle"/>
          </p:nvPr>
        </p:nvSpPr>
        <p:spPr>
          <a:xfrm>
            <a:off x="2223600" y="2692197"/>
            <a:ext cx="4696800" cy="438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PT Sans"/>
              <a:buNone/>
              <a:defRPr>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446" name="Google Shape;446;p36"/>
          <p:cNvSpPr txBox="1"/>
          <p:nvPr>
            <p:ph hasCustomPrompt="1" idx="4" type="title"/>
          </p:nvPr>
        </p:nvSpPr>
        <p:spPr>
          <a:xfrm>
            <a:off x="713100" y="3376623"/>
            <a:ext cx="4696800" cy="684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48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447" name="Google Shape;447;p36"/>
          <p:cNvSpPr txBox="1"/>
          <p:nvPr>
            <p:ph idx="5" type="subTitle"/>
          </p:nvPr>
        </p:nvSpPr>
        <p:spPr>
          <a:xfrm>
            <a:off x="713100" y="4056107"/>
            <a:ext cx="4696800" cy="438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PT Sans"/>
              <a:buNone/>
              <a:defRPr>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CUSTOM_10">
    <p:spTree>
      <p:nvGrpSpPr>
        <p:cNvPr id="448" name="Shape 448"/>
        <p:cNvGrpSpPr/>
        <p:nvPr/>
      </p:nvGrpSpPr>
      <p:grpSpPr>
        <a:xfrm>
          <a:off x="0" y="0"/>
          <a:ext cx="0" cy="0"/>
          <a:chOff x="0" y="0"/>
          <a:chExt cx="0" cy="0"/>
        </a:xfrm>
      </p:grpSpPr>
      <p:grpSp>
        <p:nvGrpSpPr>
          <p:cNvPr id="449" name="Google Shape;449;p37"/>
          <p:cNvGrpSpPr/>
          <p:nvPr/>
        </p:nvGrpSpPr>
        <p:grpSpPr>
          <a:xfrm>
            <a:off x="-3932111" y="-3348562"/>
            <a:ext cx="17178574" cy="12163463"/>
            <a:chOff x="-3932111" y="-3348562"/>
            <a:chExt cx="17178574" cy="12163463"/>
          </a:xfrm>
        </p:grpSpPr>
        <p:pic>
          <p:nvPicPr>
            <p:cNvPr id="450" name="Google Shape;450;p37"/>
            <p:cNvPicPr preferRelativeResize="0"/>
            <p:nvPr/>
          </p:nvPicPr>
          <p:blipFill rotWithShape="1">
            <a:blip r:embed="rId2">
              <a:alphaModFix amt="64000"/>
            </a:blip>
            <a:srcRect b="0" l="8933" r="40875" t="0"/>
            <a:stretch/>
          </p:blipFill>
          <p:spPr>
            <a:xfrm rot="-5400000">
              <a:off x="3003362" y="3959650"/>
              <a:ext cx="4589302" cy="5121200"/>
            </a:xfrm>
            <a:prstGeom prst="rect">
              <a:avLst/>
            </a:prstGeom>
            <a:noFill/>
            <a:ln>
              <a:noFill/>
            </a:ln>
          </p:spPr>
        </p:pic>
        <p:pic>
          <p:nvPicPr>
            <p:cNvPr id="451" name="Google Shape;451;p37"/>
            <p:cNvPicPr preferRelativeResize="0"/>
            <p:nvPr/>
          </p:nvPicPr>
          <p:blipFill rotWithShape="1">
            <a:blip r:embed="rId3">
              <a:alphaModFix amt="40000"/>
            </a:blip>
            <a:srcRect b="0" l="22118" r="19613" t="0"/>
            <a:stretch/>
          </p:blipFill>
          <p:spPr>
            <a:xfrm flipH="1">
              <a:off x="-3932111" y="-136300"/>
              <a:ext cx="5328225" cy="5121200"/>
            </a:xfrm>
            <a:prstGeom prst="rect">
              <a:avLst/>
            </a:prstGeom>
            <a:noFill/>
            <a:ln>
              <a:noFill/>
            </a:ln>
          </p:spPr>
        </p:pic>
        <p:pic>
          <p:nvPicPr>
            <p:cNvPr id="452" name="Google Shape;452;p37"/>
            <p:cNvPicPr preferRelativeResize="0"/>
            <p:nvPr/>
          </p:nvPicPr>
          <p:blipFill rotWithShape="1">
            <a:blip r:embed="rId4">
              <a:alphaModFix amt="50000"/>
            </a:blip>
            <a:srcRect b="0" l="18435" r="16489" t="0"/>
            <a:stretch/>
          </p:blipFill>
          <p:spPr>
            <a:xfrm flipH="1">
              <a:off x="-3517912" y="-3348550"/>
              <a:ext cx="5950525" cy="5121200"/>
            </a:xfrm>
            <a:prstGeom prst="rect">
              <a:avLst/>
            </a:prstGeom>
            <a:noFill/>
            <a:ln>
              <a:noFill/>
            </a:ln>
          </p:spPr>
        </p:pic>
        <p:pic>
          <p:nvPicPr>
            <p:cNvPr id="453" name="Google Shape;453;p37"/>
            <p:cNvPicPr preferRelativeResize="0"/>
            <p:nvPr/>
          </p:nvPicPr>
          <p:blipFill rotWithShape="1">
            <a:blip r:embed="rId5">
              <a:alphaModFix amt="42000"/>
            </a:blip>
            <a:srcRect b="0" l="7894" r="8736" t="0"/>
            <a:stretch/>
          </p:blipFill>
          <p:spPr>
            <a:xfrm flipH="1">
              <a:off x="5623587" y="-3348562"/>
              <a:ext cx="7622876" cy="5121200"/>
            </a:xfrm>
            <a:prstGeom prst="rect">
              <a:avLst/>
            </a:prstGeom>
            <a:noFill/>
            <a:ln>
              <a:noFill/>
            </a:ln>
          </p:spPr>
        </p:pic>
        <p:pic>
          <p:nvPicPr>
            <p:cNvPr id="454" name="Google Shape;454;p37"/>
            <p:cNvPicPr preferRelativeResize="0"/>
            <p:nvPr/>
          </p:nvPicPr>
          <p:blipFill rotWithShape="1">
            <a:blip r:embed="rId6">
              <a:alphaModFix amt="51000"/>
            </a:blip>
            <a:srcRect b="0" l="0" r="0" t="14646"/>
            <a:stretch/>
          </p:blipFill>
          <p:spPr>
            <a:xfrm flipH="1" rot="5400000">
              <a:off x="-1858598" y="3795050"/>
              <a:ext cx="3370849" cy="1611400"/>
            </a:xfrm>
            <a:prstGeom prst="rect">
              <a:avLst/>
            </a:prstGeom>
            <a:noFill/>
            <a:ln>
              <a:noFill/>
            </a:ln>
          </p:spPr>
        </p:pic>
        <p:pic>
          <p:nvPicPr>
            <p:cNvPr id="455" name="Google Shape;455;p37"/>
            <p:cNvPicPr preferRelativeResize="0"/>
            <p:nvPr/>
          </p:nvPicPr>
          <p:blipFill rotWithShape="1">
            <a:blip r:embed="rId7">
              <a:alphaModFix/>
            </a:blip>
            <a:srcRect b="48995" l="33553" r="32232" t="0"/>
            <a:stretch/>
          </p:blipFill>
          <p:spPr>
            <a:xfrm>
              <a:off x="8690986" y="954223"/>
              <a:ext cx="1113600" cy="929798"/>
            </a:xfrm>
            <a:prstGeom prst="rect">
              <a:avLst/>
            </a:prstGeom>
            <a:noFill/>
            <a:ln>
              <a:noFill/>
            </a:ln>
          </p:spPr>
        </p:pic>
        <p:pic>
          <p:nvPicPr>
            <p:cNvPr id="456" name="Google Shape;456;p37"/>
            <p:cNvPicPr preferRelativeResize="0"/>
            <p:nvPr/>
          </p:nvPicPr>
          <p:blipFill>
            <a:blip r:embed="rId8">
              <a:alphaModFix amt="60000"/>
            </a:blip>
            <a:stretch>
              <a:fillRect/>
            </a:stretch>
          </p:blipFill>
          <p:spPr>
            <a:xfrm rot="-5400000">
              <a:off x="7453903" y="3961605"/>
              <a:ext cx="3370860" cy="1887882"/>
            </a:xfrm>
            <a:prstGeom prst="rect">
              <a:avLst/>
            </a:prstGeom>
            <a:noFill/>
            <a:ln>
              <a:noFill/>
            </a:ln>
          </p:spPr>
        </p:pic>
      </p:grpSp>
      <p:sp>
        <p:nvSpPr>
          <p:cNvPr id="457" name="Google Shape;457;p37"/>
          <p:cNvSpPr txBox="1"/>
          <p:nvPr>
            <p:ph type="title"/>
          </p:nvPr>
        </p:nvSpPr>
        <p:spPr>
          <a:xfrm>
            <a:off x="6178275" y="3560425"/>
            <a:ext cx="2103000" cy="3714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2500"/>
              <a:buNone/>
              <a:defRPr sz="22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58" name="Google Shape;458;p37"/>
          <p:cNvSpPr txBox="1"/>
          <p:nvPr>
            <p:ph idx="2" type="title"/>
          </p:nvPr>
        </p:nvSpPr>
        <p:spPr>
          <a:xfrm>
            <a:off x="3520575" y="1404905"/>
            <a:ext cx="2103000" cy="3714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2500"/>
              <a:buNone/>
              <a:defRPr sz="22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59" name="Google Shape;459;p37"/>
          <p:cNvSpPr txBox="1"/>
          <p:nvPr>
            <p:ph idx="3" type="title"/>
          </p:nvPr>
        </p:nvSpPr>
        <p:spPr>
          <a:xfrm>
            <a:off x="862875" y="3560425"/>
            <a:ext cx="2103000" cy="3714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2500"/>
              <a:buNone/>
              <a:defRPr sz="22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60" name="Google Shape;460;p37"/>
          <p:cNvSpPr txBox="1"/>
          <p:nvPr>
            <p:ph idx="4" type="title"/>
          </p:nvPr>
        </p:nvSpPr>
        <p:spPr>
          <a:xfrm>
            <a:off x="720000" y="453450"/>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p:txBody>
      </p:sp>
      <p:sp>
        <p:nvSpPr>
          <p:cNvPr id="461" name="Google Shape;461;p37"/>
          <p:cNvSpPr txBox="1"/>
          <p:nvPr>
            <p:ph idx="1" type="subTitle"/>
          </p:nvPr>
        </p:nvSpPr>
        <p:spPr>
          <a:xfrm>
            <a:off x="862875" y="3948800"/>
            <a:ext cx="2103000" cy="572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1500"/>
              <a:buNone/>
              <a:defRPr>
                <a:solidFill>
                  <a:schemeClr val="dk1"/>
                </a:solidFill>
              </a:defRPr>
            </a:lvl1pPr>
            <a:lvl2pPr lvl="1" rtl="0" algn="ctr">
              <a:spcBef>
                <a:spcPts val="0"/>
              </a:spcBef>
              <a:spcAft>
                <a:spcPts val="0"/>
              </a:spcAft>
              <a:buClr>
                <a:schemeClr val="dk1"/>
              </a:buClr>
              <a:buSzPts val="1500"/>
              <a:buNone/>
              <a:defRPr>
                <a:solidFill>
                  <a:schemeClr val="dk1"/>
                </a:solidFill>
              </a:defRPr>
            </a:lvl2pPr>
            <a:lvl3pPr lvl="2" rtl="0" algn="ctr">
              <a:spcBef>
                <a:spcPts val="1600"/>
              </a:spcBef>
              <a:spcAft>
                <a:spcPts val="0"/>
              </a:spcAft>
              <a:buClr>
                <a:schemeClr val="dk1"/>
              </a:buClr>
              <a:buSzPts val="1500"/>
              <a:buNone/>
              <a:defRPr>
                <a:solidFill>
                  <a:schemeClr val="dk1"/>
                </a:solidFill>
              </a:defRPr>
            </a:lvl3pPr>
            <a:lvl4pPr lvl="3" rtl="0" algn="ctr">
              <a:spcBef>
                <a:spcPts val="1600"/>
              </a:spcBef>
              <a:spcAft>
                <a:spcPts val="0"/>
              </a:spcAft>
              <a:buClr>
                <a:schemeClr val="dk1"/>
              </a:buClr>
              <a:buSzPts val="1500"/>
              <a:buNone/>
              <a:defRPr>
                <a:solidFill>
                  <a:schemeClr val="dk1"/>
                </a:solidFill>
              </a:defRPr>
            </a:lvl4pPr>
            <a:lvl5pPr lvl="4" rtl="0" algn="ctr">
              <a:spcBef>
                <a:spcPts val="1600"/>
              </a:spcBef>
              <a:spcAft>
                <a:spcPts val="0"/>
              </a:spcAft>
              <a:buClr>
                <a:schemeClr val="dk1"/>
              </a:buClr>
              <a:buSzPts val="1500"/>
              <a:buNone/>
              <a:defRPr>
                <a:solidFill>
                  <a:schemeClr val="dk1"/>
                </a:solidFill>
              </a:defRPr>
            </a:lvl5pPr>
            <a:lvl6pPr lvl="5" rtl="0" algn="ctr">
              <a:spcBef>
                <a:spcPts val="1600"/>
              </a:spcBef>
              <a:spcAft>
                <a:spcPts val="0"/>
              </a:spcAft>
              <a:buClr>
                <a:schemeClr val="dk1"/>
              </a:buClr>
              <a:buSzPts val="1500"/>
              <a:buNone/>
              <a:defRPr>
                <a:solidFill>
                  <a:schemeClr val="dk1"/>
                </a:solidFill>
              </a:defRPr>
            </a:lvl6pPr>
            <a:lvl7pPr lvl="6" rtl="0" algn="ctr">
              <a:spcBef>
                <a:spcPts val="1600"/>
              </a:spcBef>
              <a:spcAft>
                <a:spcPts val="0"/>
              </a:spcAft>
              <a:buClr>
                <a:schemeClr val="dk1"/>
              </a:buClr>
              <a:buSzPts val="1500"/>
              <a:buNone/>
              <a:defRPr>
                <a:solidFill>
                  <a:schemeClr val="dk1"/>
                </a:solidFill>
              </a:defRPr>
            </a:lvl7pPr>
            <a:lvl8pPr lvl="7" rtl="0" algn="ctr">
              <a:spcBef>
                <a:spcPts val="1600"/>
              </a:spcBef>
              <a:spcAft>
                <a:spcPts val="0"/>
              </a:spcAft>
              <a:buClr>
                <a:schemeClr val="dk1"/>
              </a:buClr>
              <a:buSzPts val="1500"/>
              <a:buNone/>
              <a:defRPr>
                <a:solidFill>
                  <a:schemeClr val="dk1"/>
                </a:solidFill>
              </a:defRPr>
            </a:lvl8pPr>
            <a:lvl9pPr lvl="8" rtl="0" algn="ctr">
              <a:spcBef>
                <a:spcPts val="1600"/>
              </a:spcBef>
              <a:spcAft>
                <a:spcPts val="1600"/>
              </a:spcAft>
              <a:buClr>
                <a:schemeClr val="dk1"/>
              </a:buClr>
              <a:buSzPts val="1500"/>
              <a:buNone/>
              <a:defRPr>
                <a:solidFill>
                  <a:schemeClr val="dk1"/>
                </a:solidFill>
              </a:defRPr>
            </a:lvl9pPr>
          </a:lstStyle>
          <a:p/>
        </p:txBody>
      </p:sp>
      <p:sp>
        <p:nvSpPr>
          <p:cNvPr id="462" name="Google Shape;462;p37"/>
          <p:cNvSpPr txBox="1"/>
          <p:nvPr>
            <p:ph idx="5" type="subTitle"/>
          </p:nvPr>
        </p:nvSpPr>
        <p:spPr>
          <a:xfrm>
            <a:off x="3520575" y="1793280"/>
            <a:ext cx="2103000" cy="572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1500"/>
              <a:buNone/>
              <a:defRPr>
                <a:solidFill>
                  <a:schemeClr val="dk1"/>
                </a:solidFill>
              </a:defRPr>
            </a:lvl1pPr>
            <a:lvl2pPr lvl="1" rtl="0" algn="ctr">
              <a:spcBef>
                <a:spcPts val="0"/>
              </a:spcBef>
              <a:spcAft>
                <a:spcPts val="0"/>
              </a:spcAft>
              <a:buClr>
                <a:schemeClr val="dk1"/>
              </a:buClr>
              <a:buSzPts val="1500"/>
              <a:buNone/>
              <a:defRPr>
                <a:solidFill>
                  <a:schemeClr val="dk1"/>
                </a:solidFill>
              </a:defRPr>
            </a:lvl2pPr>
            <a:lvl3pPr lvl="2" rtl="0" algn="ctr">
              <a:spcBef>
                <a:spcPts val="1600"/>
              </a:spcBef>
              <a:spcAft>
                <a:spcPts val="0"/>
              </a:spcAft>
              <a:buClr>
                <a:schemeClr val="dk1"/>
              </a:buClr>
              <a:buSzPts val="1500"/>
              <a:buNone/>
              <a:defRPr>
                <a:solidFill>
                  <a:schemeClr val="dk1"/>
                </a:solidFill>
              </a:defRPr>
            </a:lvl3pPr>
            <a:lvl4pPr lvl="3" rtl="0" algn="ctr">
              <a:spcBef>
                <a:spcPts val="1600"/>
              </a:spcBef>
              <a:spcAft>
                <a:spcPts val="0"/>
              </a:spcAft>
              <a:buClr>
                <a:schemeClr val="dk1"/>
              </a:buClr>
              <a:buSzPts val="1500"/>
              <a:buNone/>
              <a:defRPr>
                <a:solidFill>
                  <a:schemeClr val="dk1"/>
                </a:solidFill>
              </a:defRPr>
            </a:lvl4pPr>
            <a:lvl5pPr lvl="4" rtl="0" algn="ctr">
              <a:spcBef>
                <a:spcPts val="1600"/>
              </a:spcBef>
              <a:spcAft>
                <a:spcPts val="0"/>
              </a:spcAft>
              <a:buClr>
                <a:schemeClr val="dk1"/>
              </a:buClr>
              <a:buSzPts val="1500"/>
              <a:buNone/>
              <a:defRPr>
                <a:solidFill>
                  <a:schemeClr val="dk1"/>
                </a:solidFill>
              </a:defRPr>
            </a:lvl5pPr>
            <a:lvl6pPr lvl="5" rtl="0" algn="ctr">
              <a:spcBef>
                <a:spcPts val="1600"/>
              </a:spcBef>
              <a:spcAft>
                <a:spcPts val="0"/>
              </a:spcAft>
              <a:buClr>
                <a:schemeClr val="dk1"/>
              </a:buClr>
              <a:buSzPts val="1500"/>
              <a:buNone/>
              <a:defRPr>
                <a:solidFill>
                  <a:schemeClr val="dk1"/>
                </a:solidFill>
              </a:defRPr>
            </a:lvl6pPr>
            <a:lvl7pPr lvl="6" rtl="0" algn="ctr">
              <a:spcBef>
                <a:spcPts val="1600"/>
              </a:spcBef>
              <a:spcAft>
                <a:spcPts val="0"/>
              </a:spcAft>
              <a:buClr>
                <a:schemeClr val="dk1"/>
              </a:buClr>
              <a:buSzPts val="1500"/>
              <a:buNone/>
              <a:defRPr>
                <a:solidFill>
                  <a:schemeClr val="dk1"/>
                </a:solidFill>
              </a:defRPr>
            </a:lvl7pPr>
            <a:lvl8pPr lvl="7" rtl="0" algn="ctr">
              <a:spcBef>
                <a:spcPts val="1600"/>
              </a:spcBef>
              <a:spcAft>
                <a:spcPts val="0"/>
              </a:spcAft>
              <a:buClr>
                <a:schemeClr val="dk1"/>
              </a:buClr>
              <a:buSzPts val="1500"/>
              <a:buNone/>
              <a:defRPr>
                <a:solidFill>
                  <a:schemeClr val="dk1"/>
                </a:solidFill>
              </a:defRPr>
            </a:lvl8pPr>
            <a:lvl9pPr lvl="8" rtl="0" algn="ctr">
              <a:spcBef>
                <a:spcPts val="1600"/>
              </a:spcBef>
              <a:spcAft>
                <a:spcPts val="1600"/>
              </a:spcAft>
              <a:buClr>
                <a:schemeClr val="dk1"/>
              </a:buClr>
              <a:buSzPts val="1500"/>
              <a:buNone/>
              <a:defRPr>
                <a:solidFill>
                  <a:schemeClr val="dk1"/>
                </a:solidFill>
              </a:defRPr>
            </a:lvl9pPr>
          </a:lstStyle>
          <a:p/>
        </p:txBody>
      </p:sp>
      <p:sp>
        <p:nvSpPr>
          <p:cNvPr id="463" name="Google Shape;463;p37"/>
          <p:cNvSpPr txBox="1"/>
          <p:nvPr>
            <p:ph idx="6" type="subTitle"/>
          </p:nvPr>
        </p:nvSpPr>
        <p:spPr>
          <a:xfrm>
            <a:off x="6178275" y="3948800"/>
            <a:ext cx="2103000" cy="572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1500"/>
              <a:buNone/>
              <a:defRPr>
                <a:solidFill>
                  <a:schemeClr val="dk1"/>
                </a:solidFill>
              </a:defRPr>
            </a:lvl1pPr>
            <a:lvl2pPr lvl="1" rtl="0" algn="ctr">
              <a:spcBef>
                <a:spcPts val="0"/>
              </a:spcBef>
              <a:spcAft>
                <a:spcPts val="0"/>
              </a:spcAft>
              <a:buClr>
                <a:schemeClr val="dk1"/>
              </a:buClr>
              <a:buSzPts val="1500"/>
              <a:buNone/>
              <a:defRPr>
                <a:solidFill>
                  <a:schemeClr val="dk1"/>
                </a:solidFill>
              </a:defRPr>
            </a:lvl2pPr>
            <a:lvl3pPr lvl="2" rtl="0" algn="ctr">
              <a:spcBef>
                <a:spcPts val="1600"/>
              </a:spcBef>
              <a:spcAft>
                <a:spcPts val="0"/>
              </a:spcAft>
              <a:buClr>
                <a:schemeClr val="dk1"/>
              </a:buClr>
              <a:buSzPts val="1500"/>
              <a:buNone/>
              <a:defRPr>
                <a:solidFill>
                  <a:schemeClr val="dk1"/>
                </a:solidFill>
              </a:defRPr>
            </a:lvl3pPr>
            <a:lvl4pPr lvl="3" rtl="0" algn="ctr">
              <a:spcBef>
                <a:spcPts val="1600"/>
              </a:spcBef>
              <a:spcAft>
                <a:spcPts val="0"/>
              </a:spcAft>
              <a:buClr>
                <a:schemeClr val="dk1"/>
              </a:buClr>
              <a:buSzPts val="1500"/>
              <a:buNone/>
              <a:defRPr>
                <a:solidFill>
                  <a:schemeClr val="dk1"/>
                </a:solidFill>
              </a:defRPr>
            </a:lvl4pPr>
            <a:lvl5pPr lvl="4" rtl="0" algn="ctr">
              <a:spcBef>
                <a:spcPts val="1600"/>
              </a:spcBef>
              <a:spcAft>
                <a:spcPts val="0"/>
              </a:spcAft>
              <a:buClr>
                <a:schemeClr val="dk1"/>
              </a:buClr>
              <a:buSzPts val="1500"/>
              <a:buNone/>
              <a:defRPr>
                <a:solidFill>
                  <a:schemeClr val="dk1"/>
                </a:solidFill>
              </a:defRPr>
            </a:lvl5pPr>
            <a:lvl6pPr lvl="5" rtl="0" algn="ctr">
              <a:spcBef>
                <a:spcPts val="1600"/>
              </a:spcBef>
              <a:spcAft>
                <a:spcPts val="0"/>
              </a:spcAft>
              <a:buClr>
                <a:schemeClr val="dk1"/>
              </a:buClr>
              <a:buSzPts val="1500"/>
              <a:buNone/>
              <a:defRPr>
                <a:solidFill>
                  <a:schemeClr val="dk1"/>
                </a:solidFill>
              </a:defRPr>
            </a:lvl6pPr>
            <a:lvl7pPr lvl="6" rtl="0" algn="ctr">
              <a:spcBef>
                <a:spcPts val="1600"/>
              </a:spcBef>
              <a:spcAft>
                <a:spcPts val="0"/>
              </a:spcAft>
              <a:buClr>
                <a:schemeClr val="dk1"/>
              </a:buClr>
              <a:buSzPts val="1500"/>
              <a:buNone/>
              <a:defRPr>
                <a:solidFill>
                  <a:schemeClr val="dk1"/>
                </a:solidFill>
              </a:defRPr>
            </a:lvl7pPr>
            <a:lvl8pPr lvl="7" rtl="0" algn="ctr">
              <a:spcBef>
                <a:spcPts val="1600"/>
              </a:spcBef>
              <a:spcAft>
                <a:spcPts val="0"/>
              </a:spcAft>
              <a:buClr>
                <a:schemeClr val="dk1"/>
              </a:buClr>
              <a:buSzPts val="1500"/>
              <a:buNone/>
              <a:defRPr>
                <a:solidFill>
                  <a:schemeClr val="dk1"/>
                </a:solidFill>
              </a:defRPr>
            </a:lvl8pPr>
            <a:lvl9pPr lvl="8" rtl="0" algn="ctr">
              <a:spcBef>
                <a:spcPts val="1600"/>
              </a:spcBef>
              <a:spcAft>
                <a:spcPts val="1600"/>
              </a:spcAft>
              <a:buClr>
                <a:schemeClr val="dk1"/>
              </a:buClr>
              <a:buSzPts val="1500"/>
              <a:buNone/>
              <a:defRPr>
                <a:solidFill>
                  <a:schemeClr val="dk1"/>
                </a:solidFill>
              </a:defRPr>
            </a:lvl9pPr>
          </a:lstStyle>
          <a:p/>
        </p:txBody>
      </p:sp>
      <p:sp>
        <p:nvSpPr>
          <p:cNvPr id="464" name="Google Shape;464;p37"/>
          <p:cNvSpPr txBox="1"/>
          <p:nvPr>
            <p:ph hasCustomPrompt="1" idx="7" type="title"/>
          </p:nvPr>
        </p:nvSpPr>
        <p:spPr>
          <a:xfrm>
            <a:off x="862875" y="2695742"/>
            <a:ext cx="2103000" cy="7233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8000"/>
              <a:buNone/>
              <a:defRPr sz="4800"/>
            </a:lvl1pPr>
            <a:lvl2pPr lvl="1" rtl="0">
              <a:spcBef>
                <a:spcPts val="1000"/>
              </a:spcBef>
              <a:spcAft>
                <a:spcPts val="0"/>
              </a:spcAft>
              <a:buSzPts val="8000"/>
              <a:buNone/>
              <a:defRPr sz="8000"/>
            </a:lvl2pPr>
            <a:lvl3pPr lvl="2" rtl="0">
              <a:spcBef>
                <a:spcPts val="0"/>
              </a:spcBef>
              <a:spcAft>
                <a:spcPts val="0"/>
              </a:spcAft>
              <a:buSzPts val="8000"/>
              <a:buNone/>
              <a:defRPr sz="8000"/>
            </a:lvl3pPr>
            <a:lvl4pPr lvl="3" rtl="0">
              <a:spcBef>
                <a:spcPts val="0"/>
              </a:spcBef>
              <a:spcAft>
                <a:spcPts val="0"/>
              </a:spcAft>
              <a:buSzPts val="8000"/>
              <a:buNone/>
              <a:defRPr sz="8000"/>
            </a:lvl4pPr>
            <a:lvl5pPr lvl="4" rtl="0">
              <a:spcBef>
                <a:spcPts val="0"/>
              </a:spcBef>
              <a:spcAft>
                <a:spcPts val="0"/>
              </a:spcAft>
              <a:buSzPts val="8000"/>
              <a:buNone/>
              <a:defRPr sz="8000"/>
            </a:lvl5pPr>
            <a:lvl6pPr lvl="5" rtl="0">
              <a:spcBef>
                <a:spcPts val="0"/>
              </a:spcBef>
              <a:spcAft>
                <a:spcPts val="0"/>
              </a:spcAft>
              <a:buSzPts val="8000"/>
              <a:buNone/>
              <a:defRPr sz="8000"/>
            </a:lvl6pPr>
            <a:lvl7pPr lvl="6" rtl="0">
              <a:spcBef>
                <a:spcPts val="0"/>
              </a:spcBef>
              <a:spcAft>
                <a:spcPts val="0"/>
              </a:spcAft>
              <a:buSzPts val="8000"/>
              <a:buNone/>
              <a:defRPr sz="8000"/>
            </a:lvl7pPr>
            <a:lvl8pPr lvl="7" rtl="0">
              <a:spcBef>
                <a:spcPts val="0"/>
              </a:spcBef>
              <a:spcAft>
                <a:spcPts val="0"/>
              </a:spcAft>
              <a:buSzPts val="8000"/>
              <a:buNone/>
              <a:defRPr sz="8000"/>
            </a:lvl8pPr>
            <a:lvl9pPr lvl="8" rtl="0">
              <a:spcBef>
                <a:spcPts val="0"/>
              </a:spcBef>
              <a:spcAft>
                <a:spcPts val="0"/>
              </a:spcAft>
              <a:buSzPts val="8000"/>
              <a:buNone/>
              <a:defRPr sz="8000"/>
            </a:lvl9pPr>
          </a:lstStyle>
          <a:p>
            <a:r>
              <a:t>xx%</a:t>
            </a:r>
          </a:p>
        </p:txBody>
      </p:sp>
      <p:sp>
        <p:nvSpPr>
          <p:cNvPr id="465" name="Google Shape;465;p37"/>
          <p:cNvSpPr txBox="1"/>
          <p:nvPr>
            <p:ph hasCustomPrompt="1" idx="8" type="title"/>
          </p:nvPr>
        </p:nvSpPr>
        <p:spPr>
          <a:xfrm>
            <a:off x="3520575" y="2695742"/>
            <a:ext cx="2103000" cy="7233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8000"/>
              <a:buNone/>
              <a:defRPr sz="4800"/>
            </a:lvl1pPr>
            <a:lvl2pPr lvl="1" rtl="0">
              <a:spcBef>
                <a:spcPts val="1000"/>
              </a:spcBef>
              <a:spcAft>
                <a:spcPts val="0"/>
              </a:spcAft>
              <a:buSzPts val="8000"/>
              <a:buNone/>
              <a:defRPr sz="8000"/>
            </a:lvl2pPr>
            <a:lvl3pPr lvl="2" rtl="0">
              <a:spcBef>
                <a:spcPts val="0"/>
              </a:spcBef>
              <a:spcAft>
                <a:spcPts val="0"/>
              </a:spcAft>
              <a:buSzPts val="8000"/>
              <a:buNone/>
              <a:defRPr sz="8000"/>
            </a:lvl3pPr>
            <a:lvl4pPr lvl="3" rtl="0">
              <a:spcBef>
                <a:spcPts val="0"/>
              </a:spcBef>
              <a:spcAft>
                <a:spcPts val="0"/>
              </a:spcAft>
              <a:buSzPts val="8000"/>
              <a:buNone/>
              <a:defRPr sz="8000"/>
            </a:lvl4pPr>
            <a:lvl5pPr lvl="4" rtl="0">
              <a:spcBef>
                <a:spcPts val="0"/>
              </a:spcBef>
              <a:spcAft>
                <a:spcPts val="0"/>
              </a:spcAft>
              <a:buSzPts val="8000"/>
              <a:buNone/>
              <a:defRPr sz="8000"/>
            </a:lvl5pPr>
            <a:lvl6pPr lvl="5" rtl="0">
              <a:spcBef>
                <a:spcPts val="0"/>
              </a:spcBef>
              <a:spcAft>
                <a:spcPts val="0"/>
              </a:spcAft>
              <a:buSzPts val="8000"/>
              <a:buNone/>
              <a:defRPr sz="8000"/>
            </a:lvl6pPr>
            <a:lvl7pPr lvl="6" rtl="0">
              <a:spcBef>
                <a:spcPts val="0"/>
              </a:spcBef>
              <a:spcAft>
                <a:spcPts val="0"/>
              </a:spcAft>
              <a:buSzPts val="8000"/>
              <a:buNone/>
              <a:defRPr sz="8000"/>
            </a:lvl7pPr>
            <a:lvl8pPr lvl="7" rtl="0">
              <a:spcBef>
                <a:spcPts val="0"/>
              </a:spcBef>
              <a:spcAft>
                <a:spcPts val="0"/>
              </a:spcAft>
              <a:buSzPts val="8000"/>
              <a:buNone/>
              <a:defRPr sz="8000"/>
            </a:lvl8pPr>
            <a:lvl9pPr lvl="8" rtl="0">
              <a:spcBef>
                <a:spcPts val="0"/>
              </a:spcBef>
              <a:spcAft>
                <a:spcPts val="0"/>
              </a:spcAft>
              <a:buSzPts val="8000"/>
              <a:buNone/>
              <a:defRPr sz="8000"/>
            </a:lvl9pPr>
          </a:lstStyle>
          <a:p>
            <a:r>
              <a:t>xx%</a:t>
            </a:r>
          </a:p>
        </p:txBody>
      </p:sp>
      <p:sp>
        <p:nvSpPr>
          <p:cNvPr id="466" name="Google Shape;466;p37"/>
          <p:cNvSpPr txBox="1"/>
          <p:nvPr>
            <p:ph hasCustomPrompt="1" idx="9" type="title"/>
          </p:nvPr>
        </p:nvSpPr>
        <p:spPr>
          <a:xfrm>
            <a:off x="6178275" y="2695742"/>
            <a:ext cx="2103000" cy="7233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8000"/>
              <a:buNone/>
              <a:defRPr sz="4800"/>
            </a:lvl1pPr>
            <a:lvl2pPr lvl="1" rtl="0">
              <a:spcBef>
                <a:spcPts val="1000"/>
              </a:spcBef>
              <a:spcAft>
                <a:spcPts val="0"/>
              </a:spcAft>
              <a:buSzPts val="8000"/>
              <a:buNone/>
              <a:defRPr sz="8000"/>
            </a:lvl2pPr>
            <a:lvl3pPr lvl="2" rtl="0">
              <a:spcBef>
                <a:spcPts val="0"/>
              </a:spcBef>
              <a:spcAft>
                <a:spcPts val="0"/>
              </a:spcAft>
              <a:buSzPts val="8000"/>
              <a:buNone/>
              <a:defRPr sz="8000"/>
            </a:lvl3pPr>
            <a:lvl4pPr lvl="3" rtl="0">
              <a:spcBef>
                <a:spcPts val="0"/>
              </a:spcBef>
              <a:spcAft>
                <a:spcPts val="0"/>
              </a:spcAft>
              <a:buSzPts val="8000"/>
              <a:buNone/>
              <a:defRPr sz="8000"/>
            </a:lvl4pPr>
            <a:lvl5pPr lvl="4" rtl="0">
              <a:spcBef>
                <a:spcPts val="0"/>
              </a:spcBef>
              <a:spcAft>
                <a:spcPts val="0"/>
              </a:spcAft>
              <a:buSzPts val="8000"/>
              <a:buNone/>
              <a:defRPr sz="8000"/>
            </a:lvl5pPr>
            <a:lvl6pPr lvl="5" rtl="0">
              <a:spcBef>
                <a:spcPts val="0"/>
              </a:spcBef>
              <a:spcAft>
                <a:spcPts val="0"/>
              </a:spcAft>
              <a:buSzPts val="8000"/>
              <a:buNone/>
              <a:defRPr sz="8000"/>
            </a:lvl6pPr>
            <a:lvl7pPr lvl="6" rtl="0">
              <a:spcBef>
                <a:spcPts val="0"/>
              </a:spcBef>
              <a:spcAft>
                <a:spcPts val="0"/>
              </a:spcAft>
              <a:buSzPts val="8000"/>
              <a:buNone/>
              <a:defRPr sz="8000"/>
            </a:lvl7pPr>
            <a:lvl8pPr lvl="7" rtl="0">
              <a:spcBef>
                <a:spcPts val="0"/>
              </a:spcBef>
              <a:spcAft>
                <a:spcPts val="0"/>
              </a:spcAft>
              <a:buSzPts val="8000"/>
              <a:buNone/>
              <a:defRPr sz="8000"/>
            </a:lvl8pPr>
            <a:lvl9pPr lvl="8" rtl="0">
              <a:spcBef>
                <a:spcPts val="0"/>
              </a:spcBef>
              <a:spcAft>
                <a:spcPts val="0"/>
              </a:spcAft>
              <a:buSzPts val="8000"/>
              <a:buNone/>
              <a:defRPr sz="8000"/>
            </a:lvl9pPr>
          </a:lstStyle>
          <a:p>
            <a:r>
              <a:t>xx%</a:t>
            </a: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
    <p:spTree>
      <p:nvGrpSpPr>
        <p:cNvPr id="467" name="Shape 467"/>
        <p:cNvGrpSpPr/>
        <p:nvPr/>
      </p:nvGrpSpPr>
      <p:grpSpPr>
        <a:xfrm>
          <a:off x="0" y="0"/>
          <a:ext cx="0" cy="0"/>
          <a:chOff x="0" y="0"/>
          <a:chExt cx="0" cy="0"/>
        </a:xfrm>
      </p:grpSpPr>
      <p:grpSp>
        <p:nvGrpSpPr>
          <p:cNvPr id="468" name="Google Shape;468;p38"/>
          <p:cNvGrpSpPr/>
          <p:nvPr/>
        </p:nvGrpSpPr>
        <p:grpSpPr>
          <a:xfrm>
            <a:off x="-7485026" y="-6115950"/>
            <a:ext cx="23502653" cy="15785432"/>
            <a:chOff x="-7485026" y="-6115950"/>
            <a:chExt cx="23502653" cy="15785432"/>
          </a:xfrm>
        </p:grpSpPr>
        <p:pic>
          <p:nvPicPr>
            <p:cNvPr id="469" name="Google Shape;469;p38"/>
            <p:cNvPicPr preferRelativeResize="0"/>
            <p:nvPr/>
          </p:nvPicPr>
          <p:blipFill rotWithShape="1">
            <a:blip r:embed="rId2">
              <a:alphaModFix amt="50000"/>
            </a:blip>
            <a:srcRect b="0" l="29064" r="11812" t="0"/>
            <a:stretch/>
          </p:blipFill>
          <p:spPr>
            <a:xfrm flipH="1">
              <a:off x="-3822698" y="2761738"/>
              <a:ext cx="5406024" cy="5121200"/>
            </a:xfrm>
            <a:prstGeom prst="rect">
              <a:avLst/>
            </a:prstGeom>
            <a:noFill/>
            <a:ln>
              <a:noFill/>
            </a:ln>
          </p:spPr>
        </p:pic>
        <p:pic>
          <p:nvPicPr>
            <p:cNvPr id="470" name="Google Shape;470;p38"/>
            <p:cNvPicPr preferRelativeResize="0"/>
            <p:nvPr/>
          </p:nvPicPr>
          <p:blipFill rotWithShape="1">
            <a:blip r:embed="rId3">
              <a:alphaModFix amt="33000"/>
            </a:blip>
            <a:srcRect b="19858" l="0" r="0" t="0"/>
            <a:stretch/>
          </p:blipFill>
          <p:spPr>
            <a:xfrm flipH="1" rot="8100000">
              <a:off x="3779147" y="2933414"/>
              <a:ext cx="9144003" cy="4104225"/>
            </a:xfrm>
            <a:prstGeom prst="rect">
              <a:avLst/>
            </a:prstGeom>
            <a:noFill/>
            <a:ln>
              <a:noFill/>
            </a:ln>
          </p:spPr>
        </p:pic>
        <p:pic>
          <p:nvPicPr>
            <p:cNvPr id="471" name="Google Shape;471;p38"/>
            <p:cNvPicPr preferRelativeResize="0"/>
            <p:nvPr/>
          </p:nvPicPr>
          <p:blipFill rotWithShape="1">
            <a:blip r:embed="rId4">
              <a:alphaModFix amt="80000"/>
            </a:blip>
            <a:srcRect b="26847" l="0" r="0" t="0"/>
            <a:stretch/>
          </p:blipFill>
          <p:spPr>
            <a:xfrm flipH="1" rot="9000000">
              <a:off x="-7160977" y="439866"/>
              <a:ext cx="9144004" cy="3746325"/>
            </a:xfrm>
            <a:prstGeom prst="rect">
              <a:avLst/>
            </a:prstGeom>
            <a:noFill/>
            <a:ln>
              <a:noFill/>
            </a:ln>
          </p:spPr>
        </p:pic>
        <p:pic>
          <p:nvPicPr>
            <p:cNvPr id="472" name="Google Shape;472;p38"/>
            <p:cNvPicPr preferRelativeResize="0"/>
            <p:nvPr/>
          </p:nvPicPr>
          <p:blipFill rotWithShape="1">
            <a:blip r:embed="rId4">
              <a:alphaModFix amt="70000"/>
            </a:blip>
            <a:srcRect b="26847" l="0" r="0" t="0"/>
            <a:stretch/>
          </p:blipFill>
          <p:spPr>
            <a:xfrm flipH="1" rot="9000000">
              <a:off x="6549573" y="799791"/>
              <a:ext cx="9144004" cy="3746325"/>
            </a:xfrm>
            <a:prstGeom prst="rect">
              <a:avLst/>
            </a:prstGeom>
            <a:noFill/>
            <a:ln>
              <a:noFill/>
            </a:ln>
          </p:spPr>
        </p:pic>
        <p:pic>
          <p:nvPicPr>
            <p:cNvPr id="473" name="Google Shape;473;p38"/>
            <p:cNvPicPr preferRelativeResize="0"/>
            <p:nvPr/>
          </p:nvPicPr>
          <p:blipFill rotWithShape="1">
            <a:blip r:embed="rId3">
              <a:alphaModFix amt="33000"/>
            </a:blip>
            <a:srcRect b="19858" l="0" r="0" t="0"/>
            <a:stretch/>
          </p:blipFill>
          <p:spPr>
            <a:xfrm flipH="1" rot="7200000">
              <a:off x="-3194553" y="-3182536"/>
              <a:ext cx="9144004" cy="4104225"/>
            </a:xfrm>
            <a:prstGeom prst="rect">
              <a:avLst/>
            </a:prstGeom>
            <a:noFill/>
            <a:ln>
              <a:noFill/>
            </a:ln>
          </p:spPr>
        </p:pic>
        <p:pic>
          <p:nvPicPr>
            <p:cNvPr id="474" name="Google Shape;474;p38"/>
            <p:cNvPicPr preferRelativeResize="0"/>
            <p:nvPr/>
          </p:nvPicPr>
          <p:blipFill rotWithShape="1">
            <a:blip r:embed="rId5">
              <a:alphaModFix amt="50000"/>
            </a:blip>
            <a:srcRect b="14593" l="0" r="0" t="10218"/>
            <a:stretch/>
          </p:blipFill>
          <p:spPr>
            <a:xfrm flipH="1" rot="1143362">
              <a:off x="1015619" y="5159255"/>
              <a:ext cx="4757896" cy="2003445"/>
            </a:xfrm>
            <a:prstGeom prst="rect">
              <a:avLst/>
            </a:prstGeom>
            <a:noFill/>
            <a:ln>
              <a:noFill/>
            </a:ln>
          </p:spPr>
        </p:pic>
        <p:pic>
          <p:nvPicPr>
            <p:cNvPr id="475" name="Google Shape;475;p38"/>
            <p:cNvPicPr preferRelativeResize="0"/>
            <p:nvPr/>
          </p:nvPicPr>
          <p:blipFill rotWithShape="1">
            <a:blip r:embed="rId5">
              <a:alphaModFix amt="50000"/>
            </a:blip>
            <a:srcRect b="14593" l="0" r="0" t="10218"/>
            <a:stretch/>
          </p:blipFill>
          <p:spPr>
            <a:xfrm flipH="1" rot="1143362">
              <a:off x="7043369" y="-1126870"/>
              <a:ext cx="4757896" cy="2003445"/>
            </a:xfrm>
            <a:prstGeom prst="rect">
              <a:avLst/>
            </a:prstGeom>
            <a:noFill/>
            <a:ln>
              <a:noFill/>
            </a:ln>
          </p:spPr>
        </p:pic>
        <p:pic>
          <p:nvPicPr>
            <p:cNvPr id="476" name="Google Shape;476;p38"/>
            <p:cNvPicPr preferRelativeResize="0"/>
            <p:nvPr/>
          </p:nvPicPr>
          <p:blipFill rotWithShape="1">
            <a:blip r:embed="rId6">
              <a:alphaModFix/>
            </a:blip>
            <a:srcRect b="48995" l="33553" r="32232" t="0"/>
            <a:stretch/>
          </p:blipFill>
          <p:spPr>
            <a:xfrm flipH="1">
              <a:off x="619728" y="2849273"/>
              <a:ext cx="1113600" cy="929798"/>
            </a:xfrm>
            <a:prstGeom prst="rect">
              <a:avLst/>
            </a:prstGeom>
            <a:noFill/>
            <a:ln>
              <a:noFill/>
            </a:ln>
          </p:spPr>
        </p:pic>
        <p:pic>
          <p:nvPicPr>
            <p:cNvPr id="477" name="Google Shape;477;p38"/>
            <p:cNvPicPr preferRelativeResize="0"/>
            <p:nvPr/>
          </p:nvPicPr>
          <p:blipFill rotWithShape="1">
            <a:blip r:embed="rId6">
              <a:alphaModFix/>
            </a:blip>
            <a:srcRect b="48995" l="33553" r="32232" t="0"/>
            <a:stretch/>
          </p:blipFill>
          <p:spPr>
            <a:xfrm flipH="1">
              <a:off x="8636915" y="1100898"/>
              <a:ext cx="1113600" cy="929798"/>
            </a:xfrm>
            <a:prstGeom prst="rect">
              <a:avLst/>
            </a:prstGeom>
            <a:noFill/>
            <a:ln>
              <a:noFill/>
            </a:ln>
          </p:spPr>
        </p:pic>
        <p:pic>
          <p:nvPicPr>
            <p:cNvPr id="478" name="Google Shape;478;p38"/>
            <p:cNvPicPr preferRelativeResize="0"/>
            <p:nvPr/>
          </p:nvPicPr>
          <p:blipFill rotWithShape="1">
            <a:blip r:embed="rId7">
              <a:alphaModFix amt="64000"/>
            </a:blip>
            <a:srcRect b="0" l="8933" r="40875" t="0"/>
            <a:stretch/>
          </p:blipFill>
          <p:spPr>
            <a:xfrm flipH="1">
              <a:off x="5970199" y="-3292400"/>
              <a:ext cx="4589302" cy="5121200"/>
            </a:xfrm>
            <a:prstGeom prst="rect">
              <a:avLst/>
            </a:prstGeom>
            <a:noFill/>
            <a:ln>
              <a:noFill/>
            </a:ln>
          </p:spPr>
        </p:pic>
      </p:grpSp>
      <p:sp>
        <p:nvSpPr>
          <p:cNvPr id="479" name="Google Shape;479;p38"/>
          <p:cNvSpPr txBox="1"/>
          <p:nvPr>
            <p:ph type="title"/>
          </p:nvPr>
        </p:nvSpPr>
        <p:spPr>
          <a:xfrm>
            <a:off x="2424600" y="539412"/>
            <a:ext cx="4294800" cy="873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300"/>
              <a:buNone/>
              <a:defRPr sz="5000"/>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p:txBody>
      </p:sp>
      <p:sp>
        <p:nvSpPr>
          <p:cNvPr id="480" name="Google Shape;480;p38"/>
          <p:cNvSpPr txBox="1"/>
          <p:nvPr>
            <p:ph idx="1" type="subTitle"/>
          </p:nvPr>
        </p:nvSpPr>
        <p:spPr>
          <a:xfrm>
            <a:off x="2854650" y="1529150"/>
            <a:ext cx="3434700" cy="1426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500"/>
              <a:buNone/>
              <a:defRPr sz="1600"/>
            </a:lvl1pPr>
            <a:lvl2pPr lvl="1" rtl="0" algn="ctr">
              <a:lnSpc>
                <a:spcPct val="100000"/>
              </a:lnSpc>
              <a:spcBef>
                <a:spcPts val="0"/>
              </a:spcBef>
              <a:spcAft>
                <a:spcPts val="0"/>
              </a:spcAft>
              <a:buSzPts val="1500"/>
              <a:buNone/>
              <a:defRPr/>
            </a:lvl2pPr>
            <a:lvl3pPr lvl="2" rtl="0" algn="ctr">
              <a:lnSpc>
                <a:spcPct val="100000"/>
              </a:lnSpc>
              <a:spcBef>
                <a:spcPts val="1600"/>
              </a:spcBef>
              <a:spcAft>
                <a:spcPts val="0"/>
              </a:spcAft>
              <a:buSzPts val="1500"/>
              <a:buNone/>
              <a:defRPr/>
            </a:lvl3pPr>
            <a:lvl4pPr lvl="3" rtl="0" algn="ctr">
              <a:lnSpc>
                <a:spcPct val="100000"/>
              </a:lnSpc>
              <a:spcBef>
                <a:spcPts val="1600"/>
              </a:spcBef>
              <a:spcAft>
                <a:spcPts val="0"/>
              </a:spcAft>
              <a:buSzPts val="1500"/>
              <a:buNone/>
              <a:defRPr/>
            </a:lvl4pPr>
            <a:lvl5pPr lvl="4" rtl="0" algn="ctr">
              <a:lnSpc>
                <a:spcPct val="100000"/>
              </a:lnSpc>
              <a:spcBef>
                <a:spcPts val="1600"/>
              </a:spcBef>
              <a:spcAft>
                <a:spcPts val="0"/>
              </a:spcAft>
              <a:buSzPts val="1500"/>
              <a:buNone/>
              <a:defRPr/>
            </a:lvl5pPr>
            <a:lvl6pPr lvl="5" rtl="0" algn="ctr">
              <a:lnSpc>
                <a:spcPct val="100000"/>
              </a:lnSpc>
              <a:spcBef>
                <a:spcPts val="1600"/>
              </a:spcBef>
              <a:spcAft>
                <a:spcPts val="0"/>
              </a:spcAft>
              <a:buSzPts val="1500"/>
              <a:buNone/>
              <a:defRPr/>
            </a:lvl6pPr>
            <a:lvl7pPr lvl="6" rtl="0" algn="ctr">
              <a:lnSpc>
                <a:spcPct val="100000"/>
              </a:lnSpc>
              <a:spcBef>
                <a:spcPts val="1600"/>
              </a:spcBef>
              <a:spcAft>
                <a:spcPts val="0"/>
              </a:spcAft>
              <a:buSzPts val="1500"/>
              <a:buNone/>
              <a:defRPr/>
            </a:lvl7pPr>
            <a:lvl8pPr lvl="7" rtl="0" algn="ctr">
              <a:lnSpc>
                <a:spcPct val="100000"/>
              </a:lnSpc>
              <a:spcBef>
                <a:spcPts val="1600"/>
              </a:spcBef>
              <a:spcAft>
                <a:spcPts val="0"/>
              </a:spcAft>
              <a:buSzPts val="1500"/>
              <a:buNone/>
              <a:defRPr/>
            </a:lvl8pPr>
            <a:lvl9pPr lvl="8" rtl="0" algn="ctr">
              <a:lnSpc>
                <a:spcPct val="100000"/>
              </a:lnSpc>
              <a:spcBef>
                <a:spcPts val="1600"/>
              </a:spcBef>
              <a:spcAft>
                <a:spcPts val="1600"/>
              </a:spcAft>
              <a:buSzPts val="1500"/>
              <a:buNone/>
              <a:defRPr/>
            </a:lvl9pPr>
          </a:lstStyle>
          <a:p/>
        </p:txBody>
      </p:sp>
      <p:pic>
        <p:nvPicPr>
          <p:cNvPr id="481" name="Google Shape;481;p38"/>
          <p:cNvPicPr preferRelativeResize="0"/>
          <p:nvPr/>
        </p:nvPicPr>
        <p:blipFill rotWithShape="1">
          <a:blip r:embed="rId8">
            <a:alphaModFix amt="40000"/>
          </a:blip>
          <a:srcRect b="0" l="27128" r="25236" t="0"/>
          <a:stretch/>
        </p:blipFill>
        <p:spPr>
          <a:xfrm flipH="1">
            <a:off x="5669225" y="4338118"/>
            <a:ext cx="1970801" cy="2317026"/>
          </a:xfrm>
          <a:prstGeom prst="rect">
            <a:avLst/>
          </a:prstGeom>
          <a:noFill/>
          <a:ln>
            <a:noFill/>
          </a:ln>
        </p:spPr>
      </p:pic>
      <p:sp>
        <p:nvSpPr>
          <p:cNvPr id="482" name="Google Shape;482;p38"/>
          <p:cNvSpPr txBox="1"/>
          <p:nvPr/>
        </p:nvSpPr>
        <p:spPr>
          <a:xfrm>
            <a:off x="2212650" y="3503050"/>
            <a:ext cx="4718700" cy="615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300"/>
              </a:spcBef>
              <a:spcAft>
                <a:spcPts val="0"/>
              </a:spcAft>
              <a:buNone/>
            </a:pPr>
            <a:r>
              <a:rPr lang="en" sz="1000">
                <a:solidFill>
                  <a:schemeClr val="dk1"/>
                </a:solidFill>
                <a:latin typeface="Didact Gothic"/>
                <a:ea typeface="Didact Gothic"/>
                <a:cs typeface="Didact Gothic"/>
                <a:sym typeface="Didact Gothic"/>
              </a:rPr>
              <a:t>CRÉDITOS: este modelo de apresentação foi criado pelo </a:t>
            </a:r>
            <a:r>
              <a:rPr lang="en" sz="1000" u="sng">
                <a:solidFill>
                  <a:schemeClr val="dk1"/>
                </a:solidFill>
                <a:latin typeface="Didact Gothic"/>
                <a:ea typeface="Didact Gothic"/>
                <a:cs typeface="Didact Gothic"/>
                <a:sym typeface="Didact Gothic"/>
                <a:hlinkClick r:id="rId9">
                  <a:extLst>
                    <a:ext uri="{A12FA001-AC4F-418D-AE19-62706E023703}">
                      <ahyp:hlinkClr val="tx"/>
                    </a:ext>
                  </a:extLst>
                </a:hlinkClick>
              </a:rPr>
              <a:t>Slidesgo</a:t>
            </a:r>
            <a:r>
              <a:rPr lang="en" sz="1000">
                <a:solidFill>
                  <a:schemeClr val="dk1"/>
                </a:solidFill>
                <a:latin typeface="Didact Gothic"/>
                <a:ea typeface="Didact Gothic"/>
                <a:cs typeface="Didact Gothic"/>
                <a:sym typeface="Didact Gothic"/>
              </a:rPr>
              <a:t>, e inclui ícones da </a:t>
            </a:r>
            <a:r>
              <a:rPr lang="en" sz="1000" u="sng">
                <a:solidFill>
                  <a:schemeClr val="dk1"/>
                </a:solidFill>
                <a:latin typeface="Didact Gothic"/>
                <a:ea typeface="Didact Gothic"/>
                <a:cs typeface="Didact Gothic"/>
                <a:sym typeface="Didact Gothic"/>
                <a:hlinkClick r:id="rId10">
                  <a:extLst>
                    <a:ext uri="{A12FA001-AC4F-418D-AE19-62706E023703}">
                      <ahyp:hlinkClr val="tx"/>
                    </a:ext>
                  </a:extLst>
                </a:hlinkClick>
              </a:rPr>
              <a:t>Flaticon</a:t>
            </a:r>
            <a:r>
              <a:rPr lang="en" sz="1000">
                <a:solidFill>
                  <a:schemeClr val="dk1"/>
                </a:solidFill>
                <a:latin typeface="Didact Gothic"/>
                <a:ea typeface="Didact Gothic"/>
                <a:cs typeface="Didact Gothic"/>
                <a:sym typeface="Didact Gothic"/>
              </a:rPr>
              <a:t> e infográficos e imagens da </a:t>
            </a:r>
            <a:r>
              <a:rPr lang="en" sz="1000" u="sng">
                <a:solidFill>
                  <a:schemeClr val="dk1"/>
                </a:solidFill>
                <a:latin typeface="Didact Gothic"/>
                <a:ea typeface="Didact Gothic"/>
                <a:cs typeface="Didact Gothic"/>
                <a:sym typeface="Didact Gothic"/>
                <a:hlinkClick r:id="rId11">
                  <a:extLst>
                    <a:ext uri="{A12FA001-AC4F-418D-AE19-62706E023703}">
                      <ahyp:hlinkClr val="tx"/>
                    </a:ext>
                  </a:extLst>
                </a:hlinkClick>
              </a:rPr>
              <a:t>Freepik</a:t>
            </a:r>
            <a:endParaRPr sz="1000">
              <a:solidFill>
                <a:schemeClr val="dk1"/>
              </a:solidFill>
              <a:latin typeface="Didact Gothic"/>
              <a:ea typeface="Didact Gothic"/>
              <a:cs typeface="Didact Gothic"/>
              <a:sym typeface="Didact Gothic"/>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483" name="Shape 483"/>
        <p:cNvGrpSpPr/>
        <p:nvPr/>
      </p:nvGrpSpPr>
      <p:grpSpPr>
        <a:xfrm>
          <a:off x="0" y="0"/>
          <a:ext cx="0" cy="0"/>
          <a:chOff x="0" y="0"/>
          <a:chExt cx="0" cy="0"/>
        </a:xfrm>
      </p:grpSpPr>
      <p:grpSp>
        <p:nvGrpSpPr>
          <p:cNvPr id="484" name="Google Shape;484;p39"/>
          <p:cNvGrpSpPr/>
          <p:nvPr/>
        </p:nvGrpSpPr>
        <p:grpSpPr>
          <a:xfrm>
            <a:off x="-4302950" y="-4087213"/>
            <a:ext cx="19088477" cy="13377061"/>
            <a:chOff x="-4302950" y="-4087213"/>
            <a:chExt cx="19088477" cy="13377061"/>
          </a:xfrm>
        </p:grpSpPr>
        <p:pic>
          <p:nvPicPr>
            <p:cNvPr id="485" name="Google Shape;485;p39"/>
            <p:cNvPicPr preferRelativeResize="0"/>
            <p:nvPr/>
          </p:nvPicPr>
          <p:blipFill rotWithShape="1">
            <a:blip r:embed="rId2">
              <a:alphaModFix amt="38000"/>
            </a:blip>
            <a:srcRect b="0" l="12139" r="16827" t="0"/>
            <a:stretch/>
          </p:blipFill>
          <p:spPr>
            <a:xfrm flipH="1">
              <a:off x="-4302950" y="2040150"/>
              <a:ext cx="6495027" cy="5121200"/>
            </a:xfrm>
            <a:prstGeom prst="rect">
              <a:avLst/>
            </a:prstGeom>
            <a:noFill/>
            <a:ln>
              <a:noFill/>
            </a:ln>
          </p:spPr>
        </p:pic>
        <p:pic>
          <p:nvPicPr>
            <p:cNvPr id="486" name="Google Shape;486;p39"/>
            <p:cNvPicPr preferRelativeResize="0"/>
            <p:nvPr/>
          </p:nvPicPr>
          <p:blipFill rotWithShape="1">
            <a:blip r:embed="rId3">
              <a:alphaModFix amt="72000"/>
            </a:blip>
            <a:srcRect b="0" l="7894" r="8736" t="0"/>
            <a:stretch/>
          </p:blipFill>
          <p:spPr>
            <a:xfrm>
              <a:off x="7162651" y="-389300"/>
              <a:ext cx="7622876" cy="5121200"/>
            </a:xfrm>
            <a:prstGeom prst="rect">
              <a:avLst/>
            </a:prstGeom>
            <a:noFill/>
            <a:ln>
              <a:noFill/>
            </a:ln>
          </p:spPr>
        </p:pic>
        <p:pic>
          <p:nvPicPr>
            <p:cNvPr id="487" name="Google Shape;487;p39"/>
            <p:cNvPicPr preferRelativeResize="0"/>
            <p:nvPr/>
          </p:nvPicPr>
          <p:blipFill rotWithShape="1">
            <a:blip r:embed="rId4">
              <a:alphaModFix amt="40000"/>
            </a:blip>
            <a:srcRect b="16874" l="0" r="0" t="0"/>
            <a:stretch/>
          </p:blipFill>
          <p:spPr>
            <a:xfrm rot="5400000">
              <a:off x="-2323000" y="1782913"/>
              <a:ext cx="4653348" cy="2166325"/>
            </a:xfrm>
            <a:prstGeom prst="rect">
              <a:avLst/>
            </a:prstGeom>
            <a:noFill/>
            <a:ln>
              <a:noFill/>
            </a:ln>
          </p:spPr>
        </p:pic>
        <p:pic>
          <p:nvPicPr>
            <p:cNvPr id="488" name="Google Shape;488;p39"/>
            <p:cNvPicPr preferRelativeResize="0"/>
            <p:nvPr/>
          </p:nvPicPr>
          <p:blipFill rotWithShape="1">
            <a:blip r:embed="rId5">
              <a:alphaModFix amt="40000"/>
            </a:blip>
            <a:srcRect b="26847" l="0" r="0" t="0"/>
            <a:stretch/>
          </p:blipFill>
          <p:spPr>
            <a:xfrm rot="-1800000">
              <a:off x="3703325" y="3508478"/>
              <a:ext cx="9144004" cy="3746325"/>
            </a:xfrm>
            <a:prstGeom prst="rect">
              <a:avLst/>
            </a:prstGeom>
            <a:noFill/>
            <a:ln>
              <a:noFill/>
            </a:ln>
          </p:spPr>
        </p:pic>
        <p:pic>
          <p:nvPicPr>
            <p:cNvPr id="489" name="Google Shape;489;p39"/>
            <p:cNvPicPr preferRelativeResize="0"/>
            <p:nvPr/>
          </p:nvPicPr>
          <p:blipFill rotWithShape="1">
            <a:blip r:embed="rId6">
              <a:alphaModFix amt="40000"/>
            </a:blip>
            <a:srcRect b="17115" l="0" r="0" t="0"/>
            <a:stretch/>
          </p:blipFill>
          <p:spPr>
            <a:xfrm rot="900000">
              <a:off x="3441225" y="-2976210"/>
              <a:ext cx="9144005" cy="4244775"/>
            </a:xfrm>
            <a:prstGeom prst="rect">
              <a:avLst/>
            </a:prstGeom>
            <a:noFill/>
            <a:ln>
              <a:noFill/>
            </a:ln>
          </p:spPr>
        </p:pic>
        <p:pic>
          <p:nvPicPr>
            <p:cNvPr id="490" name="Google Shape;490;p39"/>
            <p:cNvPicPr preferRelativeResize="0"/>
            <p:nvPr/>
          </p:nvPicPr>
          <p:blipFill rotWithShape="1">
            <a:blip r:embed="rId7">
              <a:alphaModFix amt="40000"/>
            </a:blip>
            <a:srcRect b="0" l="27128" r="25236" t="0"/>
            <a:stretch/>
          </p:blipFill>
          <p:spPr>
            <a:xfrm>
              <a:off x="-629975" y="-3647787"/>
              <a:ext cx="4355948" cy="5121200"/>
            </a:xfrm>
            <a:prstGeom prst="rect">
              <a:avLst/>
            </a:prstGeom>
            <a:noFill/>
            <a:ln>
              <a:noFill/>
            </a:ln>
          </p:spPr>
        </p:pic>
        <p:pic>
          <p:nvPicPr>
            <p:cNvPr id="491" name="Google Shape;491;p39"/>
            <p:cNvPicPr preferRelativeResize="0"/>
            <p:nvPr/>
          </p:nvPicPr>
          <p:blipFill rotWithShape="1">
            <a:blip r:embed="rId8">
              <a:alphaModFix amt="40000"/>
            </a:blip>
            <a:srcRect b="0" l="20791" r="21082" t="0"/>
            <a:stretch/>
          </p:blipFill>
          <p:spPr>
            <a:xfrm>
              <a:off x="-1079500" y="-1132725"/>
              <a:ext cx="2704876" cy="2606150"/>
            </a:xfrm>
            <a:prstGeom prst="rect">
              <a:avLst/>
            </a:prstGeom>
            <a:noFill/>
            <a:ln>
              <a:noFill/>
            </a:ln>
          </p:spPr>
        </p:pic>
        <p:pic>
          <p:nvPicPr>
            <p:cNvPr id="492" name="Google Shape;492;p39"/>
            <p:cNvPicPr preferRelativeResize="0"/>
            <p:nvPr/>
          </p:nvPicPr>
          <p:blipFill rotWithShape="1">
            <a:blip r:embed="rId9">
              <a:alphaModFix amt="60000"/>
            </a:blip>
            <a:srcRect b="54379" l="0" r="0" t="0"/>
            <a:stretch/>
          </p:blipFill>
          <p:spPr>
            <a:xfrm rot="1800003">
              <a:off x="7152162" y="1324423"/>
              <a:ext cx="3370849" cy="861273"/>
            </a:xfrm>
            <a:prstGeom prst="rect">
              <a:avLst/>
            </a:prstGeom>
            <a:noFill/>
            <a:ln>
              <a:noFill/>
            </a:ln>
          </p:spPr>
        </p:pic>
        <p:pic>
          <p:nvPicPr>
            <p:cNvPr id="493" name="Google Shape;493;p39"/>
            <p:cNvPicPr preferRelativeResize="0"/>
            <p:nvPr/>
          </p:nvPicPr>
          <p:blipFill rotWithShape="1">
            <a:blip r:embed="rId9">
              <a:alphaModFix amt="60000"/>
            </a:blip>
            <a:srcRect b="54379" l="0" r="0" t="0"/>
            <a:stretch/>
          </p:blipFill>
          <p:spPr>
            <a:xfrm rot="1800003">
              <a:off x="-2273538" y="441660"/>
              <a:ext cx="3370849" cy="861273"/>
            </a:xfrm>
            <a:prstGeom prst="rect">
              <a:avLst/>
            </a:prstGeom>
            <a:noFill/>
            <a:ln>
              <a:noFill/>
            </a:ln>
          </p:spPr>
        </p:pic>
        <p:pic>
          <p:nvPicPr>
            <p:cNvPr id="494" name="Google Shape;494;p39"/>
            <p:cNvPicPr preferRelativeResize="0"/>
            <p:nvPr/>
          </p:nvPicPr>
          <p:blipFill>
            <a:blip r:embed="rId10">
              <a:alphaModFix amt="40000"/>
            </a:blip>
            <a:stretch>
              <a:fillRect/>
            </a:stretch>
          </p:blipFill>
          <p:spPr>
            <a:xfrm>
              <a:off x="4850615" y="4213468"/>
              <a:ext cx="3370860" cy="1887882"/>
            </a:xfrm>
            <a:prstGeom prst="rect">
              <a:avLst/>
            </a:prstGeom>
            <a:noFill/>
            <a:ln>
              <a:noFill/>
            </a:ln>
          </p:spPr>
        </p:pic>
      </p:gr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495" name="Shape 495"/>
        <p:cNvGrpSpPr/>
        <p:nvPr/>
      </p:nvGrpSpPr>
      <p:grpSpPr>
        <a:xfrm>
          <a:off x="0" y="0"/>
          <a:ext cx="0" cy="0"/>
          <a:chOff x="0" y="0"/>
          <a:chExt cx="0" cy="0"/>
        </a:xfrm>
      </p:grpSpPr>
      <p:pic>
        <p:nvPicPr>
          <p:cNvPr id="496" name="Google Shape;496;p40"/>
          <p:cNvPicPr preferRelativeResize="0"/>
          <p:nvPr/>
        </p:nvPicPr>
        <p:blipFill rotWithShape="1">
          <a:blip r:embed="rId2">
            <a:alphaModFix amt="42000"/>
          </a:blip>
          <a:srcRect b="0" l="7894" r="8736" t="0"/>
          <a:stretch/>
        </p:blipFill>
        <p:spPr>
          <a:xfrm flipH="1" rot="-2700000">
            <a:off x="-4887913" y="-2632888"/>
            <a:ext cx="7622876" cy="5121202"/>
          </a:xfrm>
          <a:prstGeom prst="rect">
            <a:avLst/>
          </a:prstGeom>
          <a:noFill/>
          <a:ln>
            <a:noFill/>
          </a:ln>
        </p:spPr>
      </p:pic>
      <p:pic>
        <p:nvPicPr>
          <p:cNvPr id="497" name="Google Shape;497;p40"/>
          <p:cNvPicPr preferRelativeResize="0"/>
          <p:nvPr/>
        </p:nvPicPr>
        <p:blipFill rotWithShape="1">
          <a:blip r:embed="rId3">
            <a:alphaModFix amt="70000"/>
          </a:blip>
          <a:srcRect b="0" l="29064" r="11812" t="0"/>
          <a:stretch/>
        </p:blipFill>
        <p:spPr>
          <a:xfrm rot="5400000">
            <a:off x="-4328675" y="3426475"/>
            <a:ext cx="5406024" cy="5121200"/>
          </a:xfrm>
          <a:prstGeom prst="rect">
            <a:avLst/>
          </a:prstGeom>
          <a:noFill/>
          <a:ln>
            <a:noFill/>
          </a:ln>
        </p:spPr>
      </p:pic>
      <p:pic>
        <p:nvPicPr>
          <p:cNvPr id="498" name="Google Shape;498;p40"/>
          <p:cNvPicPr preferRelativeResize="0"/>
          <p:nvPr/>
        </p:nvPicPr>
        <p:blipFill rotWithShape="1">
          <a:blip r:embed="rId4">
            <a:alphaModFix amt="40000"/>
          </a:blip>
          <a:srcRect b="26847" l="0" r="0" t="0"/>
          <a:stretch/>
        </p:blipFill>
        <p:spPr>
          <a:xfrm rot="-1800000">
            <a:off x="-2121325" y="5593753"/>
            <a:ext cx="9144004" cy="3746325"/>
          </a:xfrm>
          <a:prstGeom prst="rect">
            <a:avLst/>
          </a:prstGeom>
          <a:noFill/>
          <a:ln>
            <a:noFill/>
          </a:ln>
        </p:spPr>
      </p:pic>
      <p:pic>
        <p:nvPicPr>
          <p:cNvPr id="499" name="Google Shape;499;p40"/>
          <p:cNvPicPr preferRelativeResize="0"/>
          <p:nvPr/>
        </p:nvPicPr>
        <p:blipFill rotWithShape="1">
          <a:blip r:embed="rId2">
            <a:alphaModFix amt="42000"/>
          </a:blip>
          <a:srcRect b="0" l="7894" r="8736" t="0"/>
          <a:stretch/>
        </p:blipFill>
        <p:spPr>
          <a:xfrm flipH="1">
            <a:off x="6978487" y="2826688"/>
            <a:ext cx="7622876" cy="5121200"/>
          </a:xfrm>
          <a:prstGeom prst="rect">
            <a:avLst/>
          </a:prstGeom>
          <a:noFill/>
          <a:ln>
            <a:noFill/>
          </a:ln>
        </p:spPr>
      </p:pic>
      <p:pic>
        <p:nvPicPr>
          <p:cNvPr id="500" name="Google Shape;500;p40"/>
          <p:cNvPicPr preferRelativeResize="0"/>
          <p:nvPr/>
        </p:nvPicPr>
        <p:blipFill rotWithShape="1">
          <a:blip r:embed="rId4">
            <a:alphaModFix amt="80000"/>
          </a:blip>
          <a:srcRect b="26847" l="0" r="0" t="0"/>
          <a:stretch/>
        </p:blipFill>
        <p:spPr>
          <a:xfrm rot="-9000000">
            <a:off x="7544023" y="194816"/>
            <a:ext cx="9144004" cy="3746325"/>
          </a:xfrm>
          <a:prstGeom prst="rect">
            <a:avLst/>
          </a:prstGeom>
          <a:noFill/>
          <a:ln>
            <a:noFill/>
          </a:ln>
        </p:spPr>
      </p:pic>
      <p:pic>
        <p:nvPicPr>
          <p:cNvPr id="501" name="Google Shape;501;p40"/>
          <p:cNvPicPr preferRelativeResize="0"/>
          <p:nvPr/>
        </p:nvPicPr>
        <p:blipFill rotWithShape="1">
          <a:blip r:embed="rId2">
            <a:alphaModFix amt="42000"/>
          </a:blip>
          <a:srcRect b="0" l="7894" r="8736" t="0"/>
          <a:stretch/>
        </p:blipFill>
        <p:spPr>
          <a:xfrm flipH="1">
            <a:off x="-2445363" y="4207262"/>
            <a:ext cx="7622876" cy="5121200"/>
          </a:xfrm>
          <a:prstGeom prst="rect">
            <a:avLst/>
          </a:prstGeom>
          <a:noFill/>
          <a:ln>
            <a:noFill/>
          </a:ln>
        </p:spPr>
      </p:pic>
      <p:pic>
        <p:nvPicPr>
          <p:cNvPr id="502" name="Google Shape;502;p40"/>
          <p:cNvPicPr preferRelativeResize="0"/>
          <p:nvPr/>
        </p:nvPicPr>
        <p:blipFill rotWithShape="1">
          <a:blip r:embed="rId5">
            <a:alphaModFix amt="33000"/>
          </a:blip>
          <a:srcRect b="19858" l="0" r="0" t="0"/>
          <a:stretch/>
        </p:blipFill>
        <p:spPr>
          <a:xfrm rot="-7199994">
            <a:off x="6268326" y="-823928"/>
            <a:ext cx="6074867" cy="2726657"/>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8" name="Shape 48"/>
        <p:cNvGrpSpPr/>
        <p:nvPr/>
      </p:nvGrpSpPr>
      <p:grpSpPr>
        <a:xfrm>
          <a:off x="0" y="0"/>
          <a:ext cx="0" cy="0"/>
          <a:chOff x="0" y="0"/>
          <a:chExt cx="0" cy="0"/>
        </a:xfrm>
      </p:grpSpPr>
      <p:grpSp>
        <p:nvGrpSpPr>
          <p:cNvPr id="49" name="Google Shape;49;p5"/>
          <p:cNvGrpSpPr/>
          <p:nvPr/>
        </p:nvGrpSpPr>
        <p:grpSpPr>
          <a:xfrm>
            <a:off x="-4420263" y="-3574987"/>
            <a:ext cx="20987090" cy="12407950"/>
            <a:chOff x="-4420263" y="-3574987"/>
            <a:chExt cx="20987090" cy="12407950"/>
          </a:xfrm>
        </p:grpSpPr>
        <p:pic>
          <p:nvPicPr>
            <p:cNvPr id="50" name="Google Shape;50;p5"/>
            <p:cNvPicPr preferRelativeResize="0"/>
            <p:nvPr/>
          </p:nvPicPr>
          <p:blipFill rotWithShape="1">
            <a:blip r:embed="rId2">
              <a:alphaModFix amt="42000"/>
            </a:blip>
            <a:srcRect b="0" l="7894" r="8736" t="0"/>
            <a:stretch/>
          </p:blipFill>
          <p:spPr>
            <a:xfrm flipH="1">
              <a:off x="-4420263" y="-3574987"/>
              <a:ext cx="7622876" cy="5121200"/>
            </a:xfrm>
            <a:prstGeom prst="rect">
              <a:avLst/>
            </a:prstGeom>
            <a:noFill/>
            <a:ln>
              <a:noFill/>
            </a:ln>
          </p:spPr>
        </p:pic>
        <p:pic>
          <p:nvPicPr>
            <p:cNvPr id="51" name="Google Shape;51;p5"/>
            <p:cNvPicPr preferRelativeResize="0"/>
            <p:nvPr/>
          </p:nvPicPr>
          <p:blipFill rotWithShape="1">
            <a:blip r:embed="rId2">
              <a:alphaModFix amt="42000"/>
            </a:blip>
            <a:srcRect b="0" l="7894" r="8736" t="0"/>
            <a:stretch/>
          </p:blipFill>
          <p:spPr>
            <a:xfrm flipH="1">
              <a:off x="7109212" y="2148888"/>
              <a:ext cx="7622876" cy="5121200"/>
            </a:xfrm>
            <a:prstGeom prst="rect">
              <a:avLst/>
            </a:prstGeom>
            <a:noFill/>
            <a:ln>
              <a:noFill/>
            </a:ln>
          </p:spPr>
        </p:pic>
        <p:pic>
          <p:nvPicPr>
            <p:cNvPr id="52" name="Google Shape;52;p5"/>
            <p:cNvPicPr preferRelativeResize="0"/>
            <p:nvPr/>
          </p:nvPicPr>
          <p:blipFill rotWithShape="1">
            <a:blip r:embed="rId3">
              <a:alphaModFix amt="80000"/>
            </a:blip>
            <a:srcRect b="26847" l="0" r="0" t="0"/>
            <a:stretch/>
          </p:blipFill>
          <p:spPr>
            <a:xfrm rot="-9000000">
              <a:off x="7098773" y="249766"/>
              <a:ext cx="9144004" cy="3746325"/>
            </a:xfrm>
            <a:prstGeom prst="rect">
              <a:avLst/>
            </a:prstGeom>
            <a:noFill/>
            <a:ln>
              <a:noFill/>
            </a:ln>
          </p:spPr>
        </p:pic>
        <p:pic>
          <p:nvPicPr>
            <p:cNvPr id="53" name="Google Shape;53;p5"/>
            <p:cNvPicPr preferRelativeResize="0"/>
            <p:nvPr/>
          </p:nvPicPr>
          <p:blipFill rotWithShape="1">
            <a:blip r:embed="rId4">
              <a:alphaModFix amt="33000"/>
            </a:blip>
            <a:srcRect b="19858" l="0" r="0" t="0"/>
            <a:stretch/>
          </p:blipFill>
          <p:spPr>
            <a:xfrm rot="-7199994">
              <a:off x="-4260449" y="1562847"/>
              <a:ext cx="6074867" cy="2726657"/>
            </a:xfrm>
            <a:prstGeom prst="rect">
              <a:avLst/>
            </a:prstGeom>
            <a:noFill/>
            <a:ln>
              <a:noFill/>
            </a:ln>
          </p:spPr>
        </p:pic>
        <p:pic>
          <p:nvPicPr>
            <p:cNvPr id="54" name="Google Shape;54;p5"/>
            <p:cNvPicPr preferRelativeResize="0"/>
            <p:nvPr/>
          </p:nvPicPr>
          <p:blipFill rotWithShape="1">
            <a:blip r:embed="rId5">
              <a:alphaModFix amt="50000"/>
            </a:blip>
            <a:srcRect b="0" l="29064" r="11812" t="0"/>
            <a:stretch/>
          </p:blipFill>
          <p:spPr>
            <a:xfrm>
              <a:off x="3202621" y="4538934"/>
              <a:ext cx="3659689" cy="3466888"/>
            </a:xfrm>
            <a:prstGeom prst="rect">
              <a:avLst/>
            </a:prstGeom>
            <a:noFill/>
            <a:ln>
              <a:noFill/>
            </a:ln>
          </p:spPr>
        </p:pic>
        <p:pic>
          <p:nvPicPr>
            <p:cNvPr id="55" name="Google Shape;55;p5"/>
            <p:cNvPicPr preferRelativeResize="0"/>
            <p:nvPr/>
          </p:nvPicPr>
          <p:blipFill rotWithShape="1">
            <a:blip r:embed="rId6">
              <a:alphaModFix/>
            </a:blip>
            <a:srcRect b="48995" l="33553" r="32232" t="0"/>
            <a:stretch/>
          </p:blipFill>
          <p:spPr>
            <a:xfrm>
              <a:off x="-585889" y="1658023"/>
              <a:ext cx="1113600" cy="929798"/>
            </a:xfrm>
            <a:prstGeom prst="rect">
              <a:avLst/>
            </a:prstGeom>
            <a:noFill/>
            <a:ln>
              <a:noFill/>
            </a:ln>
          </p:spPr>
        </p:pic>
        <p:pic>
          <p:nvPicPr>
            <p:cNvPr id="56" name="Google Shape;56;p5"/>
            <p:cNvPicPr preferRelativeResize="0"/>
            <p:nvPr/>
          </p:nvPicPr>
          <p:blipFill>
            <a:blip r:embed="rId7">
              <a:alphaModFix amt="60000"/>
            </a:blip>
            <a:stretch>
              <a:fillRect/>
            </a:stretch>
          </p:blipFill>
          <p:spPr>
            <a:xfrm>
              <a:off x="5889865" y="-1016220"/>
              <a:ext cx="3370860" cy="1887882"/>
            </a:xfrm>
            <a:prstGeom prst="rect">
              <a:avLst/>
            </a:prstGeom>
            <a:noFill/>
            <a:ln>
              <a:noFill/>
            </a:ln>
          </p:spPr>
        </p:pic>
        <p:pic>
          <p:nvPicPr>
            <p:cNvPr id="57" name="Google Shape;57;p5"/>
            <p:cNvPicPr preferRelativeResize="0"/>
            <p:nvPr/>
          </p:nvPicPr>
          <p:blipFill rotWithShape="1">
            <a:blip r:embed="rId2">
              <a:alphaModFix amt="12000"/>
            </a:blip>
            <a:srcRect b="0" l="7894" r="8736" t="0"/>
            <a:stretch/>
          </p:blipFill>
          <p:spPr>
            <a:xfrm>
              <a:off x="3202626" y="3711763"/>
              <a:ext cx="7622876" cy="5121200"/>
            </a:xfrm>
            <a:prstGeom prst="rect">
              <a:avLst/>
            </a:prstGeom>
            <a:noFill/>
            <a:ln>
              <a:noFill/>
            </a:ln>
          </p:spPr>
        </p:pic>
      </p:grpSp>
      <p:sp>
        <p:nvSpPr>
          <p:cNvPr id="58" name="Google Shape;58;p5"/>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p:txBody>
      </p:sp>
      <p:sp>
        <p:nvSpPr>
          <p:cNvPr id="59" name="Google Shape;59;p5"/>
          <p:cNvSpPr txBox="1"/>
          <p:nvPr>
            <p:ph idx="2" type="title"/>
          </p:nvPr>
        </p:nvSpPr>
        <p:spPr>
          <a:xfrm>
            <a:off x="1702150" y="2592625"/>
            <a:ext cx="2645400" cy="3714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3300"/>
              <a:buNone/>
              <a:defRPr sz="2200">
                <a:solidFill>
                  <a:schemeClr val="dk2"/>
                </a:solidFill>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p:txBody>
      </p:sp>
      <p:sp>
        <p:nvSpPr>
          <p:cNvPr id="60" name="Google Shape;60;p5"/>
          <p:cNvSpPr txBox="1"/>
          <p:nvPr>
            <p:ph idx="3" type="title"/>
          </p:nvPr>
        </p:nvSpPr>
        <p:spPr>
          <a:xfrm>
            <a:off x="4796455" y="2592625"/>
            <a:ext cx="2645400" cy="3714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3300"/>
              <a:buNone/>
              <a:defRPr sz="2200">
                <a:solidFill>
                  <a:schemeClr val="dk2"/>
                </a:solidFill>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p:txBody>
      </p:sp>
      <p:sp>
        <p:nvSpPr>
          <p:cNvPr id="61" name="Google Shape;61;p5"/>
          <p:cNvSpPr txBox="1"/>
          <p:nvPr>
            <p:ph idx="1" type="subTitle"/>
          </p:nvPr>
        </p:nvSpPr>
        <p:spPr>
          <a:xfrm>
            <a:off x="4796459" y="2957001"/>
            <a:ext cx="2645400" cy="1099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800"/>
              <a:buNone/>
              <a:defRPr b="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62" name="Google Shape;62;p5"/>
          <p:cNvSpPr txBox="1"/>
          <p:nvPr>
            <p:ph idx="4" type="subTitle"/>
          </p:nvPr>
        </p:nvSpPr>
        <p:spPr>
          <a:xfrm>
            <a:off x="1702144" y="2957001"/>
            <a:ext cx="2645400" cy="1099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800"/>
              <a:buNone/>
              <a:defRPr b="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9_1_1">
    <p:spTree>
      <p:nvGrpSpPr>
        <p:cNvPr id="503" name="Shape 503"/>
        <p:cNvGrpSpPr/>
        <p:nvPr/>
      </p:nvGrpSpPr>
      <p:grpSpPr>
        <a:xfrm>
          <a:off x="0" y="0"/>
          <a:ext cx="0" cy="0"/>
          <a:chOff x="0" y="0"/>
          <a:chExt cx="0" cy="0"/>
        </a:xfrm>
      </p:grpSpPr>
      <p:grpSp>
        <p:nvGrpSpPr>
          <p:cNvPr id="504" name="Google Shape;504;p41"/>
          <p:cNvGrpSpPr/>
          <p:nvPr/>
        </p:nvGrpSpPr>
        <p:grpSpPr>
          <a:xfrm>
            <a:off x="-6506787" y="-5972266"/>
            <a:ext cx="22537565" cy="17349939"/>
            <a:chOff x="-6506787" y="-5972266"/>
            <a:chExt cx="22537565" cy="17349939"/>
          </a:xfrm>
        </p:grpSpPr>
        <p:pic>
          <p:nvPicPr>
            <p:cNvPr id="505" name="Google Shape;505;p41"/>
            <p:cNvPicPr preferRelativeResize="0"/>
            <p:nvPr/>
          </p:nvPicPr>
          <p:blipFill rotWithShape="1">
            <a:blip r:embed="rId2">
              <a:alphaModFix amt="42000"/>
            </a:blip>
            <a:srcRect b="0" l="7894" r="8736" t="0"/>
            <a:stretch/>
          </p:blipFill>
          <p:spPr>
            <a:xfrm flipH="1" rot="-2700000">
              <a:off x="-5812513" y="-960400"/>
              <a:ext cx="7622876" cy="5121202"/>
            </a:xfrm>
            <a:prstGeom prst="rect">
              <a:avLst/>
            </a:prstGeom>
            <a:noFill/>
            <a:ln>
              <a:noFill/>
            </a:ln>
          </p:spPr>
        </p:pic>
        <p:pic>
          <p:nvPicPr>
            <p:cNvPr id="506" name="Google Shape;506;p41"/>
            <p:cNvPicPr preferRelativeResize="0"/>
            <p:nvPr/>
          </p:nvPicPr>
          <p:blipFill rotWithShape="1">
            <a:blip r:embed="rId3">
              <a:alphaModFix amt="64000"/>
            </a:blip>
            <a:srcRect b="0" l="8933" r="40875" t="0"/>
            <a:stretch/>
          </p:blipFill>
          <p:spPr>
            <a:xfrm>
              <a:off x="5163600" y="-4103475"/>
              <a:ext cx="4589302" cy="5121200"/>
            </a:xfrm>
            <a:prstGeom prst="rect">
              <a:avLst/>
            </a:prstGeom>
            <a:noFill/>
            <a:ln>
              <a:noFill/>
            </a:ln>
          </p:spPr>
        </p:pic>
        <p:pic>
          <p:nvPicPr>
            <p:cNvPr id="507" name="Google Shape;507;p41"/>
            <p:cNvPicPr preferRelativeResize="0"/>
            <p:nvPr/>
          </p:nvPicPr>
          <p:blipFill rotWithShape="1">
            <a:blip r:embed="rId4">
              <a:alphaModFix amt="40000"/>
            </a:blip>
            <a:srcRect b="26847" l="0" r="0" t="0"/>
            <a:stretch/>
          </p:blipFill>
          <p:spPr>
            <a:xfrm rot="-1800000">
              <a:off x="6562725" y="-2619247"/>
              <a:ext cx="9144004" cy="3746325"/>
            </a:xfrm>
            <a:prstGeom prst="rect">
              <a:avLst/>
            </a:prstGeom>
            <a:noFill/>
            <a:ln>
              <a:noFill/>
            </a:ln>
          </p:spPr>
        </p:pic>
        <p:pic>
          <p:nvPicPr>
            <p:cNvPr id="508" name="Google Shape;508;p41"/>
            <p:cNvPicPr preferRelativeResize="0"/>
            <p:nvPr/>
          </p:nvPicPr>
          <p:blipFill rotWithShape="1">
            <a:blip r:embed="rId4">
              <a:alphaModFix amt="40000"/>
            </a:blip>
            <a:srcRect b="26847" l="0" r="0" t="0"/>
            <a:stretch/>
          </p:blipFill>
          <p:spPr>
            <a:xfrm rot="-1800000">
              <a:off x="-1645525" y="-3937222"/>
              <a:ext cx="9144004" cy="3746325"/>
            </a:xfrm>
            <a:prstGeom prst="rect">
              <a:avLst/>
            </a:prstGeom>
            <a:noFill/>
            <a:ln>
              <a:noFill/>
            </a:ln>
          </p:spPr>
        </p:pic>
        <p:pic>
          <p:nvPicPr>
            <p:cNvPr id="509" name="Google Shape;509;p41"/>
            <p:cNvPicPr preferRelativeResize="0"/>
            <p:nvPr/>
          </p:nvPicPr>
          <p:blipFill rotWithShape="1">
            <a:blip r:embed="rId5">
              <a:alphaModFix amt="38000"/>
            </a:blip>
            <a:srcRect b="0" l="12139" r="16827" t="0"/>
            <a:stretch/>
          </p:blipFill>
          <p:spPr>
            <a:xfrm flipH="1">
              <a:off x="7887213" y="2563700"/>
              <a:ext cx="6495027" cy="5121200"/>
            </a:xfrm>
            <a:prstGeom prst="rect">
              <a:avLst/>
            </a:prstGeom>
            <a:noFill/>
            <a:ln>
              <a:noFill/>
            </a:ln>
          </p:spPr>
        </p:pic>
        <p:pic>
          <p:nvPicPr>
            <p:cNvPr id="510" name="Google Shape;510;p41"/>
            <p:cNvPicPr preferRelativeResize="0"/>
            <p:nvPr/>
          </p:nvPicPr>
          <p:blipFill>
            <a:blip r:embed="rId6">
              <a:alphaModFix amt="60000"/>
            </a:blip>
            <a:stretch>
              <a:fillRect/>
            </a:stretch>
          </p:blipFill>
          <p:spPr>
            <a:xfrm>
              <a:off x="-848222" y="4361655"/>
              <a:ext cx="3370860" cy="1887882"/>
            </a:xfrm>
            <a:prstGeom prst="rect">
              <a:avLst/>
            </a:prstGeom>
            <a:noFill/>
            <a:ln>
              <a:noFill/>
            </a:ln>
          </p:spPr>
        </p:pic>
        <p:pic>
          <p:nvPicPr>
            <p:cNvPr id="511" name="Google Shape;511;p41"/>
            <p:cNvPicPr preferRelativeResize="0"/>
            <p:nvPr/>
          </p:nvPicPr>
          <p:blipFill rotWithShape="1">
            <a:blip r:embed="rId4">
              <a:alphaModFix amt="40000"/>
            </a:blip>
            <a:srcRect b="26847" l="0" r="0" t="0"/>
            <a:stretch/>
          </p:blipFill>
          <p:spPr>
            <a:xfrm rot="-1800000">
              <a:off x="-2658912" y="5596303"/>
              <a:ext cx="9144004" cy="3746325"/>
            </a:xfrm>
            <a:prstGeom prst="rect">
              <a:avLst/>
            </a:prstGeom>
            <a:noFill/>
            <a:ln>
              <a:noFill/>
            </a:ln>
          </p:spPr>
        </p:pic>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3" name="Shape 63"/>
        <p:cNvGrpSpPr/>
        <p:nvPr/>
      </p:nvGrpSpPr>
      <p:grpSpPr>
        <a:xfrm>
          <a:off x="0" y="0"/>
          <a:ext cx="0" cy="0"/>
          <a:chOff x="0" y="0"/>
          <a:chExt cx="0" cy="0"/>
        </a:xfrm>
      </p:grpSpPr>
      <p:sp>
        <p:nvSpPr>
          <p:cNvPr id="64" name="Google Shape;64;p6"/>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p:txBody>
      </p:sp>
      <p:pic>
        <p:nvPicPr>
          <p:cNvPr id="65" name="Google Shape;65;p6"/>
          <p:cNvPicPr preferRelativeResize="0"/>
          <p:nvPr/>
        </p:nvPicPr>
        <p:blipFill rotWithShape="1">
          <a:blip r:embed="rId2">
            <a:alphaModFix amt="40000"/>
          </a:blip>
          <a:srcRect b="26847" l="0" r="0" t="0"/>
          <a:stretch/>
        </p:blipFill>
        <p:spPr>
          <a:xfrm rot="-1800000">
            <a:off x="-7390200" y="5083978"/>
            <a:ext cx="9144004" cy="3746325"/>
          </a:xfrm>
          <a:prstGeom prst="rect">
            <a:avLst/>
          </a:prstGeom>
          <a:noFill/>
          <a:ln>
            <a:noFill/>
          </a:ln>
        </p:spPr>
      </p:pic>
      <p:pic>
        <p:nvPicPr>
          <p:cNvPr id="66" name="Google Shape;66;p6"/>
          <p:cNvPicPr preferRelativeResize="0"/>
          <p:nvPr/>
        </p:nvPicPr>
        <p:blipFill rotWithShape="1">
          <a:blip r:embed="rId3">
            <a:alphaModFix amt="50000"/>
          </a:blip>
          <a:srcRect b="14593" l="0" r="0" t="10218"/>
          <a:stretch/>
        </p:blipFill>
        <p:spPr>
          <a:xfrm rot="-9899994">
            <a:off x="-3581014" y="-1636534"/>
            <a:ext cx="4757897" cy="2003444"/>
          </a:xfrm>
          <a:prstGeom prst="rect">
            <a:avLst/>
          </a:prstGeom>
          <a:noFill/>
          <a:ln>
            <a:noFill/>
          </a:ln>
        </p:spPr>
      </p:pic>
      <p:pic>
        <p:nvPicPr>
          <p:cNvPr id="67" name="Google Shape;67;p6"/>
          <p:cNvPicPr preferRelativeResize="0"/>
          <p:nvPr/>
        </p:nvPicPr>
        <p:blipFill rotWithShape="1">
          <a:blip r:embed="rId4">
            <a:alphaModFix amt="64000"/>
          </a:blip>
          <a:srcRect b="0" l="8933" r="40875" t="0"/>
          <a:stretch/>
        </p:blipFill>
        <p:spPr>
          <a:xfrm>
            <a:off x="-3571400" y="-344775"/>
            <a:ext cx="4589302" cy="5121200"/>
          </a:xfrm>
          <a:prstGeom prst="rect">
            <a:avLst/>
          </a:prstGeom>
          <a:noFill/>
          <a:ln>
            <a:noFill/>
          </a:ln>
        </p:spPr>
      </p:pic>
      <p:pic>
        <p:nvPicPr>
          <p:cNvPr id="68" name="Google Shape;68;p6"/>
          <p:cNvPicPr preferRelativeResize="0"/>
          <p:nvPr/>
        </p:nvPicPr>
        <p:blipFill rotWithShape="1">
          <a:blip r:embed="rId5">
            <a:alphaModFix amt="42000"/>
          </a:blip>
          <a:srcRect b="0" l="7894" r="8736" t="0"/>
          <a:stretch/>
        </p:blipFill>
        <p:spPr>
          <a:xfrm flipH="1" rot="-2700000">
            <a:off x="6919962" y="-2632888"/>
            <a:ext cx="7622876" cy="5121202"/>
          </a:xfrm>
          <a:prstGeom prst="rect">
            <a:avLst/>
          </a:prstGeom>
          <a:noFill/>
          <a:ln>
            <a:noFill/>
          </a:ln>
        </p:spPr>
      </p:pic>
      <p:pic>
        <p:nvPicPr>
          <p:cNvPr id="69" name="Google Shape;69;p6"/>
          <p:cNvPicPr preferRelativeResize="0"/>
          <p:nvPr/>
        </p:nvPicPr>
        <p:blipFill rotWithShape="1">
          <a:blip r:embed="rId6">
            <a:alphaModFix amt="70000"/>
          </a:blip>
          <a:srcRect b="0" l="29064" r="11812" t="0"/>
          <a:stretch/>
        </p:blipFill>
        <p:spPr>
          <a:xfrm rot="5400000">
            <a:off x="6869488" y="3426475"/>
            <a:ext cx="5406024" cy="5121200"/>
          </a:xfrm>
          <a:prstGeom prst="rect">
            <a:avLst/>
          </a:prstGeom>
          <a:noFill/>
          <a:ln>
            <a:noFill/>
          </a:ln>
        </p:spPr>
      </p:pic>
      <p:pic>
        <p:nvPicPr>
          <p:cNvPr id="70" name="Google Shape;70;p6"/>
          <p:cNvPicPr preferRelativeResize="0"/>
          <p:nvPr/>
        </p:nvPicPr>
        <p:blipFill rotWithShape="1">
          <a:blip r:embed="rId7">
            <a:alphaModFix/>
          </a:blip>
          <a:srcRect b="48995" l="33553" r="32232" t="0"/>
          <a:stretch/>
        </p:blipFill>
        <p:spPr>
          <a:xfrm>
            <a:off x="1781261" y="4736223"/>
            <a:ext cx="1113600" cy="929798"/>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1" name="Shape 71"/>
        <p:cNvGrpSpPr/>
        <p:nvPr/>
      </p:nvGrpSpPr>
      <p:grpSpPr>
        <a:xfrm>
          <a:off x="0" y="0"/>
          <a:ext cx="0" cy="0"/>
          <a:chOff x="0" y="0"/>
          <a:chExt cx="0" cy="0"/>
        </a:xfrm>
      </p:grpSpPr>
      <p:grpSp>
        <p:nvGrpSpPr>
          <p:cNvPr id="72" name="Google Shape;72;p7"/>
          <p:cNvGrpSpPr/>
          <p:nvPr/>
        </p:nvGrpSpPr>
        <p:grpSpPr>
          <a:xfrm>
            <a:off x="-3728325" y="-3955937"/>
            <a:ext cx="15629076" cy="13261750"/>
            <a:chOff x="-3728325" y="-3955937"/>
            <a:chExt cx="15629076" cy="13261750"/>
          </a:xfrm>
        </p:grpSpPr>
        <p:pic>
          <p:nvPicPr>
            <p:cNvPr id="73" name="Google Shape;73;p7"/>
            <p:cNvPicPr preferRelativeResize="0"/>
            <p:nvPr/>
          </p:nvPicPr>
          <p:blipFill rotWithShape="1">
            <a:blip r:embed="rId2">
              <a:alphaModFix amt="40000"/>
            </a:blip>
            <a:srcRect b="0" l="22118" r="19613" t="0"/>
            <a:stretch/>
          </p:blipFill>
          <p:spPr>
            <a:xfrm>
              <a:off x="6261375" y="-344775"/>
              <a:ext cx="5328225" cy="5121200"/>
            </a:xfrm>
            <a:prstGeom prst="rect">
              <a:avLst/>
            </a:prstGeom>
            <a:noFill/>
            <a:ln>
              <a:noFill/>
            </a:ln>
          </p:spPr>
        </p:pic>
        <p:pic>
          <p:nvPicPr>
            <p:cNvPr id="74" name="Google Shape;74;p7"/>
            <p:cNvPicPr preferRelativeResize="0"/>
            <p:nvPr/>
          </p:nvPicPr>
          <p:blipFill rotWithShape="1">
            <a:blip r:embed="rId3">
              <a:alphaModFix amt="50000"/>
            </a:blip>
            <a:srcRect b="0" l="18435" r="16489" t="0"/>
            <a:stretch/>
          </p:blipFill>
          <p:spPr>
            <a:xfrm>
              <a:off x="5950225" y="-2989875"/>
              <a:ext cx="5950525" cy="5121200"/>
            </a:xfrm>
            <a:prstGeom prst="rect">
              <a:avLst/>
            </a:prstGeom>
            <a:noFill/>
            <a:ln>
              <a:noFill/>
            </a:ln>
          </p:spPr>
        </p:pic>
        <p:pic>
          <p:nvPicPr>
            <p:cNvPr id="75" name="Google Shape;75;p7"/>
            <p:cNvPicPr preferRelativeResize="0"/>
            <p:nvPr/>
          </p:nvPicPr>
          <p:blipFill rotWithShape="1">
            <a:blip r:embed="rId4">
              <a:alphaModFix amt="50000"/>
            </a:blip>
            <a:srcRect b="0" l="29064" r="11812" t="0"/>
            <a:stretch/>
          </p:blipFill>
          <p:spPr>
            <a:xfrm>
              <a:off x="5567738" y="4184612"/>
              <a:ext cx="5406024" cy="5121200"/>
            </a:xfrm>
            <a:prstGeom prst="rect">
              <a:avLst/>
            </a:prstGeom>
            <a:noFill/>
            <a:ln>
              <a:noFill/>
            </a:ln>
          </p:spPr>
        </p:pic>
        <p:pic>
          <p:nvPicPr>
            <p:cNvPr id="76" name="Google Shape;76;p7"/>
            <p:cNvPicPr preferRelativeResize="0"/>
            <p:nvPr/>
          </p:nvPicPr>
          <p:blipFill rotWithShape="1">
            <a:blip r:embed="rId5">
              <a:alphaModFix/>
            </a:blip>
            <a:srcRect b="48995" l="33553" r="32232" t="0"/>
            <a:stretch/>
          </p:blipFill>
          <p:spPr>
            <a:xfrm>
              <a:off x="7493098" y="3863223"/>
              <a:ext cx="1113600" cy="929798"/>
            </a:xfrm>
            <a:prstGeom prst="rect">
              <a:avLst/>
            </a:prstGeom>
            <a:noFill/>
            <a:ln>
              <a:noFill/>
            </a:ln>
          </p:spPr>
        </p:pic>
        <p:pic>
          <p:nvPicPr>
            <p:cNvPr id="77" name="Google Shape;77;p7"/>
            <p:cNvPicPr preferRelativeResize="0"/>
            <p:nvPr/>
          </p:nvPicPr>
          <p:blipFill>
            <a:blip r:embed="rId6">
              <a:alphaModFix amt="40000"/>
            </a:blip>
            <a:stretch>
              <a:fillRect/>
            </a:stretch>
          </p:blipFill>
          <p:spPr>
            <a:xfrm>
              <a:off x="3731090" y="4429218"/>
              <a:ext cx="3370860" cy="1887882"/>
            </a:xfrm>
            <a:prstGeom prst="rect">
              <a:avLst/>
            </a:prstGeom>
            <a:noFill/>
            <a:ln>
              <a:noFill/>
            </a:ln>
          </p:spPr>
        </p:pic>
        <p:pic>
          <p:nvPicPr>
            <p:cNvPr id="78" name="Google Shape;78;p7"/>
            <p:cNvPicPr preferRelativeResize="0"/>
            <p:nvPr/>
          </p:nvPicPr>
          <p:blipFill rotWithShape="1">
            <a:blip r:embed="rId7">
              <a:alphaModFix amt="42000"/>
            </a:blip>
            <a:srcRect b="0" l="7894" r="8736" t="0"/>
            <a:stretch/>
          </p:blipFill>
          <p:spPr>
            <a:xfrm>
              <a:off x="3884276" y="-3955937"/>
              <a:ext cx="7622876" cy="5121200"/>
            </a:xfrm>
            <a:prstGeom prst="rect">
              <a:avLst/>
            </a:prstGeom>
            <a:noFill/>
            <a:ln>
              <a:noFill/>
            </a:ln>
          </p:spPr>
        </p:pic>
        <p:pic>
          <p:nvPicPr>
            <p:cNvPr id="79" name="Google Shape;79;p7"/>
            <p:cNvPicPr preferRelativeResize="0"/>
            <p:nvPr/>
          </p:nvPicPr>
          <p:blipFill rotWithShape="1">
            <a:blip r:embed="rId8">
              <a:alphaModFix amt="70000"/>
            </a:blip>
            <a:srcRect b="0" l="27128" r="25236" t="0"/>
            <a:stretch/>
          </p:blipFill>
          <p:spPr>
            <a:xfrm>
              <a:off x="-2127800" y="3397396"/>
              <a:ext cx="2988764" cy="3513826"/>
            </a:xfrm>
            <a:prstGeom prst="rect">
              <a:avLst/>
            </a:prstGeom>
            <a:noFill/>
            <a:ln>
              <a:noFill/>
            </a:ln>
          </p:spPr>
        </p:pic>
        <p:pic>
          <p:nvPicPr>
            <p:cNvPr id="80" name="Google Shape;80;p7"/>
            <p:cNvPicPr preferRelativeResize="0"/>
            <p:nvPr/>
          </p:nvPicPr>
          <p:blipFill rotWithShape="1">
            <a:blip r:embed="rId9">
              <a:alphaModFix amt="64000"/>
            </a:blip>
            <a:srcRect b="0" l="8933" r="40875" t="0"/>
            <a:stretch/>
          </p:blipFill>
          <p:spPr>
            <a:xfrm>
              <a:off x="-3728325" y="501800"/>
              <a:ext cx="4589302" cy="5121200"/>
            </a:xfrm>
            <a:prstGeom prst="rect">
              <a:avLst/>
            </a:prstGeom>
            <a:noFill/>
            <a:ln>
              <a:noFill/>
            </a:ln>
          </p:spPr>
        </p:pic>
        <p:pic>
          <p:nvPicPr>
            <p:cNvPr id="81" name="Google Shape;81;p7"/>
            <p:cNvPicPr preferRelativeResize="0"/>
            <p:nvPr/>
          </p:nvPicPr>
          <p:blipFill rotWithShape="1">
            <a:blip r:embed="rId10">
              <a:alphaModFix amt="51000"/>
            </a:blip>
            <a:srcRect b="0" l="0" r="0" t="14646"/>
            <a:stretch/>
          </p:blipFill>
          <p:spPr>
            <a:xfrm rot="-5400000">
              <a:off x="7468663" y="2665425"/>
              <a:ext cx="3370849" cy="1611400"/>
            </a:xfrm>
            <a:prstGeom prst="rect">
              <a:avLst/>
            </a:prstGeom>
            <a:noFill/>
            <a:ln>
              <a:noFill/>
            </a:ln>
          </p:spPr>
        </p:pic>
      </p:grpSp>
      <p:sp>
        <p:nvSpPr>
          <p:cNvPr id="82" name="Google Shape;82;p7"/>
          <p:cNvSpPr txBox="1"/>
          <p:nvPr>
            <p:ph idx="1" type="body"/>
          </p:nvPr>
        </p:nvSpPr>
        <p:spPr>
          <a:xfrm>
            <a:off x="720000" y="1524000"/>
            <a:ext cx="5623200" cy="3076800"/>
          </a:xfrm>
          <a:prstGeom prst="rect">
            <a:avLst/>
          </a:prstGeom>
        </p:spPr>
        <p:txBody>
          <a:bodyPr anchorCtr="0" anchor="ctr" bIns="91425" lIns="91425" spcFirstLastPara="1" rIns="91425" wrap="square" tIns="91425">
            <a:noAutofit/>
          </a:bodyPr>
          <a:lstStyle>
            <a:lvl1pPr indent="-292100" lvl="0" marL="457200" rtl="0">
              <a:lnSpc>
                <a:spcPct val="100000"/>
              </a:lnSpc>
              <a:spcBef>
                <a:spcPts val="0"/>
              </a:spcBef>
              <a:spcAft>
                <a:spcPts val="0"/>
              </a:spcAft>
              <a:buClr>
                <a:srgbClr val="999999"/>
              </a:buClr>
              <a:buSzPts val="1000"/>
              <a:buChar char="●"/>
              <a:defRPr>
                <a:solidFill>
                  <a:srgbClr val="434343"/>
                </a:solidFill>
              </a:defRPr>
            </a:lvl1pPr>
            <a:lvl2pPr indent="-279400" lvl="1" marL="914400" rtl="0">
              <a:lnSpc>
                <a:spcPct val="115000"/>
              </a:lnSpc>
              <a:spcBef>
                <a:spcPts val="0"/>
              </a:spcBef>
              <a:spcAft>
                <a:spcPts val="0"/>
              </a:spcAft>
              <a:buClr>
                <a:srgbClr val="999999"/>
              </a:buClr>
              <a:buSzPts val="800"/>
              <a:buFont typeface="Open Sans"/>
              <a:buChar char="○"/>
              <a:defRPr>
                <a:solidFill>
                  <a:srgbClr val="434343"/>
                </a:solidFill>
              </a:defRPr>
            </a:lvl2pPr>
            <a:lvl3pPr indent="-279400" lvl="2" marL="1371600" rtl="0">
              <a:lnSpc>
                <a:spcPct val="115000"/>
              </a:lnSpc>
              <a:spcBef>
                <a:spcPts val="1600"/>
              </a:spcBef>
              <a:spcAft>
                <a:spcPts val="0"/>
              </a:spcAft>
              <a:buClr>
                <a:srgbClr val="999999"/>
              </a:buClr>
              <a:buSzPts val="800"/>
              <a:buFont typeface="Open Sans"/>
              <a:buChar char="■"/>
              <a:defRPr>
                <a:solidFill>
                  <a:srgbClr val="434343"/>
                </a:solidFill>
              </a:defRPr>
            </a:lvl3pPr>
            <a:lvl4pPr indent="-279400" lvl="3" marL="1828800" rtl="0">
              <a:lnSpc>
                <a:spcPct val="115000"/>
              </a:lnSpc>
              <a:spcBef>
                <a:spcPts val="1600"/>
              </a:spcBef>
              <a:spcAft>
                <a:spcPts val="0"/>
              </a:spcAft>
              <a:buClr>
                <a:srgbClr val="999999"/>
              </a:buClr>
              <a:buSzPts val="800"/>
              <a:buFont typeface="Open Sans"/>
              <a:buChar char="●"/>
              <a:defRPr>
                <a:solidFill>
                  <a:srgbClr val="434343"/>
                </a:solidFill>
              </a:defRPr>
            </a:lvl4pPr>
            <a:lvl5pPr indent="-304800" lvl="4" marL="2286000" rtl="0">
              <a:lnSpc>
                <a:spcPct val="115000"/>
              </a:lnSpc>
              <a:spcBef>
                <a:spcPts val="1600"/>
              </a:spcBef>
              <a:spcAft>
                <a:spcPts val="0"/>
              </a:spcAft>
              <a:buClr>
                <a:srgbClr val="999999"/>
              </a:buClr>
              <a:buSzPts val="1200"/>
              <a:buFont typeface="Open Sans"/>
              <a:buChar char="○"/>
              <a:defRPr>
                <a:solidFill>
                  <a:srgbClr val="434343"/>
                </a:solidFill>
              </a:defRPr>
            </a:lvl5pPr>
            <a:lvl6pPr indent="-304800" lvl="5" marL="2743200" rtl="0">
              <a:lnSpc>
                <a:spcPct val="115000"/>
              </a:lnSpc>
              <a:spcBef>
                <a:spcPts val="1600"/>
              </a:spcBef>
              <a:spcAft>
                <a:spcPts val="0"/>
              </a:spcAft>
              <a:buClr>
                <a:srgbClr val="999999"/>
              </a:buClr>
              <a:buSzPts val="1200"/>
              <a:buFont typeface="Open Sans"/>
              <a:buChar char="■"/>
              <a:defRPr>
                <a:solidFill>
                  <a:srgbClr val="434343"/>
                </a:solidFill>
              </a:defRPr>
            </a:lvl6pPr>
            <a:lvl7pPr indent="-273050" lvl="6" marL="3200400" rtl="0">
              <a:lnSpc>
                <a:spcPct val="115000"/>
              </a:lnSpc>
              <a:spcBef>
                <a:spcPts val="1600"/>
              </a:spcBef>
              <a:spcAft>
                <a:spcPts val="0"/>
              </a:spcAft>
              <a:buClr>
                <a:srgbClr val="999999"/>
              </a:buClr>
              <a:buSzPts val="700"/>
              <a:buFont typeface="Open Sans"/>
              <a:buChar char="●"/>
              <a:defRPr>
                <a:solidFill>
                  <a:srgbClr val="434343"/>
                </a:solidFill>
              </a:defRPr>
            </a:lvl7pPr>
            <a:lvl8pPr indent="-273050" lvl="7" marL="3657600" rtl="0">
              <a:lnSpc>
                <a:spcPct val="115000"/>
              </a:lnSpc>
              <a:spcBef>
                <a:spcPts val="1600"/>
              </a:spcBef>
              <a:spcAft>
                <a:spcPts val="0"/>
              </a:spcAft>
              <a:buClr>
                <a:srgbClr val="999999"/>
              </a:buClr>
              <a:buSzPts val="700"/>
              <a:buFont typeface="Open Sans"/>
              <a:buChar char="○"/>
              <a:defRPr>
                <a:solidFill>
                  <a:srgbClr val="434343"/>
                </a:solidFill>
              </a:defRPr>
            </a:lvl8pPr>
            <a:lvl9pPr indent="-266700" lvl="8" marL="4114800" rtl="0">
              <a:lnSpc>
                <a:spcPct val="115000"/>
              </a:lnSpc>
              <a:spcBef>
                <a:spcPts val="1600"/>
              </a:spcBef>
              <a:spcAft>
                <a:spcPts val="1600"/>
              </a:spcAft>
              <a:buClr>
                <a:srgbClr val="999999"/>
              </a:buClr>
              <a:buSzPts val="600"/>
              <a:buFont typeface="Open Sans"/>
              <a:buChar char="■"/>
              <a:defRPr>
                <a:solidFill>
                  <a:srgbClr val="434343"/>
                </a:solidFill>
              </a:defRPr>
            </a:lvl9pPr>
          </a:lstStyle>
          <a:p/>
        </p:txBody>
      </p:sp>
      <p:sp>
        <p:nvSpPr>
          <p:cNvPr id="83" name="Google Shape;83;p7"/>
          <p:cNvSpPr txBox="1"/>
          <p:nvPr>
            <p:ph type="title"/>
          </p:nvPr>
        </p:nvSpPr>
        <p:spPr>
          <a:xfrm>
            <a:off x="720000" y="558550"/>
            <a:ext cx="5623200" cy="861300"/>
          </a:xfrm>
          <a:prstGeom prst="rect">
            <a:avLst/>
          </a:prstGeom>
        </p:spPr>
        <p:txBody>
          <a:bodyPr anchorCtr="0" anchor="ctr" bIns="91425" lIns="91425" spcFirstLastPara="1" rIns="91425" wrap="square" tIns="91425">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84" name="Shape 84"/>
        <p:cNvGrpSpPr/>
        <p:nvPr/>
      </p:nvGrpSpPr>
      <p:grpSpPr>
        <a:xfrm>
          <a:off x="0" y="0"/>
          <a:ext cx="0" cy="0"/>
          <a:chOff x="0" y="0"/>
          <a:chExt cx="0" cy="0"/>
        </a:xfrm>
      </p:grpSpPr>
      <p:grpSp>
        <p:nvGrpSpPr>
          <p:cNvPr id="85" name="Google Shape;85;p8"/>
          <p:cNvGrpSpPr/>
          <p:nvPr/>
        </p:nvGrpSpPr>
        <p:grpSpPr>
          <a:xfrm>
            <a:off x="-4302950" y="-4087213"/>
            <a:ext cx="18993227" cy="14723036"/>
            <a:chOff x="-4302950" y="-4087213"/>
            <a:chExt cx="18993227" cy="14723036"/>
          </a:xfrm>
        </p:grpSpPr>
        <p:pic>
          <p:nvPicPr>
            <p:cNvPr id="86" name="Google Shape;86;p8"/>
            <p:cNvPicPr preferRelativeResize="0"/>
            <p:nvPr/>
          </p:nvPicPr>
          <p:blipFill rotWithShape="1">
            <a:blip r:embed="rId2">
              <a:alphaModFix amt="38000"/>
            </a:blip>
            <a:srcRect b="0" l="12139" r="16827" t="0"/>
            <a:stretch/>
          </p:blipFill>
          <p:spPr>
            <a:xfrm flipH="1">
              <a:off x="-4302950" y="2040150"/>
              <a:ext cx="6495027" cy="5121200"/>
            </a:xfrm>
            <a:prstGeom prst="rect">
              <a:avLst/>
            </a:prstGeom>
            <a:noFill/>
            <a:ln>
              <a:noFill/>
            </a:ln>
          </p:spPr>
        </p:pic>
        <p:pic>
          <p:nvPicPr>
            <p:cNvPr id="87" name="Google Shape;87;p8"/>
            <p:cNvPicPr preferRelativeResize="0"/>
            <p:nvPr/>
          </p:nvPicPr>
          <p:blipFill rotWithShape="1">
            <a:blip r:embed="rId3">
              <a:alphaModFix amt="72000"/>
            </a:blip>
            <a:srcRect b="0" l="7894" r="8736" t="0"/>
            <a:stretch/>
          </p:blipFill>
          <p:spPr>
            <a:xfrm>
              <a:off x="7067401" y="-274600"/>
              <a:ext cx="7622876" cy="5121200"/>
            </a:xfrm>
            <a:prstGeom prst="rect">
              <a:avLst/>
            </a:prstGeom>
            <a:noFill/>
            <a:ln>
              <a:noFill/>
            </a:ln>
          </p:spPr>
        </p:pic>
        <p:pic>
          <p:nvPicPr>
            <p:cNvPr id="88" name="Google Shape;88;p8"/>
            <p:cNvPicPr preferRelativeResize="0"/>
            <p:nvPr/>
          </p:nvPicPr>
          <p:blipFill rotWithShape="1">
            <a:blip r:embed="rId4">
              <a:alphaModFix amt="40000"/>
            </a:blip>
            <a:srcRect b="16874" l="0" r="0" t="0"/>
            <a:stretch/>
          </p:blipFill>
          <p:spPr>
            <a:xfrm rot="5400000">
              <a:off x="-2323000" y="1782913"/>
              <a:ext cx="4653348" cy="2166325"/>
            </a:xfrm>
            <a:prstGeom prst="rect">
              <a:avLst/>
            </a:prstGeom>
            <a:noFill/>
            <a:ln>
              <a:noFill/>
            </a:ln>
          </p:spPr>
        </p:pic>
        <p:pic>
          <p:nvPicPr>
            <p:cNvPr id="89" name="Google Shape;89;p8"/>
            <p:cNvPicPr preferRelativeResize="0"/>
            <p:nvPr/>
          </p:nvPicPr>
          <p:blipFill rotWithShape="1">
            <a:blip r:embed="rId5">
              <a:alphaModFix amt="40000"/>
            </a:blip>
            <a:srcRect b="0" l="19329" r="19846" t="0"/>
            <a:stretch/>
          </p:blipFill>
          <p:spPr>
            <a:xfrm>
              <a:off x="1826700" y="4555200"/>
              <a:ext cx="2830269" cy="2606150"/>
            </a:xfrm>
            <a:prstGeom prst="rect">
              <a:avLst/>
            </a:prstGeom>
            <a:noFill/>
            <a:ln>
              <a:noFill/>
            </a:ln>
          </p:spPr>
        </p:pic>
        <p:pic>
          <p:nvPicPr>
            <p:cNvPr id="90" name="Google Shape;90;p8"/>
            <p:cNvPicPr preferRelativeResize="0"/>
            <p:nvPr/>
          </p:nvPicPr>
          <p:blipFill rotWithShape="1">
            <a:blip r:embed="rId6">
              <a:alphaModFix amt="40000"/>
            </a:blip>
            <a:srcRect b="26847" l="0" r="0" t="0"/>
            <a:stretch/>
          </p:blipFill>
          <p:spPr>
            <a:xfrm rot="-1800000">
              <a:off x="767500" y="4854453"/>
              <a:ext cx="9144004" cy="3746325"/>
            </a:xfrm>
            <a:prstGeom prst="rect">
              <a:avLst/>
            </a:prstGeom>
            <a:noFill/>
            <a:ln>
              <a:noFill/>
            </a:ln>
          </p:spPr>
        </p:pic>
        <p:pic>
          <p:nvPicPr>
            <p:cNvPr id="91" name="Google Shape;91;p8"/>
            <p:cNvPicPr preferRelativeResize="0"/>
            <p:nvPr/>
          </p:nvPicPr>
          <p:blipFill rotWithShape="1">
            <a:blip r:embed="rId7">
              <a:alphaModFix amt="40000"/>
            </a:blip>
            <a:srcRect b="17115" l="0" r="0" t="0"/>
            <a:stretch/>
          </p:blipFill>
          <p:spPr>
            <a:xfrm rot="900000">
              <a:off x="3441225" y="-2976210"/>
              <a:ext cx="9144005" cy="4244775"/>
            </a:xfrm>
            <a:prstGeom prst="rect">
              <a:avLst/>
            </a:prstGeom>
            <a:noFill/>
            <a:ln>
              <a:noFill/>
            </a:ln>
          </p:spPr>
        </p:pic>
        <p:pic>
          <p:nvPicPr>
            <p:cNvPr id="92" name="Google Shape;92;p8"/>
            <p:cNvPicPr preferRelativeResize="0"/>
            <p:nvPr/>
          </p:nvPicPr>
          <p:blipFill rotWithShape="1">
            <a:blip r:embed="rId8">
              <a:alphaModFix amt="40000"/>
            </a:blip>
            <a:srcRect b="0" l="20791" r="21082" t="0"/>
            <a:stretch/>
          </p:blipFill>
          <p:spPr>
            <a:xfrm>
              <a:off x="-1079500" y="-1132725"/>
              <a:ext cx="2704876" cy="2606150"/>
            </a:xfrm>
            <a:prstGeom prst="rect">
              <a:avLst/>
            </a:prstGeom>
            <a:noFill/>
            <a:ln>
              <a:noFill/>
            </a:ln>
          </p:spPr>
        </p:pic>
        <p:pic>
          <p:nvPicPr>
            <p:cNvPr id="93" name="Google Shape;93;p8"/>
            <p:cNvPicPr preferRelativeResize="0"/>
            <p:nvPr/>
          </p:nvPicPr>
          <p:blipFill rotWithShape="1">
            <a:blip r:embed="rId5">
              <a:alphaModFix amt="80000"/>
            </a:blip>
            <a:srcRect b="0" l="19329" r="19846" t="0"/>
            <a:stretch/>
          </p:blipFill>
          <p:spPr>
            <a:xfrm>
              <a:off x="6598100" y="-1863487"/>
              <a:ext cx="2830269" cy="2606150"/>
            </a:xfrm>
            <a:prstGeom prst="rect">
              <a:avLst/>
            </a:prstGeom>
            <a:noFill/>
            <a:ln>
              <a:noFill/>
            </a:ln>
          </p:spPr>
        </p:pic>
        <p:pic>
          <p:nvPicPr>
            <p:cNvPr id="94" name="Google Shape;94;p8"/>
            <p:cNvPicPr preferRelativeResize="0"/>
            <p:nvPr/>
          </p:nvPicPr>
          <p:blipFill rotWithShape="1">
            <a:blip r:embed="rId9">
              <a:alphaModFix amt="50000"/>
            </a:blip>
            <a:srcRect b="14593" l="0" r="0" t="10218"/>
            <a:stretch/>
          </p:blipFill>
          <p:spPr>
            <a:xfrm rot="-9899994">
              <a:off x="-235689" y="-1714534"/>
              <a:ext cx="4757897" cy="2003444"/>
            </a:xfrm>
            <a:prstGeom prst="rect">
              <a:avLst/>
            </a:prstGeom>
            <a:noFill/>
            <a:ln>
              <a:noFill/>
            </a:ln>
          </p:spPr>
        </p:pic>
        <p:pic>
          <p:nvPicPr>
            <p:cNvPr id="95" name="Google Shape;95;p8"/>
            <p:cNvPicPr preferRelativeResize="0"/>
            <p:nvPr/>
          </p:nvPicPr>
          <p:blipFill rotWithShape="1">
            <a:blip r:embed="rId10">
              <a:alphaModFix/>
            </a:blip>
            <a:srcRect b="48995" l="33553" r="32232" t="0"/>
            <a:stretch/>
          </p:blipFill>
          <p:spPr>
            <a:xfrm flipH="1">
              <a:off x="713103" y="539398"/>
              <a:ext cx="1113600" cy="929798"/>
            </a:xfrm>
            <a:prstGeom prst="rect">
              <a:avLst/>
            </a:prstGeom>
            <a:noFill/>
            <a:ln>
              <a:noFill/>
            </a:ln>
          </p:spPr>
        </p:pic>
      </p:grpSp>
      <p:sp>
        <p:nvSpPr>
          <p:cNvPr id="96" name="Google Shape;96;p8"/>
          <p:cNvSpPr txBox="1"/>
          <p:nvPr>
            <p:ph type="title"/>
          </p:nvPr>
        </p:nvSpPr>
        <p:spPr>
          <a:xfrm>
            <a:off x="713100" y="1195050"/>
            <a:ext cx="7717800" cy="2753400"/>
          </a:xfrm>
          <a:prstGeom prst="rect">
            <a:avLst/>
          </a:prstGeom>
        </p:spPr>
        <p:txBody>
          <a:bodyPr anchorCtr="0" anchor="ctr" bIns="91425" lIns="91425" spcFirstLastPara="1" rIns="91425" wrap="square" tIns="91425">
            <a:noAutofit/>
          </a:bodyPr>
          <a:lstStyle>
            <a:lvl1pPr lvl="0" algn="ctr">
              <a:lnSpc>
                <a:spcPct val="80000"/>
              </a:lnSpc>
              <a:spcBef>
                <a:spcPts val="0"/>
              </a:spcBef>
              <a:spcAft>
                <a:spcPts val="0"/>
              </a:spcAft>
              <a:buSzPts val="4800"/>
              <a:buNone/>
              <a:defRPr sz="9000">
                <a:solidFill>
                  <a:schemeClr val="dk2"/>
                </a:solidFill>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7" name="Shape 97"/>
        <p:cNvGrpSpPr/>
        <p:nvPr/>
      </p:nvGrpSpPr>
      <p:grpSpPr>
        <a:xfrm>
          <a:off x="0" y="0"/>
          <a:ext cx="0" cy="0"/>
          <a:chOff x="0" y="0"/>
          <a:chExt cx="0" cy="0"/>
        </a:xfrm>
      </p:grpSpPr>
      <p:grpSp>
        <p:nvGrpSpPr>
          <p:cNvPr id="98" name="Google Shape;98;p9"/>
          <p:cNvGrpSpPr/>
          <p:nvPr/>
        </p:nvGrpSpPr>
        <p:grpSpPr>
          <a:xfrm>
            <a:off x="-6723026" y="-5523400"/>
            <a:ext cx="22740653" cy="15494452"/>
            <a:chOff x="-6723026" y="-5523400"/>
            <a:chExt cx="22740653" cy="15494452"/>
          </a:xfrm>
        </p:grpSpPr>
        <p:pic>
          <p:nvPicPr>
            <p:cNvPr id="99" name="Google Shape;99;p9"/>
            <p:cNvPicPr preferRelativeResize="0"/>
            <p:nvPr/>
          </p:nvPicPr>
          <p:blipFill rotWithShape="1">
            <a:blip r:embed="rId2">
              <a:alphaModFix amt="33000"/>
            </a:blip>
            <a:srcRect b="19858" l="0" r="0" t="0"/>
            <a:stretch/>
          </p:blipFill>
          <p:spPr>
            <a:xfrm rot="-7200000">
              <a:off x="-3628550" y="2933414"/>
              <a:ext cx="9144004" cy="4104225"/>
            </a:xfrm>
            <a:prstGeom prst="rect">
              <a:avLst/>
            </a:prstGeom>
            <a:noFill/>
            <a:ln>
              <a:noFill/>
            </a:ln>
          </p:spPr>
        </p:pic>
        <p:pic>
          <p:nvPicPr>
            <p:cNvPr id="100" name="Google Shape;100;p9"/>
            <p:cNvPicPr preferRelativeResize="0"/>
            <p:nvPr/>
          </p:nvPicPr>
          <p:blipFill rotWithShape="1">
            <a:blip r:embed="rId3">
              <a:alphaModFix amt="80000"/>
            </a:blip>
            <a:srcRect b="26847" l="0" r="0" t="0"/>
            <a:stretch/>
          </p:blipFill>
          <p:spPr>
            <a:xfrm rot="-9000000">
              <a:off x="6549573" y="439866"/>
              <a:ext cx="9144004" cy="3746325"/>
            </a:xfrm>
            <a:prstGeom prst="rect">
              <a:avLst/>
            </a:prstGeom>
            <a:noFill/>
            <a:ln>
              <a:noFill/>
            </a:ln>
          </p:spPr>
        </p:pic>
        <p:pic>
          <p:nvPicPr>
            <p:cNvPr id="101" name="Google Shape;101;p9"/>
            <p:cNvPicPr preferRelativeResize="0"/>
            <p:nvPr/>
          </p:nvPicPr>
          <p:blipFill rotWithShape="1">
            <a:blip r:embed="rId3">
              <a:alphaModFix amt="70000"/>
            </a:blip>
            <a:srcRect b="26847" l="0" r="0" t="0"/>
            <a:stretch/>
          </p:blipFill>
          <p:spPr>
            <a:xfrm rot="-9000000">
              <a:off x="-6398977" y="1485591"/>
              <a:ext cx="9144004" cy="3746325"/>
            </a:xfrm>
            <a:prstGeom prst="rect">
              <a:avLst/>
            </a:prstGeom>
            <a:noFill/>
            <a:ln>
              <a:noFill/>
            </a:ln>
          </p:spPr>
        </p:pic>
        <p:pic>
          <p:nvPicPr>
            <p:cNvPr id="102" name="Google Shape;102;p9"/>
            <p:cNvPicPr preferRelativeResize="0"/>
            <p:nvPr/>
          </p:nvPicPr>
          <p:blipFill rotWithShape="1">
            <a:blip r:embed="rId2">
              <a:alphaModFix amt="33000"/>
            </a:blip>
            <a:srcRect b="19858" l="0" r="0" t="0"/>
            <a:stretch/>
          </p:blipFill>
          <p:spPr>
            <a:xfrm rot="-7200000">
              <a:off x="3706500" y="-2589986"/>
              <a:ext cx="9144004" cy="4104225"/>
            </a:xfrm>
            <a:prstGeom prst="rect">
              <a:avLst/>
            </a:prstGeom>
            <a:noFill/>
            <a:ln>
              <a:noFill/>
            </a:ln>
          </p:spPr>
        </p:pic>
        <p:pic>
          <p:nvPicPr>
            <p:cNvPr id="103" name="Google Shape;103;p9"/>
            <p:cNvPicPr preferRelativeResize="0"/>
            <p:nvPr/>
          </p:nvPicPr>
          <p:blipFill rotWithShape="1">
            <a:blip r:embed="rId4">
              <a:alphaModFix amt="50000"/>
            </a:blip>
            <a:srcRect b="14593" l="0" r="0" t="10218"/>
            <a:stretch/>
          </p:blipFill>
          <p:spPr>
            <a:xfrm rot="-1143362">
              <a:off x="5330061" y="4647305"/>
              <a:ext cx="4757896" cy="2003445"/>
            </a:xfrm>
            <a:prstGeom prst="rect">
              <a:avLst/>
            </a:prstGeom>
            <a:noFill/>
            <a:ln>
              <a:noFill/>
            </a:ln>
          </p:spPr>
        </p:pic>
        <p:pic>
          <p:nvPicPr>
            <p:cNvPr id="104" name="Google Shape;104;p9"/>
            <p:cNvPicPr preferRelativeResize="0"/>
            <p:nvPr/>
          </p:nvPicPr>
          <p:blipFill rotWithShape="1">
            <a:blip r:embed="rId4">
              <a:alphaModFix amt="50000"/>
            </a:blip>
            <a:srcRect b="14593" l="0" r="0" t="10218"/>
            <a:stretch/>
          </p:blipFill>
          <p:spPr>
            <a:xfrm rot="-1143362">
              <a:off x="-2506664" y="-1126870"/>
              <a:ext cx="4757896" cy="2003445"/>
            </a:xfrm>
            <a:prstGeom prst="rect">
              <a:avLst/>
            </a:prstGeom>
            <a:noFill/>
            <a:ln>
              <a:noFill/>
            </a:ln>
          </p:spPr>
        </p:pic>
        <p:pic>
          <p:nvPicPr>
            <p:cNvPr id="105" name="Google Shape;105;p9"/>
            <p:cNvPicPr preferRelativeResize="0"/>
            <p:nvPr/>
          </p:nvPicPr>
          <p:blipFill rotWithShape="1">
            <a:blip r:embed="rId5">
              <a:alphaModFix/>
            </a:blip>
            <a:srcRect b="48995" l="33553" r="32232" t="0"/>
            <a:stretch/>
          </p:blipFill>
          <p:spPr>
            <a:xfrm>
              <a:off x="8475673" y="3001673"/>
              <a:ext cx="1113600" cy="929798"/>
            </a:xfrm>
            <a:prstGeom prst="rect">
              <a:avLst/>
            </a:prstGeom>
            <a:noFill/>
            <a:ln>
              <a:noFill/>
            </a:ln>
          </p:spPr>
        </p:pic>
        <p:pic>
          <p:nvPicPr>
            <p:cNvPr id="106" name="Google Shape;106;p9"/>
            <p:cNvPicPr preferRelativeResize="0"/>
            <p:nvPr/>
          </p:nvPicPr>
          <p:blipFill rotWithShape="1">
            <a:blip r:embed="rId5">
              <a:alphaModFix/>
            </a:blip>
            <a:srcRect b="48995" l="33553" r="32232" t="0"/>
            <a:stretch/>
          </p:blipFill>
          <p:spPr>
            <a:xfrm>
              <a:off x="-684514" y="872298"/>
              <a:ext cx="1113600" cy="929798"/>
            </a:xfrm>
            <a:prstGeom prst="rect">
              <a:avLst/>
            </a:prstGeom>
            <a:noFill/>
            <a:ln>
              <a:noFill/>
            </a:ln>
          </p:spPr>
        </p:pic>
        <p:pic>
          <p:nvPicPr>
            <p:cNvPr id="107" name="Google Shape;107;p9"/>
            <p:cNvPicPr preferRelativeResize="0"/>
            <p:nvPr/>
          </p:nvPicPr>
          <p:blipFill rotWithShape="1">
            <a:blip r:embed="rId6">
              <a:alphaModFix amt="64000"/>
            </a:blip>
            <a:srcRect b="0" l="8933" r="40875" t="0"/>
            <a:stretch/>
          </p:blipFill>
          <p:spPr>
            <a:xfrm>
              <a:off x="126725" y="-3614825"/>
              <a:ext cx="4589302" cy="5121200"/>
            </a:xfrm>
            <a:prstGeom prst="rect">
              <a:avLst/>
            </a:prstGeom>
            <a:noFill/>
            <a:ln>
              <a:noFill/>
            </a:ln>
          </p:spPr>
        </p:pic>
        <p:pic>
          <p:nvPicPr>
            <p:cNvPr id="108" name="Google Shape;108;p9"/>
            <p:cNvPicPr preferRelativeResize="0"/>
            <p:nvPr/>
          </p:nvPicPr>
          <p:blipFill rotWithShape="1">
            <a:blip r:embed="rId7">
              <a:alphaModFix amt="40000"/>
            </a:blip>
            <a:srcRect b="0" l="27128" r="25236" t="0"/>
            <a:stretch/>
          </p:blipFill>
          <p:spPr>
            <a:xfrm>
              <a:off x="1273575" y="4490518"/>
              <a:ext cx="1970801" cy="2317026"/>
            </a:xfrm>
            <a:prstGeom prst="rect">
              <a:avLst/>
            </a:prstGeom>
            <a:noFill/>
            <a:ln>
              <a:noFill/>
            </a:ln>
          </p:spPr>
        </p:pic>
        <p:pic>
          <p:nvPicPr>
            <p:cNvPr id="109" name="Google Shape;109;p9"/>
            <p:cNvPicPr preferRelativeResize="0"/>
            <p:nvPr/>
          </p:nvPicPr>
          <p:blipFill rotWithShape="1">
            <a:blip r:embed="rId8">
              <a:alphaModFix amt="50000"/>
            </a:blip>
            <a:srcRect b="0" l="29064" r="11812" t="0"/>
            <a:stretch/>
          </p:blipFill>
          <p:spPr>
            <a:xfrm>
              <a:off x="6492075" y="3714238"/>
              <a:ext cx="5406024" cy="5121200"/>
            </a:xfrm>
            <a:prstGeom prst="rect">
              <a:avLst/>
            </a:prstGeom>
            <a:noFill/>
            <a:ln>
              <a:noFill/>
            </a:ln>
          </p:spPr>
        </p:pic>
      </p:grpSp>
      <p:sp>
        <p:nvSpPr>
          <p:cNvPr id="110" name="Google Shape;110;p9"/>
          <p:cNvSpPr txBox="1"/>
          <p:nvPr>
            <p:ph type="title"/>
          </p:nvPr>
        </p:nvSpPr>
        <p:spPr>
          <a:xfrm>
            <a:off x="2345100" y="1035775"/>
            <a:ext cx="4453800" cy="1371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4800">
                <a:solidFill>
                  <a:schemeClr val="dk2"/>
                </a:solidFill>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11" name="Google Shape;111;p9"/>
          <p:cNvSpPr txBox="1"/>
          <p:nvPr>
            <p:ph idx="1" type="subTitle"/>
          </p:nvPr>
        </p:nvSpPr>
        <p:spPr>
          <a:xfrm>
            <a:off x="2345100" y="2609800"/>
            <a:ext cx="4453800" cy="1497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500"/>
              <a:buNone/>
              <a:defRPr sz="1800"/>
            </a:lvl1pPr>
            <a:lvl2pPr lvl="1" rtl="0" algn="ctr">
              <a:lnSpc>
                <a:spcPct val="100000"/>
              </a:lnSpc>
              <a:spcBef>
                <a:spcPts val="0"/>
              </a:spcBef>
              <a:spcAft>
                <a:spcPts val="0"/>
              </a:spcAft>
              <a:buSzPts val="1500"/>
              <a:buNone/>
              <a:defRPr/>
            </a:lvl2pPr>
            <a:lvl3pPr lvl="2" rtl="0" algn="ctr">
              <a:lnSpc>
                <a:spcPct val="100000"/>
              </a:lnSpc>
              <a:spcBef>
                <a:spcPts val="1600"/>
              </a:spcBef>
              <a:spcAft>
                <a:spcPts val="0"/>
              </a:spcAft>
              <a:buSzPts val="1500"/>
              <a:buNone/>
              <a:defRPr/>
            </a:lvl3pPr>
            <a:lvl4pPr lvl="3" rtl="0" algn="ctr">
              <a:lnSpc>
                <a:spcPct val="100000"/>
              </a:lnSpc>
              <a:spcBef>
                <a:spcPts val="1600"/>
              </a:spcBef>
              <a:spcAft>
                <a:spcPts val="0"/>
              </a:spcAft>
              <a:buSzPts val="1500"/>
              <a:buNone/>
              <a:defRPr/>
            </a:lvl4pPr>
            <a:lvl5pPr lvl="4" rtl="0" algn="ctr">
              <a:lnSpc>
                <a:spcPct val="100000"/>
              </a:lnSpc>
              <a:spcBef>
                <a:spcPts val="1600"/>
              </a:spcBef>
              <a:spcAft>
                <a:spcPts val="0"/>
              </a:spcAft>
              <a:buSzPts val="1500"/>
              <a:buNone/>
              <a:defRPr/>
            </a:lvl5pPr>
            <a:lvl6pPr lvl="5" rtl="0" algn="ctr">
              <a:lnSpc>
                <a:spcPct val="100000"/>
              </a:lnSpc>
              <a:spcBef>
                <a:spcPts val="1600"/>
              </a:spcBef>
              <a:spcAft>
                <a:spcPts val="0"/>
              </a:spcAft>
              <a:buSzPts val="1500"/>
              <a:buNone/>
              <a:defRPr/>
            </a:lvl6pPr>
            <a:lvl7pPr lvl="6" rtl="0" algn="ctr">
              <a:lnSpc>
                <a:spcPct val="100000"/>
              </a:lnSpc>
              <a:spcBef>
                <a:spcPts val="1600"/>
              </a:spcBef>
              <a:spcAft>
                <a:spcPts val="0"/>
              </a:spcAft>
              <a:buSzPts val="1500"/>
              <a:buNone/>
              <a:defRPr/>
            </a:lvl7pPr>
            <a:lvl8pPr lvl="7" rtl="0" algn="ctr">
              <a:lnSpc>
                <a:spcPct val="100000"/>
              </a:lnSpc>
              <a:spcBef>
                <a:spcPts val="1600"/>
              </a:spcBef>
              <a:spcAft>
                <a:spcPts val="0"/>
              </a:spcAft>
              <a:buSzPts val="1500"/>
              <a:buNone/>
              <a:defRPr/>
            </a:lvl8pPr>
            <a:lvl9pPr lvl="8" rtl="0" algn="ctr">
              <a:lnSpc>
                <a:spcPct val="100000"/>
              </a:lnSpc>
              <a:spcBef>
                <a:spcPts val="1600"/>
              </a:spcBef>
              <a:spcAft>
                <a:spcPts val="1600"/>
              </a:spcAft>
              <a:buSzPts val="15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12" name="Shape 112"/>
        <p:cNvGrpSpPr/>
        <p:nvPr/>
      </p:nvGrpSpPr>
      <p:grpSpPr>
        <a:xfrm>
          <a:off x="0" y="0"/>
          <a:ext cx="0" cy="0"/>
          <a:chOff x="0" y="0"/>
          <a:chExt cx="0" cy="0"/>
        </a:xfrm>
      </p:grpSpPr>
      <p:sp>
        <p:nvSpPr>
          <p:cNvPr id="113" name="Google Shape;113;p10"/>
          <p:cNvSpPr txBox="1"/>
          <p:nvPr>
            <p:ph type="title"/>
          </p:nvPr>
        </p:nvSpPr>
        <p:spPr>
          <a:xfrm>
            <a:off x="3335700" y="872300"/>
            <a:ext cx="5095200" cy="11460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300"/>
              <a:buNone/>
              <a:defRPr/>
            </a:lvl1pPr>
            <a:lvl2pPr lvl="1" rtl="0" algn="ctr">
              <a:spcBef>
                <a:spcPts val="0"/>
              </a:spcBef>
              <a:spcAft>
                <a:spcPts val="0"/>
              </a:spcAft>
              <a:buSzPts val="3300"/>
              <a:buNone/>
              <a:defRPr/>
            </a:lvl2pPr>
            <a:lvl3pPr lvl="2" rtl="0" algn="ctr">
              <a:spcBef>
                <a:spcPts val="0"/>
              </a:spcBef>
              <a:spcAft>
                <a:spcPts val="0"/>
              </a:spcAft>
              <a:buSzPts val="3300"/>
              <a:buNone/>
              <a:defRPr/>
            </a:lvl3pPr>
            <a:lvl4pPr lvl="3" rtl="0" algn="ctr">
              <a:spcBef>
                <a:spcPts val="0"/>
              </a:spcBef>
              <a:spcAft>
                <a:spcPts val="0"/>
              </a:spcAft>
              <a:buSzPts val="3300"/>
              <a:buNone/>
              <a:defRPr/>
            </a:lvl4pPr>
            <a:lvl5pPr lvl="4" rtl="0" algn="ctr">
              <a:spcBef>
                <a:spcPts val="0"/>
              </a:spcBef>
              <a:spcAft>
                <a:spcPts val="0"/>
              </a:spcAft>
              <a:buSzPts val="3300"/>
              <a:buNone/>
              <a:defRPr/>
            </a:lvl5pPr>
            <a:lvl6pPr lvl="5" rtl="0" algn="ctr">
              <a:spcBef>
                <a:spcPts val="0"/>
              </a:spcBef>
              <a:spcAft>
                <a:spcPts val="0"/>
              </a:spcAft>
              <a:buSzPts val="3300"/>
              <a:buNone/>
              <a:defRPr/>
            </a:lvl6pPr>
            <a:lvl7pPr lvl="6" rtl="0" algn="ctr">
              <a:spcBef>
                <a:spcPts val="0"/>
              </a:spcBef>
              <a:spcAft>
                <a:spcPts val="0"/>
              </a:spcAft>
              <a:buSzPts val="3300"/>
              <a:buNone/>
              <a:defRPr/>
            </a:lvl7pPr>
            <a:lvl8pPr lvl="7" rtl="0" algn="ctr">
              <a:spcBef>
                <a:spcPts val="0"/>
              </a:spcBef>
              <a:spcAft>
                <a:spcPts val="0"/>
              </a:spcAft>
              <a:buSzPts val="3300"/>
              <a:buNone/>
              <a:defRPr/>
            </a:lvl8pPr>
            <a:lvl9pPr lvl="8" rtl="0" algn="ctr">
              <a:spcBef>
                <a:spcPts val="0"/>
              </a:spcBef>
              <a:spcAft>
                <a:spcPts val="0"/>
              </a:spcAft>
              <a:buSzPts val="33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20" Type="http://schemas.openxmlformats.org/officeDocument/2006/relationships/slideLayout" Target="../slideLayouts/slideLayout20.xml"/><Relationship Id="rId41" Type="http://schemas.openxmlformats.org/officeDocument/2006/relationships/theme" Target="../theme/theme2.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37" Type="http://schemas.openxmlformats.org/officeDocument/2006/relationships/slideLayout" Target="../slideLayouts/slideLayout37.xml"/><Relationship Id="rId14" Type="http://schemas.openxmlformats.org/officeDocument/2006/relationships/slideLayout" Target="../slideLayouts/slideLayout14.xml"/><Relationship Id="rId36" Type="http://schemas.openxmlformats.org/officeDocument/2006/relationships/slideLayout" Target="../slideLayouts/slideLayout36.xml"/><Relationship Id="rId17" Type="http://schemas.openxmlformats.org/officeDocument/2006/relationships/slideLayout" Target="../slideLayouts/slideLayout17.xml"/><Relationship Id="rId39" Type="http://schemas.openxmlformats.org/officeDocument/2006/relationships/slideLayout" Target="../slideLayouts/slideLayout39.xml"/><Relationship Id="rId16" Type="http://schemas.openxmlformats.org/officeDocument/2006/relationships/slideLayout" Target="../slideLayouts/slideLayout16.xml"/><Relationship Id="rId38" Type="http://schemas.openxmlformats.org/officeDocument/2006/relationships/slideLayout" Target="../slideLayouts/slideLayout38.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Clr>
                <a:schemeClr val="dk1"/>
              </a:buClr>
              <a:buSzPts val="3300"/>
              <a:buFont typeface="Merriweather"/>
              <a:buNone/>
              <a:defRPr b="1" sz="3300">
                <a:solidFill>
                  <a:schemeClr val="dk1"/>
                </a:solidFill>
                <a:latin typeface="Merriweather"/>
                <a:ea typeface="Merriweather"/>
                <a:cs typeface="Merriweather"/>
                <a:sym typeface="Merriweather"/>
              </a:defRPr>
            </a:lvl1pPr>
            <a:lvl2pPr lvl="1" rtl="0">
              <a:spcBef>
                <a:spcPts val="0"/>
              </a:spcBef>
              <a:spcAft>
                <a:spcPts val="0"/>
              </a:spcAft>
              <a:buClr>
                <a:schemeClr val="dk1"/>
              </a:buClr>
              <a:buSzPts val="3300"/>
              <a:buFont typeface="Merriweather"/>
              <a:buNone/>
              <a:defRPr b="1" sz="3300">
                <a:solidFill>
                  <a:schemeClr val="dk1"/>
                </a:solidFill>
                <a:latin typeface="Merriweather"/>
                <a:ea typeface="Merriweather"/>
                <a:cs typeface="Merriweather"/>
                <a:sym typeface="Merriweather"/>
              </a:defRPr>
            </a:lvl2pPr>
            <a:lvl3pPr lvl="2" rtl="0">
              <a:spcBef>
                <a:spcPts val="0"/>
              </a:spcBef>
              <a:spcAft>
                <a:spcPts val="0"/>
              </a:spcAft>
              <a:buClr>
                <a:schemeClr val="dk1"/>
              </a:buClr>
              <a:buSzPts val="3300"/>
              <a:buFont typeface="Merriweather"/>
              <a:buNone/>
              <a:defRPr b="1" sz="3300">
                <a:solidFill>
                  <a:schemeClr val="dk1"/>
                </a:solidFill>
                <a:latin typeface="Merriweather"/>
                <a:ea typeface="Merriweather"/>
                <a:cs typeface="Merriweather"/>
                <a:sym typeface="Merriweather"/>
              </a:defRPr>
            </a:lvl3pPr>
            <a:lvl4pPr lvl="3" rtl="0">
              <a:spcBef>
                <a:spcPts val="0"/>
              </a:spcBef>
              <a:spcAft>
                <a:spcPts val="0"/>
              </a:spcAft>
              <a:buClr>
                <a:schemeClr val="dk1"/>
              </a:buClr>
              <a:buSzPts val="3300"/>
              <a:buFont typeface="Merriweather"/>
              <a:buNone/>
              <a:defRPr b="1" sz="3300">
                <a:solidFill>
                  <a:schemeClr val="dk1"/>
                </a:solidFill>
                <a:latin typeface="Merriweather"/>
                <a:ea typeface="Merriweather"/>
                <a:cs typeface="Merriweather"/>
                <a:sym typeface="Merriweather"/>
              </a:defRPr>
            </a:lvl4pPr>
            <a:lvl5pPr lvl="4" rtl="0">
              <a:spcBef>
                <a:spcPts val="0"/>
              </a:spcBef>
              <a:spcAft>
                <a:spcPts val="0"/>
              </a:spcAft>
              <a:buClr>
                <a:schemeClr val="dk1"/>
              </a:buClr>
              <a:buSzPts val="3300"/>
              <a:buFont typeface="Merriweather"/>
              <a:buNone/>
              <a:defRPr b="1" sz="3300">
                <a:solidFill>
                  <a:schemeClr val="dk1"/>
                </a:solidFill>
                <a:latin typeface="Merriweather"/>
                <a:ea typeface="Merriweather"/>
                <a:cs typeface="Merriweather"/>
                <a:sym typeface="Merriweather"/>
              </a:defRPr>
            </a:lvl5pPr>
            <a:lvl6pPr lvl="5" rtl="0">
              <a:spcBef>
                <a:spcPts val="0"/>
              </a:spcBef>
              <a:spcAft>
                <a:spcPts val="0"/>
              </a:spcAft>
              <a:buClr>
                <a:schemeClr val="dk1"/>
              </a:buClr>
              <a:buSzPts val="3300"/>
              <a:buFont typeface="Merriweather"/>
              <a:buNone/>
              <a:defRPr b="1" sz="3300">
                <a:solidFill>
                  <a:schemeClr val="dk1"/>
                </a:solidFill>
                <a:latin typeface="Merriweather"/>
                <a:ea typeface="Merriweather"/>
                <a:cs typeface="Merriweather"/>
                <a:sym typeface="Merriweather"/>
              </a:defRPr>
            </a:lvl6pPr>
            <a:lvl7pPr lvl="6" rtl="0">
              <a:spcBef>
                <a:spcPts val="0"/>
              </a:spcBef>
              <a:spcAft>
                <a:spcPts val="0"/>
              </a:spcAft>
              <a:buClr>
                <a:schemeClr val="dk1"/>
              </a:buClr>
              <a:buSzPts val="3300"/>
              <a:buFont typeface="Merriweather"/>
              <a:buNone/>
              <a:defRPr b="1" sz="3300">
                <a:solidFill>
                  <a:schemeClr val="dk1"/>
                </a:solidFill>
                <a:latin typeface="Merriweather"/>
                <a:ea typeface="Merriweather"/>
                <a:cs typeface="Merriweather"/>
                <a:sym typeface="Merriweather"/>
              </a:defRPr>
            </a:lvl7pPr>
            <a:lvl8pPr lvl="7" rtl="0">
              <a:spcBef>
                <a:spcPts val="0"/>
              </a:spcBef>
              <a:spcAft>
                <a:spcPts val="0"/>
              </a:spcAft>
              <a:buClr>
                <a:schemeClr val="dk1"/>
              </a:buClr>
              <a:buSzPts val="3300"/>
              <a:buFont typeface="Merriweather"/>
              <a:buNone/>
              <a:defRPr b="1" sz="3300">
                <a:solidFill>
                  <a:schemeClr val="dk1"/>
                </a:solidFill>
                <a:latin typeface="Merriweather"/>
                <a:ea typeface="Merriweather"/>
                <a:cs typeface="Merriweather"/>
                <a:sym typeface="Merriweather"/>
              </a:defRPr>
            </a:lvl8pPr>
            <a:lvl9pPr lvl="8" rtl="0">
              <a:spcBef>
                <a:spcPts val="0"/>
              </a:spcBef>
              <a:spcAft>
                <a:spcPts val="0"/>
              </a:spcAft>
              <a:buClr>
                <a:schemeClr val="dk1"/>
              </a:buClr>
              <a:buSzPts val="3300"/>
              <a:buFont typeface="Merriweather"/>
              <a:buNone/>
              <a:defRPr b="1" sz="3300">
                <a:solidFill>
                  <a:schemeClr val="dk1"/>
                </a:solidFill>
                <a:latin typeface="Merriweather"/>
                <a:ea typeface="Merriweather"/>
                <a:cs typeface="Merriweather"/>
                <a:sym typeface="Merriweather"/>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23850" lvl="0" marL="457200">
              <a:lnSpc>
                <a:spcPct val="115000"/>
              </a:lnSpc>
              <a:spcBef>
                <a:spcPts val="0"/>
              </a:spcBef>
              <a:spcAft>
                <a:spcPts val="0"/>
              </a:spcAft>
              <a:buClr>
                <a:schemeClr val="dk1"/>
              </a:buClr>
              <a:buSzPts val="1500"/>
              <a:buFont typeface="Didact Gothic"/>
              <a:buChar char="●"/>
              <a:defRPr sz="1500">
                <a:solidFill>
                  <a:schemeClr val="dk1"/>
                </a:solidFill>
                <a:latin typeface="Didact Gothic"/>
                <a:ea typeface="Didact Gothic"/>
                <a:cs typeface="Didact Gothic"/>
                <a:sym typeface="Didact Gothic"/>
              </a:defRPr>
            </a:lvl1pPr>
            <a:lvl2pPr indent="-323850" lvl="1" marL="914400">
              <a:lnSpc>
                <a:spcPct val="115000"/>
              </a:lnSpc>
              <a:spcBef>
                <a:spcPts val="1600"/>
              </a:spcBef>
              <a:spcAft>
                <a:spcPts val="0"/>
              </a:spcAft>
              <a:buClr>
                <a:schemeClr val="dk1"/>
              </a:buClr>
              <a:buSzPts val="1500"/>
              <a:buFont typeface="Didact Gothic"/>
              <a:buChar char="○"/>
              <a:defRPr sz="1500">
                <a:solidFill>
                  <a:schemeClr val="dk1"/>
                </a:solidFill>
                <a:latin typeface="Didact Gothic"/>
                <a:ea typeface="Didact Gothic"/>
                <a:cs typeface="Didact Gothic"/>
                <a:sym typeface="Didact Gothic"/>
              </a:defRPr>
            </a:lvl2pPr>
            <a:lvl3pPr indent="-323850" lvl="2" marL="1371600">
              <a:lnSpc>
                <a:spcPct val="115000"/>
              </a:lnSpc>
              <a:spcBef>
                <a:spcPts val="1600"/>
              </a:spcBef>
              <a:spcAft>
                <a:spcPts val="0"/>
              </a:spcAft>
              <a:buClr>
                <a:schemeClr val="dk1"/>
              </a:buClr>
              <a:buSzPts val="1500"/>
              <a:buFont typeface="Didact Gothic"/>
              <a:buChar char="■"/>
              <a:defRPr sz="1500">
                <a:solidFill>
                  <a:schemeClr val="dk1"/>
                </a:solidFill>
                <a:latin typeface="Didact Gothic"/>
                <a:ea typeface="Didact Gothic"/>
                <a:cs typeface="Didact Gothic"/>
                <a:sym typeface="Didact Gothic"/>
              </a:defRPr>
            </a:lvl3pPr>
            <a:lvl4pPr indent="-323850" lvl="3" marL="1828800">
              <a:lnSpc>
                <a:spcPct val="115000"/>
              </a:lnSpc>
              <a:spcBef>
                <a:spcPts val="1600"/>
              </a:spcBef>
              <a:spcAft>
                <a:spcPts val="0"/>
              </a:spcAft>
              <a:buClr>
                <a:schemeClr val="dk1"/>
              </a:buClr>
              <a:buSzPts val="1500"/>
              <a:buFont typeface="Didact Gothic"/>
              <a:buChar char="●"/>
              <a:defRPr sz="1500">
                <a:solidFill>
                  <a:schemeClr val="dk1"/>
                </a:solidFill>
                <a:latin typeface="Didact Gothic"/>
                <a:ea typeface="Didact Gothic"/>
                <a:cs typeface="Didact Gothic"/>
                <a:sym typeface="Didact Gothic"/>
              </a:defRPr>
            </a:lvl4pPr>
            <a:lvl5pPr indent="-323850" lvl="4" marL="2286000">
              <a:lnSpc>
                <a:spcPct val="115000"/>
              </a:lnSpc>
              <a:spcBef>
                <a:spcPts val="1600"/>
              </a:spcBef>
              <a:spcAft>
                <a:spcPts val="0"/>
              </a:spcAft>
              <a:buClr>
                <a:schemeClr val="dk1"/>
              </a:buClr>
              <a:buSzPts val="1500"/>
              <a:buFont typeface="Didact Gothic"/>
              <a:buChar char="○"/>
              <a:defRPr sz="1500">
                <a:solidFill>
                  <a:schemeClr val="dk1"/>
                </a:solidFill>
                <a:latin typeface="Didact Gothic"/>
                <a:ea typeface="Didact Gothic"/>
                <a:cs typeface="Didact Gothic"/>
                <a:sym typeface="Didact Gothic"/>
              </a:defRPr>
            </a:lvl5pPr>
            <a:lvl6pPr indent="-323850" lvl="5" marL="2743200">
              <a:lnSpc>
                <a:spcPct val="115000"/>
              </a:lnSpc>
              <a:spcBef>
                <a:spcPts val="1600"/>
              </a:spcBef>
              <a:spcAft>
                <a:spcPts val="0"/>
              </a:spcAft>
              <a:buClr>
                <a:schemeClr val="dk1"/>
              </a:buClr>
              <a:buSzPts val="1500"/>
              <a:buFont typeface="Didact Gothic"/>
              <a:buChar char="■"/>
              <a:defRPr sz="1500">
                <a:solidFill>
                  <a:schemeClr val="dk1"/>
                </a:solidFill>
                <a:latin typeface="Didact Gothic"/>
                <a:ea typeface="Didact Gothic"/>
                <a:cs typeface="Didact Gothic"/>
                <a:sym typeface="Didact Gothic"/>
              </a:defRPr>
            </a:lvl6pPr>
            <a:lvl7pPr indent="-323850" lvl="6" marL="3200400">
              <a:lnSpc>
                <a:spcPct val="115000"/>
              </a:lnSpc>
              <a:spcBef>
                <a:spcPts val="1600"/>
              </a:spcBef>
              <a:spcAft>
                <a:spcPts val="0"/>
              </a:spcAft>
              <a:buClr>
                <a:schemeClr val="dk1"/>
              </a:buClr>
              <a:buSzPts val="1500"/>
              <a:buFont typeface="Didact Gothic"/>
              <a:buChar char="●"/>
              <a:defRPr sz="1500">
                <a:solidFill>
                  <a:schemeClr val="dk1"/>
                </a:solidFill>
                <a:latin typeface="Didact Gothic"/>
                <a:ea typeface="Didact Gothic"/>
                <a:cs typeface="Didact Gothic"/>
                <a:sym typeface="Didact Gothic"/>
              </a:defRPr>
            </a:lvl7pPr>
            <a:lvl8pPr indent="-323850" lvl="7" marL="3657600">
              <a:lnSpc>
                <a:spcPct val="115000"/>
              </a:lnSpc>
              <a:spcBef>
                <a:spcPts val="1600"/>
              </a:spcBef>
              <a:spcAft>
                <a:spcPts val="0"/>
              </a:spcAft>
              <a:buClr>
                <a:schemeClr val="dk1"/>
              </a:buClr>
              <a:buSzPts val="1500"/>
              <a:buFont typeface="Didact Gothic"/>
              <a:buChar char="○"/>
              <a:defRPr sz="1500">
                <a:solidFill>
                  <a:schemeClr val="dk1"/>
                </a:solidFill>
                <a:latin typeface="Didact Gothic"/>
                <a:ea typeface="Didact Gothic"/>
                <a:cs typeface="Didact Gothic"/>
                <a:sym typeface="Didact Gothic"/>
              </a:defRPr>
            </a:lvl8pPr>
            <a:lvl9pPr indent="-323850" lvl="8" marL="4114800">
              <a:lnSpc>
                <a:spcPct val="115000"/>
              </a:lnSpc>
              <a:spcBef>
                <a:spcPts val="1600"/>
              </a:spcBef>
              <a:spcAft>
                <a:spcPts val="1600"/>
              </a:spcAft>
              <a:buClr>
                <a:schemeClr val="dk1"/>
              </a:buClr>
              <a:buSzPts val="1500"/>
              <a:buFont typeface="Didact Gothic"/>
              <a:buChar char="■"/>
              <a:defRPr sz="1500">
                <a:solidFill>
                  <a:schemeClr val="dk1"/>
                </a:solidFill>
                <a:latin typeface="Didact Gothic"/>
                <a:ea typeface="Didact Gothic"/>
                <a:cs typeface="Didact Gothic"/>
                <a:sym typeface="Didact Gothic"/>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xml"/><Relationship Id="rId3" Type="http://schemas.openxmlformats.org/officeDocument/2006/relationships/image" Target="../media/image37.jpg"/><Relationship Id="rId4" Type="http://schemas.openxmlformats.org/officeDocument/2006/relationships/image" Target="../media/image29.jpg"/><Relationship Id="rId9" Type="http://schemas.openxmlformats.org/officeDocument/2006/relationships/image" Target="../media/image49.jpg"/><Relationship Id="rId5" Type="http://schemas.openxmlformats.org/officeDocument/2006/relationships/image" Target="../media/image13.png"/><Relationship Id="rId6" Type="http://schemas.openxmlformats.org/officeDocument/2006/relationships/image" Target="../media/image39.jpg"/><Relationship Id="rId7" Type="http://schemas.openxmlformats.org/officeDocument/2006/relationships/image" Target="../media/image18.png"/><Relationship Id="rId8" Type="http://schemas.openxmlformats.org/officeDocument/2006/relationships/image" Target="../media/image55.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 Id="rId3" Type="http://schemas.openxmlformats.org/officeDocument/2006/relationships/image" Target="../media/image3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 Id="rId3" Type="http://schemas.openxmlformats.org/officeDocument/2006/relationships/image" Target="../media/image3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27.pn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0.xml"/><Relationship Id="rId3" Type="http://schemas.openxmlformats.org/officeDocument/2006/relationships/image" Target="../media/image23.png"/><Relationship Id="rId4" Type="http://schemas.openxmlformats.org/officeDocument/2006/relationships/image" Target="../media/image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1.xml"/><Relationship Id="rId3" Type="http://schemas.openxmlformats.org/officeDocument/2006/relationships/image" Target="../media/image2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2.xml"/><Relationship Id="rId3" Type="http://schemas.openxmlformats.org/officeDocument/2006/relationships/image" Target="../media/image53.jpg"/><Relationship Id="rId4" Type="http://schemas.openxmlformats.org/officeDocument/2006/relationships/image" Target="../media/image18.png"/><Relationship Id="rId5" Type="http://schemas.openxmlformats.org/officeDocument/2006/relationships/image" Target="../media/image1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3.xml"/><Relationship Id="rId3" Type="http://schemas.openxmlformats.org/officeDocument/2006/relationships/image" Target="../media/image48.jpg"/><Relationship Id="rId4" Type="http://schemas.openxmlformats.org/officeDocument/2006/relationships/image" Target="../media/image13.png"/><Relationship Id="rId5" Type="http://schemas.openxmlformats.org/officeDocument/2006/relationships/image" Target="../media/image2.png"/><Relationship Id="rId6" Type="http://schemas.openxmlformats.org/officeDocument/2006/relationships/image" Target="../media/image1.png"/><Relationship Id="rId7" Type="http://schemas.openxmlformats.org/officeDocument/2006/relationships/image" Target="../media/image5.png"/><Relationship Id="rId8" Type="http://schemas.openxmlformats.org/officeDocument/2006/relationships/image" Target="../media/image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4.xml"/><Relationship Id="rId3" Type="http://schemas.openxmlformats.org/officeDocument/2006/relationships/image" Target="../media/image2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9.xml"/><Relationship Id="rId3" Type="http://schemas.openxmlformats.org/officeDocument/2006/relationships/image" Target="../media/image23.png"/><Relationship Id="rId4" Type="http://schemas.openxmlformats.org/officeDocument/2006/relationships/image" Target="../media/image2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40.xml"/><Relationship Id="rId3" Type="http://schemas.openxmlformats.org/officeDocument/2006/relationships/image" Target="../media/image13.png"/><Relationship Id="rId4" Type="http://schemas.openxmlformats.org/officeDocument/2006/relationships/image" Target="../media/image2.png"/><Relationship Id="rId5" Type="http://schemas.openxmlformats.org/officeDocument/2006/relationships/image" Target="../media/image2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41.xml"/><Relationship Id="rId3" Type="http://schemas.openxmlformats.org/officeDocument/2006/relationships/hyperlink" Target="https://docs.google.com/spreadsheets/d/1dOb8IdyD8qVR5AYzGCMBrzpFy-M2V-l8sUmfxRgciNw/copy#gid=0" TargetMode="External"/><Relationship Id="rId4" Type="http://schemas.openxmlformats.org/officeDocument/2006/relationships/image" Target="../media/image32.png"/><Relationship Id="rId5" Type="http://schemas.openxmlformats.org/officeDocument/2006/relationships/hyperlink" Target="https://slidesgo.com/pt/slidesgo-school/dicas-de-apresentacao/como-editar-um-grafico-nas-nossas-apresentacoes-de-slides?utm_source=slidesgo_template&amp;utm_medium=referral-link&amp;utm_campaign=how-to-modify-a-graph-in-our-templates&amp;utm_term=slidesgo-school&amp;utm_content=how-to-modify-a-graph-in-our-templates"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42.xml"/><Relationship Id="rId3" Type="http://schemas.openxmlformats.org/officeDocument/2006/relationships/image" Target="../media/image1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43.xml"/><Relationship Id="rId3" Type="http://schemas.openxmlformats.org/officeDocument/2006/relationships/image" Target="../media/image13.png"/><Relationship Id="rId4" Type="http://schemas.openxmlformats.org/officeDocument/2006/relationships/image" Target="../media/image2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44.xml"/><Relationship Id="rId3" Type="http://schemas.openxmlformats.org/officeDocument/2006/relationships/image" Target="../media/image2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5.xml"/><Relationship Id="rId3" Type="http://schemas.openxmlformats.org/officeDocument/2006/relationships/image" Target="../media/image2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46.xml"/><Relationship Id="rId3" Type="http://schemas.openxmlformats.org/officeDocument/2006/relationships/image" Target="../media/image23.png"/><Relationship Id="rId4" Type="http://schemas.openxmlformats.org/officeDocument/2006/relationships/image" Target="../media/image27.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47.xml"/><Relationship Id="rId3" Type="http://schemas.openxmlformats.org/officeDocument/2006/relationships/image" Target="../media/image13.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8.xml"/><Relationship Id="rId3" Type="http://schemas.openxmlformats.org/officeDocument/2006/relationships/image" Target="../media/image54.jp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9.xml"/><Relationship Id="rId3" Type="http://schemas.openxmlformats.org/officeDocument/2006/relationships/image" Target="../media/image34.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0.xml"/><Relationship Id="rId3" Type="http://schemas.openxmlformats.org/officeDocument/2006/relationships/image" Target="../media/image42.jp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1.xml"/><Relationship Id="rId3" Type="http://schemas.openxmlformats.org/officeDocument/2006/relationships/image" Target="../media/image41.jp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20" Type="http://schemas.openxmlformats.org/officeDocument/2006/relationships/image" Target="../media/image46.png"/><Relationship Id="rId22" Type="http://schemas.openxmlformats.org/officeDocument/2006/relationships/image" Target="../media/image45.png"/><Relationship Id="rId21" Type="http://schemas.openxmlformats.org/officeDocument/2006/relationships/image" Target="../media/image52.png"/><Relationship Id="rId24" Type="http://schemas.openxmlformats.org/officeDocument/2006/relationships/image" Target="../media/image17.png"/><Relationship Id="rId23" Type="http://schemas.openxmlformats.org/officeDocument/2006/relationships/image" Target="../media/image51.png"/><Relationship Id="rId1" Type="http://schemas.openxmlformats.org/officeDocument/2006/relationships/slideLayout" Target="../slideLayouts/slideLayout5.xml"/><Relationship Id="rId2" Type="http://schemas.openxmlformats.org/officeDocument/2006/relationships/notesSlide" Target="../notesSlides/notesSlide53.xml"/><Relationship Id="rId3" Type="http://schemas.openxmlformats.org/officeDocument/2006/relationships/hyperlink" Target="https://www.freepik.com/free-vector/abstract-watercolor-style-stroke-pack_17806218.htm#&amp;position=2&amp;from_view=collections/?utm_source=slidesgo_template&amp;utm_medium=referral-link&amp;utm_campaign=sg_resources&amp;utm_content=freepik" TargetMode="External"/><Relationship Id="rId4" Type="http://schemas.openxmlformats.org/officeDocument/2006/relationships/hyperlink" Target="https://www.freepik.com/free-vector/abstract-watercolor-stains_17806204.htm#&amp;position=4&amp;from_view=collections/?utm_source=slidesgo_template&amp;utm_medium=referral-link&amp;utm_campaign=sg_resources&amp;utm_content=freepik" TargetMode="External"/><Relationship Id="rId9" Type="http://schemas.openxmlformats.org/officeDocument/2006/relationships/image" Target="../media/image40.png"/><Relationship Id="rId26" Type="http://schemas.openxmlformats.org/officeDocument/2006/relationships/image" Target="../media/image20.png"/><Relationship Id="rId25" Type="http://schemas.openxmlformats.org/officeDocument/2006/relationships/image" Target="../media/image50.png"/><Relationship Id="rId27" Type="http://schemas.openxmlformats.org/officeDocument/2006/relationships/image" Target="../media/image10.png"/><Relationship Id="rId5" Type="http://schemas.openxmlformats.org/officeDocument/2006/relationships/hyperlink" Target="https://www.freepik.com/free-vector/golden-frames-watercolor-stains-collection_13295052.htm#&amp;position=5&amp;from_view=collections/?utm_source=slidesgo_template&amp;utm_medium=referral-link&amp;utm_campaign=sg_resources&amp;utm_content=freepik" TargetMode="External"/><Relationship Id="rId6" Type="http://schemas.openxmlformats.org/officeDocument/2006/relationships/hyperlink" Target="https://www.freepik.com/free-vector/hand-painted-watercolor-stains-brush-strokes-with-gold-glitter_13297238.htm#&amp;position=10&amp;from_view=collections/?utm_source=slidesgo_template&amp;utm_medium=referral-link&amp;utm_campaign=sg_resources&amp;utm_content=freepik" TargetMode="External"/><Relationship Id="rId7" Type="http://schemas.openxmlformats.org/officeDocument/2006/relationships/hyperlink" Target="https://www.freepik.com/free-vector/abstract-watercolor-style-stroke-set_17806210.htm#&amp;position=1&amp;from_view=collections/?utm_source=slidesgo_template&amp;utm_medium=referral-link&amp;utm_campaign=sg_resources&amp;utm_content=freepik" TargetMode="External"/><Relationship Id="rId8" Type="http://schemas.openxmlformats.org/officeDocument/2006/relationships/hyperlink" Target="https://www.freepik.com/free-vector/peach-watercolor-splash-collection_4200378.htm/?utm_source=slidesgo_template&amp;utm_medium=referral-link&amp;utm_campaign=sg_resources&amp;utm_content=freepik" TargetMode="External"/><Relationship Id="rId11" Type="http://schemas.openxmlformats.org/officeDocument/2006/relationships/image" Target="../media/image15.png"/><Relationship Id="rId10" Type="http://schemas.openxmlformats.org/officeDocument/2006/relationships/image" Target="../media/image44.png"/><Relationship Id="rId13" Type="http://schemas.openxmlformats.org/officeDocument/2006/relationships/image" Target="../media/image33.png"/><Relationship Id="rId12" Type="http://schemas.openxmlformats.org/officeDocument/2006/relationships/image" Target="../media/image24.png"/><Relationship Id="rId15" Type="http://schemas.openxmlformats.org/officeDocument/2006/relationships/image" Target="../media/image47.png"/><Relationship Id="rId14" Type="http://schemas.openxmlformats.org/officeDocument/2006/relationships/image" Target="../media/image36.png"/><Relationship Id="rId17" Type="http://schemas.openxmlformats.org/officeDocument/2006/relationships/image" Target="../media/image43.png"/><Relationship Id="rId16" Type="http://schemas.openxmlformats.org/officeDocument/2006/relationships/image" Target="../media/image35.png"/><Relationship Id="rId19" Type="http://schemas.openxmlformats.org/officeDocument/2006/relationships/image" Target="../media/image38.png"/><Relationship Id="rId18" Type="http://schemas.openxmlformats.org/officeDocument/2006/relationships/image" Target="../media/image12.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4.xml"/><Relationship Id="rId3" Type="http://schemas.openxmlformats.org/officeDocument/2006/relationships/hyperlink" Target="https://www.freepik.com/free-photo/medium-shot-smiley-artist-with-brush_16693453.htm#&amp;position=20&amp;from_view=collections/?utm_source=slidesgo_template&amp;utm_medium=referral-link&amp;utm_campaign=sg_resources&amp;utm_content=freepik" TargetMode="External"/><Relationship Id="rId4" Type="http://schemas.openxmlformats.org/officeDocument/2006/relationships/hyperlink" Target="https://www.freepik.com/free-photo/medium-shot-woman-painting-clay-pot_13757748.htm#&amp;position=19&amp;from_view=collections/?utm_source=slidesgo_template&amp;utm_medium=referral-link&amp;utm_campaign=sg_resources&amp;utm_content=freepik" TargetMode="External"/><Relationship Id="rId9" Type="http://schemas.openxmlformats.org/officeDocument/2006/relationships/hyperlink" Target="https://www.freepik.com/free-vector/peach-watercolor-splash-collection_4200378.htm#&amp;position=12&amp;from_view=collections/?utm_source=slidesgo_template&amp;utm_medium=referral-link&amp;utm_campaign=sg_resources&amp;utm_content=freepik" TargetMode="External"/><Relationship Id="rId5" Type="http://schemas.openxmlformats.org/officeDocument/2006/relationships/hyperlink" Target="https://www.freepik.com/free-photo/artist-with-arms-crossed_3585534.htm#&amp;position=18&amp;from_view=collections/?utm_source=slidesgo_template&amp;utm_medium=referral-link&amp;utm_campaign=sg_resources&amp;utm_content=freepik" TargetMode="External"/><Relationship Id="rId6" Type="http://schemas.openxmlformats.org/officeDocument/2006/relationships/hyperlink" Target="https://www.freepik.com/free-photo/medium-shot-smiley-woman-holding-different-brushes_16693446.htm#query=artist%20freepik&amp;position=8&amp;from_view=search/?utm_source=slidesgo_template&amp;utm_medium=referral-link&amp;utm_campaign=sg_resources&amp;utm_content=freepik" TargetMode="External"/><Relationship Id="rId7" Type="http://schemas.openxmlformats.org/officeDocument/2006/relationships/hyperlink" Target="https://www.freepik.com/free-photo/close-up-artist-holding-color-palette_11751013.htm#&amp;position=17&amp;from_view=collections/?utm_source=slidesgo_template&amp;utm_medium=referral-link&amp;utm_campaign=sg_resources&amp;utm_content=freepik" TargetMode="External"/><Relationship Id="rId8" Type="http://schemas.openxmlformats.org/officeDocument/2006/relationships/hyperlink" Target="https://www.freepik.com/free-photo/close-up-paintbrush-watercolor-paint_11751011.htm#&amp;position=16&amp;from_view=collections/?utm_source=slidesgo_template&amp;utm_medium=referral-link&amp;utm_campaign=sg_resources&amp;utm_content=freepik" TargetMode="External"/><Relationship Id="rId11" Type="http://schemas.openxmlformats.org/officeDocument/2006/relationships/hyperlink" Target="https://www.freepik.com/free-vector/abstract-watercolor-stain-pack_18039182.htm#&amp;position=7&amp;from_view=collections/?utm_source=slidesgo_template&amp;utm_medium=referral-link&amp;utm_campaign=sg_resources&amp;utm_content=freepik" TargetMode="External"/><Relationship Id="rId10" Type="http://schemas.openxmlformats.org/officeDocument/2006/relationships/hyperlink" Target="https://www.freepik.com/free-vector/hand-painted-watercolor-stains-brush-strokes-with-gold-glitter_13297238.htm#&amp;position=10&amp;from_view=collections/?utm_source=slidesgo_template&amp;utm_medium=referral-link&amp;utm_campaign=sg_resources&amp;utm_content=freepik" TargetMode="External"/><Relationship Id="rId13" Type="http://schemas.openxmlformats.org/officeDocument/2006/relationships/hyperlink" Target="https://www.freepik.com/free-vector/golden-frames-watercolor-stains-collection_13295052.htm#&amp;position=5&amp;from_view=collections/?utm_source=slidesgo_template&amp;utm_medium=referral-link&amp;utm_campaign=sg_resources&amp;utm_content=freepik" TargetMode="External"/><Relationship Id="rId12" Type="http://schemas.openxmlformats.org/officeDocument/2006/relationships/hyperlink" Target="https://www.freepik.com/free-vector/abstract-watercolor-circular-frame_18039212.htm#&amp;position=6&amp;from_view=collections/?utm_source=slidesgo_template&amp;utm_medium=referral-link&amp;utm_campaign=sg_resources&amp;utm_content=freepik" TargetMode="External"/><Relationship Id="rId14" Type="http://schemas.openxmlformats.org/officeDocument/2006/relationships/hyperlink" Target="https://www.freepik.com/free-vector/abstract-watercolor-stains_17806204.htm#&amp;position=4&amp;from_view=collections/?utm_source=slidesgo_template&amp;utm_medium=referral-link&amp;utm_campaign=sg_resources&amp;utm_content=freepik"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15" name="Shape 515"/>
        <p:cNvGrpSpPr/>
        <p:nvPr/>
      </p:nvGrpSpPr>
      <p:grpSpPr>
        <a:xfrm>
          <a:off x="0" y="0"/>
          <a:ext cx="0" cy="0"/>
          <a:chOff x="0" y="0"/>
          <a:chExt cx="0" cy="0"/>
        </a:xfrm>
      </p:grpSpPr>
      <p:sp>
        <p:nvSpPr>
          <p:cNvPr id="516" name="Google Shape;516;p42"/>
          <p:cNvSpPr txBox="1"/>
          <p:nvPr>
            <p:ph type="ctrTitle"/>
          </p:nvPr>
        </p:nvSpPr>
        <p:spPr>
          <a:xfrm>
            <a:off x="1397700" y="929513"/>
            <a:ext cx="6348600" cy="2667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EVALUATION</a:t>
            </a:r>
            <a:endParaRPr/>
          </a:p>
          <a:p>
            <a:pPr indent="0" lvl="0" marL="0" rtl="0" algn="ctr">
              <a:spcBef>
                <a:spcPts val="0"/>
              </a:spcBef>
              <a:spcAft>
                <a:spcPts val="0"/>
              </a:spcAft>
              <a:buNone/>
            </a:pPr>
            <a:r>
              <a:rPr lang="en" sz="3900"/>
              <a:t>~CourseReview~</a:t>
            </a:r>
            <a:endParaRPr sz="3900"/>
          </a:p>
        </p:txBody>
      </p:sp>
      <p:sp>
        <p:nvSpPr>
          <p:cNvPr id="517" name="Google Shape;517;p42"/>
          <p:cNvSpPr txBox="1"/>
          <p:nvPr>
            <p:ph idx="1" type="subTitle"/>
          </p:nvPr>
        </p:nvSpPr>
        <p:spPr>
          <a:xfrm>
            <a:off x="2307600" y="3648038"/>
            <a:ext cx="4528800" cy="386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Kelompok D1 K01</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14" name="Shape 614"/>
        <p:cNvGrpSpPr/>
        <p:nvPr/>
      </p:nvGrpSpPr>
      <p:grpSpPr>
        <a:xfrm>
          <a:off x="0" y="0"/>
          <a:ext cx="0" cy="0"/>
          <a:chOff x="0" y="0"/>
          <a:chExt cx="0" cy="0"/>
        </a:xfrm>
      </p:grpSpPr>
      <p:sp>
        <p:nvSpPr>
          <p:cNvPr id="615" name="Google Shape;615;p51"/>
          <p:cNvSpPr txBox="1"/>
          <p:nvPr>
            <p:ph type="title"/>
          </p:nvPr>
        </p:nvSpPr>
        <p:spPr>
          <a:xfrm>
            <a:off x="713100" y="2191500"/>
            <a:ext cx="6252300" cy="1428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Skenario</a:t>
            </a:r>
            <a:endParaRPr b="1">
              <a:latin typeface="Merriweather"/>
              <a:ea typeface="Merriweather"/>
              <a:cs typeface="Merriweather"/>
              <a:sym typeface="Merriweather"/>
            </a:endParaRPr>
          </a:p>
        </p:txBody>
      </p:sp>
      <p:sp>
        <p:nvSpPr>
          <p:cNvPr id="616" name="Google Shape;616;p51"/>
          <p:cNvSpPr txBox="1"/>
          <p:nvPr>
            <p:ph idx="2" type="title"/>
          </p:nvPr>
        </p:nvSpPr>
        <p:spPr>
          <a:xfrm>
            <a:off x="713100" y="905975"/>
            <a:ext cx="2854500" cy="1123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02.</a:t>
            </a:r>
            <a:endParaRPr/>
          </a:p>
        </p:txBody>
      </p:sp>
      <p:sp>
        <p:nvSpPr>
          <p:cNvPr id="617" name="Google Shape;617;p51"/>
          <p:cNvSpPr txBox="1"/>
          <p:nvPr>
            <p:ph idx="1" type="subTitle"/>
          </p:nvPr>
        </p:nvSpPr>
        <p:spPr>
          <a:xfrm>
            <a:off x="713100" y="3782425"/>
            <a:ext cx="6535800" cy="45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5 </a:t>
            </a:r>
            <a:r>
              <a:rPr i="1" lang="en"/>
              <a:t>task</a:t>
            </a:r>
            <a:r>
              <a:rPr lang="en"/>
              <a:t> untuk </a:t>
            </a:r>
            <a:r>
              <a:rPr i="1" lang="en"/>
              <a:t>user testing</a:t>
            </a:r>
            <a:endParaRPr i="1"/>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21" name="Shape 621"/>
        <p:cNvGrpSpPr/>
        <p:nvPr/>
      </p:nvGrpSpPr>
      <p:grpSpPr>
        <a:xfrm>
          <a:off x="0" y="0"/>
          <a:ext cx="0" cy="0"/>
          <a:chOff x="0" y="0"/>
          <a:chExt cx="0" cy="0"/>
        </a:xfrm>
      </p:grpSpPr>
      <p:sp>
        <p:nvSpPr>
          <p:cNvPr id="622" name="Google Shape;622;p52"/>
          <p:cNvSpPr txBox="1"/>
          <p:nvPr>
            <p:ph type="title"/>
          </p:nvPr>
        </p:nvSpPr>
        <p:spPr>
          <a:xfrm>
            <a:off x="2345100" y="398050"/>
            <a:ext cx="4453800" cy="588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000"/>
              <a:t>TASK 1: Proses Masuk ke web menggunakan akun yang dibuat</a:t>
            </a:r>
            <a:endParaRPr sz="2000"/>
          </a:p>
        </p:txBody>
      </p:sp>
      <p:sp>
        <p:nvSpPr>
          <p:cNvPr id="623" name="Google Shape;623;p52"/>
          <p:cNvSpPr txBox="1"/>
          <p:nvPr>
            <p:ph idx="1" type="subTitle"/>
          </p:nvPr>
        </p:nvSpPr>
        <p:spPr>
          <a:xfrm>
            <a:off x="875700" y="1263400"/>
            <a:ext cx="7392600" cy="2854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1500"/>
              <a:t>Goal Task	</a:t>
            </a:r>
            <a:r>
              <a:rPr lang="en" sz="1500"/>
              <a:t>: </a:t>
            </a:r>
            <a:endParaRPr sz="1500"/>
          </a:p>
          <a:p>
            <a:pPr indent="0" lvl="0" marL="0" rtl="0" algn="l">
              <a:spcBef>
                <a:spcPts val="0"/>
              </a:spcBef>
              <a:spcAft>
                <a:spcPts val="0"/>
              </a:spcAft>
              <a:buNone/>
            </a:pPr>
            <a:r>
              <a:rPr lang="en" sz="1500"/>
              <a:t>Menilai tingkat kemudahan untuk masuk ke aplikasi menggunakan akun yang Anda daftarkan</a:t>
            </a:r>
            <a:endParaRPr sz="1500"/>
          </a:p>
          <a:p>
            <a:pPr indent="0" lvl="0" marL="0" rtl="0" algn="l">
              <a:spcBef>
                <a:spcPts val="0"/>
              </a:spcBef>
              <a:spcAft>
                <a:spcPts val="0"/>
              </a:spcAft>
              <a:buNone/>
            </a:pPr>
            <a:r>
              <a:rPr b="1" lang="en" sz="1500"/>
              <a:t>Scenario	</a:t>
            </a:r>
            <a:r>
              <a:rPr lang="en" sz="1500"/>
              <a:t>: </a:t>
            </a:r>
            <a:endParaRPr sz="1500"/>
          </a:p>
          <a:p>
            <a:pPr indent="0" lvl="0" marL="0" rtl="0" algn="l">
              <a:spcBef>
                <a:spcPts val="0"/>
              </a:spcBef>
              <a:spcAft>
                <a:spcPts val="0"/>
              </a:spcAft>
              <a:buNone/>
            </a:pPr>
            <a:r>
              <a:rPr lang="en" sz="1500"/>
              <a:t>Anda adalah seorang user yang baru saja membuka web CourseReview dan ingin masuk ke laman utama menggunakan akun yang akan Anda buat</a:t>
            </a:r>
            <a:endParaRPr sz="1500"/>
          </a:p>
          <a:p>
            <a:pPr indent="0" lvl="0" marL="0" rtl="0" algn="l">
              <a:spcBef>
                <a:spcPts val="0"/>
              </a:spcBef>
              <a:spcAft>
                <a:spcPts val="0"/>
              </a:spcAft>
              <a:buNone/>
            </a:pPr>
            <a:r>
              <a:rPr b="1" lang="en" sz="1500"/>
              <a:t>Task		</a:t>
            </a:r>
            <a:r>
              <a:rPr lang="en" sz="1500"/>
              <a:t>: </a:t>
            </a:r>
            <a:endParaRPr sz="1500"/>
          </a:p>
          <a:p>
            <a:pPr indent="0" lvl="0" marL="0" rtl="0" algn="l">
              <a:spcBef>
                <a:spcPts val="0"/>
              </a:spcBef>
              <a:spcAft>
                <a:spcPts val="0"/>
              </a:spcAft>
              <a:buNone/>
            </a:pPr>
            <a:r>
              <a:rPr lang="en" sz="1500"/>
              <a:t>Silakan Anda membuat akun lalu masuk menggunakan akun yang Anda buat</a:t>
            </a:r>
            <a:endParaRPr sz="1500"/>
          </a:p>
          <a:p>
            <a:pPr indent="0" lvl="0" marL="0" rtl="0" algn="l">
              <a:spcBef>
                <a:spcPts val="0"/>
              </a:spcBef>
              <a:spcAft>
                <a:spcPts val="0"/>
              </a:spcAft>
              <a:buNone/>
            </a:pPr>
            <a:r>
              <a:rPr b="1" lang="en" sz="1500"/>
              <a:t>Pre Conditions</a:t>
            </a:r>
            <a:r>
              <a:rPr lang="en" sz="1500"/>
              <a:t>: </a:t>
            </a:r>
            <a:endParaRPr sz="1500"/>
          </a:p>
          <a:p>
            <a:pPr indent="-323850" lvl="0" marL="457200" rtl="0" algn="l">
              <a:spcBef>
                <a:spcPts val="0"/>
              </a:spcBef>
              <a:spcAft>
                <a:spcPts val="0"/>
              </a:spcAft>
              <a:buSzPts val="1500"/>
              <a:buAutoNum type="arabicPeriod"/>
            </a:pPr>
            <a:r>
              <a:rPr lang="en" sz="1500"/>
              <a:t>User belum memiliki akun</a:t>
            </a:r>
            <a:endParaRPr sz="15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27" name="Shape 627"/>
        <p:cNvGrpSpPr/>
        <p:nvPr/>
      </p:nvGrpSpPr>
      <p:grpSpPr>
        <a:xfrm>
          <a:off x="0" y="0"/>
          <a:ext cx="0" cy="0"/>
          <a:chOff x="0" y="0"/>
          <a:chExt cx="0" cy="0"/>
        </a:xfrm>
      </p:grpSpPr>
      <p:sp>
        <p:nvSpPr>
          <p:cNvPr id="628" name="Google Shape;628;p53"/>
          <p:cNvSpPr txBox="1"/>
          <p:nvPr>
            <p:ph type="title"/>
          </p:nvPr>
        </p:nvSpPr>
        <p:spPr>
          <a:xfrm>
            <a:off x="2345100" y="398050"/>
            <a:ext cx="4453800" cy="588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000"/>
              <a:t>TASK 2: Proses melihat dan mencari mata Kuliah</a:t>
            </a:r>
            <a:endParaRPr sz="2000"/>
          </a:p>
        </p:txBody>
      </p:sp>
      <p:sp>
        <p:nvSpPr>
          <p:cNvPr id="629" name="Google Shape;629;p53"/>
          <p:cNvSpPr txBox="1"/>
          <p:nvPr>
            <p:ph idx="1" type="subTitle"/>
          </p:nvPr>
        </p:nvSpPr>
        <p:spPr>
          <a:xfrm>
            <a:off x="875700" y="1454600"/>
            <a:ext cx="7392600" cy="2854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1500"/>
              <a:t>Goal Task	: </a:t>
            </a:r>
            <a:endParaRPr b="1" sz="1500"/>
          </a:p>
          <a:p>
            <a:pPr indent="0" lvl="0" marL="0" rtl="0" algn="l">
              <a:spcBef>
                <a:spcPts val="0"/>
              </a:spcBef>
              <a:spcAft>
                <a:spcPts val="0"/>
              </a:spcAft>
              <a:buNone/>
            </a:pPr>
            <a:r>
              <a:rPr lang="en" sz="1500"/>
              <a:t>Menilai tingkat kemudahan untuk melakukan pencarian mata kuliah dan rekomendasi mata kuliah</a:t>
            </a:r>
            <a:endParaRPr sz="1500"/>
          </a:p>
          <a:p>
            <a:pPr indent="0" lvl="0" marL="0" rtl="0" algn="l">
              <a:spcBef>
                <a:spcPts val="0"/>
              </a:spcBef>
              <a:spcAft>
                <a:spcPts val="0"/>
              </a:spcAft>
              <a:buNone/>
            </a:pPr>
            <a:r>
              <a:rPr b="1" lang="en" sz="1500"/>
              <a:t>Scenario	: </a:t>
            </a:r>
            <a:endParaRPr b="1" sz="1500"/>
          </a:p>
          <a:p>
            <a:pPr indent="0" lvl="0" marL="0" rtl="0" algn="l">
              <a:spcBef>
                <a:spcPts val="0"/>
              </a:spcBef>
              <a:spcAft>
                <a:spcPts val="0"/>
              </a:spcAft>
              <a:buNone/>
            </a:pPr>
            <a:r>
              <a:rPr lang="en" sz="1500"/>
              <a:t>Anda adalah seorang user yang baru saja masuk menggunakan akun yang Anda buat. Anda ingin untuk melihat daftar mata kuliah yang ada lalu mencari mata kuliah dengan kata kunci tertentu.</a:t>
            </a:r>
            <a:endParaRPr sz="1500"/>
          </a:p>
          <a:p>
            <a:pPr indent="0" lvl="0" marL="0" rtl="0" algn="l">
              <a:spcBef>
                <a:spcPts val="0"/>
              </a:spcBef>
              <a:spcAft>
                <a:spcPts val="0"/>
              </a:spcAft>
              <a:buNone/>
            </a:pPr>
            <a:r>
              <a:rPr b="1" lang="en" sz="1500"/>
              <a:t>Task		: </a:t>
            </a:r>
            <a:endParaRPr b="1" sz="1500"/>
          </a:p>
          <a:p>
            <a:pPr indent="0" lvl="0" marL="0" rtl="0" algn="l">
              <a:spcBef>
                <a:spcPts val="0"/>
              </a:spcBef>
              <a:spcAft>
                <a:spcPts val="0"/>
              </a:spcAft>
              <a:buNone/>
            </a:pPr>
            <a:r>
              <a:rPr lang="en" sz="1500"/>
              <a:t>Silakan Anda mencari mata kuliah Informatika IF 4052 - Komputasi Layanan. </a:t>
            </a:r>
            <a:endParaRPr sz="1500"/>
          </a:p>
          <a:p>
            <a:pPr indent="0" lvl="0" marL="0" rtl="0" algn="l">
              <a:spcBef>
                <a:spcPts val="0"/>
              </a:spcBef>
              <a:spcAft>
                <a:spcPts val="0"/>
              </a:spcAft>
              <a:buNone/>
            </a:pPr>
            <a:r>
              <a:rPr b="1" lang="en" sz="1500"/>
              <a:t>Pre Conditions: </a:t>
            </a:r>
            <a:endParaRPr b="1" sz="1500"/>
          </a:p>
          <a:p>
            <a:pPr indent="-323850" lvl="0" marL="457200" rtl="0" algn="l">
              <a:spcBef>
                <a:spcPts val="0"/>
              </a:spcBef>
              <a:spcAft>
                <a:spcPts val="0"/>
              </a:spcAft>
              <a:buSzPts val="1500"/>
              <a:buAutoNum type="arabicPeriod"/>
            </a:pPr>
            <a:r>
              <a:rPr lang="en" sz="1500"/>
              <a:t>User sudah masuk menggunakan akunnya</a:t>
            </a:r>
            <a:endParaRPr sz="1500"/>
          </a:p>
          <a:p>
            <a:pPr indent="-323850" lvl="0" marL="457200" rtl="0" algn="l">
              <a:spcBef>
                <a:spcPts val="0"/>
              </a:spcBef>
              <a:spcAft>
                <a:spcPts val="0"/>
              </a:spcAft>
              <a:buSzPts val="1500"/>
              <a:buAutoNum type="arabicPeriod"/>
            </a:pPr>
            <a:r>
              <a:rPr lang="en" sz="1500"/>
              <a:t>User berada pada laman utama</a:t>
            </a:r>
            <a:endParaRPr sz="1500"/>
          </a:p>
          <a:p>
            <a:pPr indent="0" lvl="0" marL="0" rtl="0" algn="l">
              <a:spcBef>
                <a:spcPts val="0"/>
              </a:spcBef>
              <a:spcAft>
                <a:spcPts val="0"/>
              </a:spcAft>
              <a:buNone/>
            </a:pPr>
            <a:r>
              <a:t/>
            </a:r>
            <a:endParaRPr sz="15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3" name="Shape 633"/>
        <p:cNvGrpSpPr/>
        <p:nvPr/>
      </p:nvGrpSpPr>
      <p:grpSpPr>
        <a:xfrm>
          <a:off x="0" y="0"/>
          <a:ext cx="0" cy="0"/>
          <a:chOff x="0" y="0"/>
          <a:chExt cx="0" cy="0"/>
        </a:xfrm>
      </p:grpSpPr>
      <p:sp>
        <p:nvSpPr>
          <p:cNvPr id="634" name="Google Shape;634;p54"/>
          <p:cNvSpPr txBox="1"/>
          <p:nvPr>
            <p:ph type="title"/>
          </p:nvPr>
        </p:nvSpPr>
        <p:spPr>
          <a:xfrm>
            <a:off x="2345100" y="398050"/>
            <a:ext cx="4453800" cy="588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000"/>
              <a:t>TASK 3: Proses melihat dan mencari mata Kuliah</a:t>
            </a:r>
            <a:endParaRPr sz="2000"/>
          </a:p>
        </p:txBody>
      </p:sp>
      <p:sp>
        <p:nvSpPr>
          <p:cNvPr id="635" name="Google Shape;635;p54"/>
          <p:cNvSpPr txBox="1"/>
          <p:nvPr>
            <p:ph idx="1" type="subTitle"/>
          </p:nvPr>
        </p:nvSpPr>
        <p:spPr>
          <a:xfrm>
            <a:off x="875700" y="1265450"/>
            <a:ext cx="7392600" cy="3678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1500"/>
              <a:t>Goal Task	:</a:t>
            </a:r>
            <a:r>
              <a:rPr lang="en" sz="1500"/>
              <a:t> </a:t>
            </a:r>
            <a:endParaRPr sz="1500"/>
          </a:p>
          <a:p>
            <a:pPr indent="0" lvl="0" marL="0" rtl="0" algn="l">
              <a:spcBef>
                <a:spcPts val="0"/>
              </a:spcBef>
              <a:spcAft>
                <a:spcPts val="0"/>
              </a:spcAft>
              <a:buNone/>
            </a:pPr>
            <a:r>
              <a:rPr lang="en" sz="1500"/>
              <a:t>Menilai tingkat kemudahan untuk mencari, menambah, dan menghapus mata kuliah pada jadwal</a:t>
            </a:r>
            <a:endParaRPr sz="1500"/>
          </a:p>
          <a:p>
            <a:pPr indent="0" lvl="0" marL="0" rtl="0" algn="l">
              <a:spcBef>
                <a:spcPts val="0"/>
              </a:spcBef>
              <a:spcAft>
                <a:spcPts val="0"/>
              </a:spcAft>
              <a:buNone/>
            </a:pPr>
            <a:r>
              <a:rPr b="1" lang="en" sz="1500"/>
              <a:t>Scenario	: </a:t>
            </a:r>
            <a:endParaRPr b="1" sz="1500"/>
          </a:p>
          <a:p>
            <a:pPr indent="0" lvl="0" marL="0" rtl="0" algn="l">
              <a:spcBef>
                <a:spcPts val="0"/>
              </a:spcBef>
              <a:spcAft>
                <a:spcPts val="0"/>
              </a:spcAft>
              <a:buNone/>
            </a:pPr>
            <a:r>
              <a:rPr lang="en" sz="1500"/>
              <a:t>Anda adalah seorang user yang baru saja masuk menggunakan akun yang Anda buat. Anda sedang berada di laman utama dan Anda ingin melakukan penjadwalan mata kuliah</a:t>
            </a:r>
            <a:endParaRPr sz="1500"/>
          </a:p>
          <a:p>
            <a:pPr indent="0" lvl="0" marL="0" rtl="0" algn="l">
              <a:spcBef>
                <a:spcPts val="0"/>
              </a:spcBef>
              <a:spcAft>
                <a:spcPts val="0"/>
              </a:spcAft>
              <a:buNone/>
            </a:pPr>
            <a:r>
              <a:rPr b="1" lang="en" sz="1500"/>
              <a:t>Task		: </a:t>
            </a:r>
            <a:endParaRPr b="1" sz="1500"/>
          </a:p>
          <a:p>
            <a:pPr indent="0" lvl="0" marL="0" rtl="0" algn="l">
              <a:spcBef>
                <a:spcPts val="0"/>
              </a:spcBef>
              <a:spcAft>
                <a:spcPts val="0"/>
              </a:spcAft>
              <a:buNone/>
            </a:pPr>
            <a:r>
              <a:rPr lang="en" sz="1500"/>
              <a:t>Silakan Anda masuk ke laman jadwal lalu tambahkan mata kuliah EB2101 K01 - Dasar Teknik Biomedis dari Fakultas STEI, Jurusan Teknik Biomedis pada jawal. Setelah itu silakan hapus kembali mata kuliah tersebut dari jadwal</a:t>
            </a:r>
            <a:endParaRPr sz="1500"/>
          </a:p>
          <a:p>
            <a:pPr indent="0" lvl="0" marL="0" rtl="0" algn="l">
              <a:spcBef>
                <a:spcPts val="0"/>
              </a:spcBef>
              <a:spcAft>
                <a:spcPts val="0"/>
              </a:spcAft>
              <a:buNone/>
            </a:pPr>
            <a:r>
              <a:rPr b="1" lang="en" sz="1500"/>
              <a:t>Pre Conditions: </a:t>
            </a:r>
            <a:endParaRPr b="1" sz="1500"/>
          </a:p>
          <a:p>
            <a:pPr indent="-323850" lvl="0" marL="457200" rtl="0" algn="l">
              <a:spcBef>
                <a:spcPts val="0"/>
              </a:spcBef>
              <a:spcAft>
                <a:spcPts val="0"/>
              </a:spcAft>
              <a:buSzPts val="1500"/>
              <a:buAutoNum type="arabicPeriod"/>
            </a:pPr>
            <a:r>
              <a:rPr lang="en" sz="1500"/>
              <a:t>User sudah masuk menggunakan akunnya</a:t>
            </a:r>
            <a:endParaRPr sz="1500"/>
          </a:p>
          <a:p>
            <a:pPr indent="-323850" lvl="0" marL="457200" rtl="0" algn="l">
              <a:spcBef>
                <a:spcPts val="0"/>
              </a:spcBef>
              <a:spcAft>
                <a:spcPts val="0"/>
              </a:spcAft>
              <a:buSzPts val="1500"/>
              <a:buAutoNum type="arabicPeriod"/>
            </a:pPr>
            <a:r>
              <a:rPr lang="en" sz="1500"/>
              <a:t>User ada di laman utama</a:t>
            </a:r>
            <a:endParaRPr sz="1500"/>
          </a:p>
          <a:p>
            <a:pPr indent="0" lvl="0" marL="0" rtl="0" algn="l">
              <a:spcBef>
                <a:spcPts val="0"/>
              </a:spcBef>
              <a:spcAft>
                <a:spcPts val="0"/>
              </a:spcAft>
              <a:buNone/>
            </a:pPr>
            <a:r>
              <a:t/>
            </a:r>
            <a:endParaRPr sz="1500"/>
          </a:p>
          <a:p>
            <a:pPr indent="0" lvl="0" marL="0" rtl="0" algn="l">
              <a:spcBef>
                <a:spcPts val="0"/>
              </a:spcBef>
              <a:spcAft>
                <a:spcPts val="0"/>
              </a:spcAft>
              <a:buNone/>
            </a:pPr>
            <a:r>
              <a:t/>
            </a:r>
            <a:endParaRPr sz="15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9" name="Shape 639"/>
        <p:cNvGrpSpPr/>
        <p:nvPr/>
      </p:nvGrpSpPr>
      <p:grpSpPr>
        <a:xfrm>
          <a:off x="0" y="0"/>
          <a:ext cx="0" cy="0"/>
          <a:chOff x="0" y="0"/>
          <a:chExt cx="0" cy="0"/>
        </a:xfrm>
      </p:grpSpPr>
      <p:sp>
        <p:nvSpPr>
          <p:cNvPr id="640" name="Google Shape;640;p55"/>
          <p:cNvSpPr txBox="1"/>
          <p:nvPr>
            <p:ph type="title"/>
          </p:nvPr>
        </p:nvSpPr>
        <p:spPr>
          <a:xfrm>
            <a:off x="2345100" y="398050"/>
            <a:ext cx="4453800" cy="588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000"/>
              <a:t>TASK 4: Proses melihat dan memberi testimoni</a:t>
            </a:r>
            <a:endParaRPr sz="2000"/>
          </a:p>
        </p:txBody>
      </p:sp>
      <p:sp>
        <p:nvSpPr>
          <p:cNvPr id="641" name="Google Shape;641;p55"/>
          <p:cNvSpPr txBox="1"/>
          <p:nvPr>
            <p:ph idx="1" type="subTitle"/>
          </p:nvPr>
        </p:nvSpPr>
        <p:spPr>
          <a:xfrm>
            <a:off x="875700" y="1265450"/>
            <a:ext cx="7392600" cy="3678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1500"/>
              <a:t>Goal Task	: </a:t>
            </a:r>
            <a:endParaRPr b="1" sz="1500"/>
          </a:p>
          <a:p>
            <a:pPr indent="0" lvl="0" marL="0" rtl="0" algn="l">
              <a:spcBef>
                <a:spcPts val="0"/>
              </a:spcBef>
              <a:spcAft>
                <a:spcPts val="0"/>
              </a:spcAft>
              <a:buNone/>
            </a:pPr>
            <a:r>
              <a:rPr lang="en" sz="1500"/>
              <a:t>Menilai tingkat kemudahan untuk melihat dan memberi testimoni sebuah mata kuliah</a:t>
            </a:r>
            <a:endParaRPr sz="1500"/>
          </a:p>
          <a:p>
            <a:pPr indent="0" lvl="0" marL="0" rtl="0" algn="l">
              <a:spcBef>
                <a:spcPts val="0"/>
              </a:spcBef>
              <a:spcAft>
                <a:spcPts val="0"/>
              </a:spcAft>
              <a:buNone/>
            </a:pPr>
            <a:r>
              <a:rPr b="1" lang="en" sz="1500"/>
              <a:t>Scenario	: </a:t>
            </a:r>
            <a:endParaRPr b="1" sz="1500"/>
          </a:p>
          <a:p>
            <a:pPr indent="0" lvl="0" marL="0" rtl="0" algn="l">
              <a:spcBef>
                <a:spcPts val="0"/>
              </a:spcBef>
              <a:spcAft>
                <a:spcPts val="0"/>
              </a:spcAft>
              <a:buNone/>
            </a:pPr>
            <a:r>
              <a:rPr lang="en" sz="1500"/>
              <a:t>Anda adalah seorang user yang sudah pernah mengambil IF4052 - Komputasi Layanan. Anda sudah mengupload transkrip dan anda ingin melihat dan memberikan testimoni.</a:t>
            </a:r>
            <a:endParaRPr sz="1500"/>
          </a:p>
          <a:p>
            <a:pPr indent="0" lvl="0" marL="0" rtl="0" algn="l">
              <a:spcBef>
                <a:spcPts val="0"/>
              </a:spcBef>
              <a:spcAft>
                <a:spcPts val="0"/>
              </a:spcAft>
              <a:buNone/>
            </a:pPr>
            <a:r>
              <a:rPr b="1" lang="en" sz="1500"/>
              <a:t>Task		: </a:t>
            </a:r>
            <a:endParaRPr b="1" sz="1500"/>
          </a:p>
          <a:p>
            <a:pPr indent="0" lvl="0" marL="0" rtl="0" algn="l">
              <a:spcBef>
                <a:spcPts val="0"/>
              </a:spcBef>
              <a:spcAft>
                <a:spcPts val="0"/>
              </a:spcAft>
              <a:buNone/>
            </a:pPr>
            <a:r>
              <a:rPr lang="en" sz="1500"/>
              <a:t>Silakan Anda like testimoni dari Bambang Pamungkas - 2017 dengan dosen Prof. Dr. Suryanto. Lalu tambahkan testimoni Anda yang berisi kelebihan, kekurangan, dan Dosen Pembimbingnya.</a:t>
            </a:r>
            <a:endParaRPr sz="1500"/>
          </a:p>
          <a:p>
            <a:pPr indent="0" lvl="0" marL="0" rtl="0" algn="l">
              <a:spcBef>
                <a:spcPts val="0"/>
              </a:spcBef>
              <a:spcAft>
                <a:spcPts val="0"/>
              </a:spcAft>
              <a:buNone/>
            </a:pPr>
            <a:r>
              <a:rPr b="1" lang="en" sz="1500"/>
              <a:t>Pre Conditions: </a:t>
            </a:r>
            <a:endParaRPr b="1" sz="1500"/>
          </a:p>
          <a:p>
            <a:pPr indent="-323850" lvl="0" marL="457200" rtl="0" algn="l">
              <a:spcBef>
                <a:spcPts val="0"/>
              </a:spcBef>
              <a:spcAft>
                <a:spcPts val="0"/>
              </a:spcAft>
              <a:buSzPts val="1500"/>
              <a:buAutoNum type="arabicPeriod"/>
            </a:pPr>
            <a:r>
              <a:rPr lang="en" sz="1500"/>
              <a:t>User sudah masuk menggunakan akunnya sendiri</a:t>
            </a:r>
            <a:endParaRPr sz="1500"/>
          </a:p>
          <a:p>
            <a:pPr indent="-323850" lvl="0" marL="457200" rtl="0" algn="l">
              <a:spcBef>
                <a:spcPts val="0"/>
              </a:spcBef>
              <a:spcAft>
                <a:spcPts val="0"/>
              </a:spcAft>
              <a:buSzPts val="1500"/>
              <a:buAutoNum type="arabicPeriod"/>
            </a:pPr>
            <a:r>
              <a:rPr lang="en" sz="1500"/>
              <a:t>User sudah berada pada laman detail mata kuliah IF4052 - Komputasi Layanan</a:t>
            </a:r>
            <a:endParaRPr sz="1500"/>
          </a:p>
          <a:p>
            <a:pPr indent="-323850" lvl="0" marL="457200" rtl="0" algn="l">
              <a:spcBef>
                <a:spcPts val="0"/>
              </a:spcBef>
              <a:spcAft>
                <a:spcPts val="0"/>
              </a:spcAft>
              <a:buSzPts val="1500"/>
              <a:buAutoNum type="arabicPeriod"/>
            </a:pPr>
            <a:r>
              <a:rPr lang="en" sz="1500"/>
              <a:t>User sudah mengisi transkrip mata kuliah</a:t>
            </a:r>
            <a:endParaRPr sz="1500"/>
          </a:p>
          <a:p>
            <a:pPr indent="0" lvl="0" marL="0" rtl="0" algn="l">
              <a:spcBef>
                <a:spcPts val="0"/>
              </a:spcBef>
              <a:spcAft>
                <a:spcPts val="0"/>
              </a:spcAft>
              <a:buNone/>
            </a:pPr>
            <a:r>
              <a:t/>
            </a:r>
            <a:endParaRPr sz="1500"/>
          </a:p>
          <a:p>
            <a:pPr indent="0" lvl="0" marL="0" rtl="0" algn="l">
              <a:spcBef>
                <a:spcPts val="0"/>
              </a:spcBef>
              <a:spcAft>
                <a:spcPts val="0"/>
              </a:spcAft>
              <a:buNone/>
            </a:pPr>
            <a:r>
              <a:t/>
            </a:r>
            <a:endParaRPr sz="15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45" name="Shape 645"/>
        <p:cNvGrpSpPr/>
        <p:nvPr/>
      </p:nvGrpSpPr>
      <p:grpSpPr>
        <a:xfrm>
          <a:off x="0" y="0"/>
          <a:ext cx="0" cy="0"/>
          <a:chOff x="0" y="0"/>
          <a:chExt cx="0" cy="0"/>
        </a:xfrm>
      </p:grpSpPr>
      <p:sp>
        <p:nvSpPr>
          <p:cNvPr id="646" name="Google Shape;646;p56"/>
          <p:cNvSpPr txBox="1"/>
          <p:nvPr>
            <p:ph type="title"/>
          </p:nvPr>
        </p:nvSpPr>
        <p:spPr>
          <a:xfrm>
            <a:off x="2345100" y="398050"/>
            <a:ext cx="4453800" cy="588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000"/>
              <a:t>TASK 5: Proses melakukan personalisasi user</a:t>
            </a:r>
            <a:endParaRPr sz="2000"/>
          </a:p>
        </p:txBody>
      </p:sp>
      <p:sp>
        <p:nvSpPr>
          <p:cNvPr id="647" name="Google Shape;647;p56"/>
          <p:cNvSpPr txBox="1"/>
          <p:nvPr>
            <p:ph idx="1" type="subTitle"/>
          </p:nvPr>
        </p:nvSpPr>
        <p:spPr>
          <a:xfrm>
            <a:off x="875700" y="1265450"/>
            <a:ext cx="7392600" cy="3678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1500"/>
              <a:t>Goal Task	: </a:t>
            </a:r>
            <a:endParaRPr b="1" sz="1500"/>
          </a:p>
          <a:p>
            <a:pPr indent="0" lvl="0" marL="0" rtl="0" algn="l">
              <a:spcBef>
                <a:spcPts val="0"/>
              </a:spcBef>
              <a:spcAft>
                <a:spcPts val="0"/>
              </a:spcAft>
              <a:buNone/>
            </a:pPr>
            <a:r>
              <a:rPr lang="en" sz="1500"/>
              <a:t>Menilai tingkat kemudahan untuk melakukan personalisasi pengguna</a:t>
            </a:r>
            <a:endParaRPr sz="1500"/>
          </a:p>
          <a:p>
            <a:pPr indent="0" lvl="0" marL="0" rtl="0" algn="l">
              <a:spcBef>
                <a:spcPts val="0"/>
              </a:spcBef>
              <a:spcAft>
                <a:spcPts val="0"/>
              </a:spcAft>
              <a:buNone/>
            </a:pPr>
            <a:r>
              <a:rPr b="1" lang="en" sz="1500"/>
              <a:t>Scenario	: </a:t>
            </a:r>
            <a:endParaRPr b="1" sz="1500"/>
          </a:p>
          <a:p>
            <a:pPr indent="0" lvl="0" marL="0" rtl="0" algn="l">
              <a:spcBef>
                <a:spcPts val="0"/>
              </a:spcBef>
              <a:spcAft>
                <a:spcPts val="0"/>
              </a:spcAft>
              <a:buNone/>
            </a:pPr>
            <a:r>
              <a:rPr lang="en" sz="1500"/>
              <a:t>Anda adalah seorang user yang sudah pernah melakukan personalisasi akun dan sekarang Anda ingin melakukan perubahan personalisasi pada akun Anda</a:t>
            </a:r>
            <a:endParaRPr sz="1500"/>
          </a:p>
          <a:p>
            <a:pPr indent="0" lvl="0" marL="0" rtl="0" algn="l">
              <a:spcBef>
                <a:spcPts val="0"/>
              </a:spcBef>
              <a:spcAft>
                <a:spcPts val="0"/>
              </a:spcAft>
              <a:buNone/>
            </a:pPr>
            <a:r>
              <a:rPr b="1" lang="en" sz="1500"/>
              <a:t>Task		: </a:t>
            </a:r>
            <a:endParaRPr b="1" sz="1500"/>
          </a:p>
          <a:p>
            <a:pPr indent="0" lvl="0" marL="0" rtl="0" algn="l">
              <a:spcBef>
                <a:spcPts val="0"/>
              </a:spcBef>
              <a:spcAft>
                <a:spcPts val="0"/>
              </a:spcAft>
              <a:buNone/>
            </a:pPr>
            <a:r>
              <a:rPr lang="en" sz="1500"/>
              <a:t>Silakan Anda menyalakan semua notifikasi, lalu hapus hobi astronomi dan tambahkan hobi robotik. Lalu ubah foto profil, ubah password, lalu perbaharui transkrip</a:t>
            </a:r>
            <a:endParaRPr sz="1500"/>
          </a:p>
          <a:p>
            <a:pPr indent="0" lvl="0" marL="0" rtl="0" algn="l">
              <a:spcBef>
                <a:spcPts val="0"/>
              </a:spcBef>
              <a:spcAft>
                <a:spcPts val="0"/>
              </a:spcAft>
              <a:buNone/>
            </a:pPr>
            <a:r>
              <a:rPr b="1" lang="en" sz="1500"/>
              <a:t>Pre Conditions: </a:t>
            </a:r>
            <a:endParaRPr b="1" sz="1500"/>
          </a:p>
          <a:p>
            <a:pPr indent="-323850" lvl="0" marL="457200" rtl="0" algn="l">
              <a:spcBef>
                <a:spcPts val="0"/>
              </a:spcBef>
              <a:spcAft>
                <a:spcPts val="0"/>
              </a:spcAft>
              <a:buSzPts val="1500"/>
              <a:buAutoNum type="arabicPeriod"/>
            </a:pPr>
            <a:r>
              <a:rPr lang="en" sz="1500"/>
              <a:t>User sudah pernah melakukan personalisasi</a:t>
            </a:r>
            <a:endParaRPr sz="1500"/>
          </a:p>
          <a:p>
            <a:pPr indent="0" lvl="0" marL="0" rtl="0" algn="l">
              <a:spcBef>
                <a:spcPts val="0"/>
              </a:spcBef>
              <a:spcAft>
                <a:spcPts val="0"/>
              </a:spcAft>
              <a:buNone/>
            </a:pPr>
            <a:r>
              <a:t/>
            </a:r>
            <a:endParaRPr sz="1500"/>
          </a:p>
          <a:p>
            <a:pPr indent="0" lvl="0" marL="0" rtl="0" algn="l">
              <a:spcBef>
                <a:spcPts val="0"/>
              </a:spcBef>
              <a:spcAft>
                <a:spcPts val="0"/>
              </a:spcAft>
              <a:buNone/>
            </a:pPr>
            <a:r>
              <a:t/>
            </a:r>
            <a:endParaRPr sz="15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51" name="Shape 651"/>
        <p:cNvGrpSpPr/>
        <p:nvPr/>
      </p:nvGrpSpPr>
      <p:grpSpPr>
        <a:xfrm>
          <a:off x="0" y="0"/>
          <a:ext cx="0" cy="0"/>
          <a:chOff x="0" y="0"/>
          <a:chExt cx="0" cy="0"/>
        </a:xfrm>
      </p:grpSpPr>
      <p:sp>
        <p:nvSpPr>
          <p:cNvPr id="652" name="Google Shape;652;p57"/>
          <p:cNvSpPr txBox="1"/>
          <p:nvPr>
            <p:ph type="title"/>
          </p:nvPr>
        </p:nvSpPr>
        <p:spPr>
          <a:xfrm>
            <a:off x="1603200" y="2191500"/>
            <a:ext cx="5937600" cy="1428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Skrip Tes</a:t>
            </a:r>
            <a:endParaRPr b="1">
              <a:latin typeface="Merriweather"/>
              <a:ea typeface="Merriweather"/>
              <a:cs typeface="Merriweather"/>
              <a:sym typeface="Merriweather"/>
            </a:endParaRPr>
          </a:p>
        </p:txBody>
      </p:sp>
      <p:sp>
        <p:nvSpPr>
          <p:cNvPr id="653" name="Google Shape;653;p57"/>
          <p:cNvSpPr txBox="1"/>
          <p:nvPr>
            <p:ph idx="2" type="title"/>
          </p:nvPr>
        </p:nvSpPr>
        <p:spPr>
          <a:xfrm>
            <a:off x="3144750" y="905975"/>
            <a:ext cx="2854500" cy="1123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654" name="Google Shape;654;p57"/>
          <p:cNvSpPr txBox="1"/>
          <p:nvPr>
            <p:ph idx="1" type="subTitle"/>
          </p:nvPr>
        </p:nvSpPr>
        <p:spPr>
          <a:xfrm>
            <a:off x="1603200" y="3782425"/>
            <a:ext cx="5937600" cy="455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i="1" lang="en"/>
              <a:t>Pre-test, test, </a:t>
            </a:r>
            <a:r>
              <a:rPr lang="en"/>
              <a:t>dan</a:t>
            </a:r>
            <a:r>
              <a:rPr i="1" lang="en"/>
              <a:t> post-test</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58" name="Shape 658"/>
        <p:cNvGrpSpPr/>
        <p:nvPr/>
      </p:nvGrpSpPr>
      <p:grpSpPr>
        <a:xfrm>
          <a:off x="0" y="0"/>
          <a:ext cx="0" cy="0"/>
          <a:chOff x="0" y="0"/>
          <a:chExt cx="0" cy="0"/>
        </a:xfrm>
      </p:grpSpPr>
      <p:sp>
        <p:nvSpPr>
          <p:cNvPr id="659" name="Google Shape;659;p58"/>
          <p:cNvSpPr txBox="1"/>
          <p:nvPr>
            <p:ph type="title"/>
          </p:nvPr>
        </p:nvSpPr>
        <p:spPr>
          <a:xfrm>
            <a:off x="720000" y="558550"/>
            <a:ext cx="5623200" cy="861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Pre-Test</a:t>
            </a:r>
            <a:endParaRPr/>
          </a:p>
        </p:txBody>
      </p:sp>
      <p:sp>
        <p:nvSpPr>
          <p:cNvPr id="660" name="Google Shape;660;p58"/>
          <p:cNvSpPr txBox="1"/>
          <p:nvPr>
            <p:ph idx="1" type="body"/>
          </p:nvPr>
        </p:nvSpPr>
        <p:spPr>
          <a:xfrm>
            <a:off x="720000" y="1524000"/>
            <a:ext cx="6753600" cy="3076800"/>
          </a:xfrm>
          <a:prstGeom prst="rect">
            <a:avLst/>
          </a:prstGeom>
        </p:spPr>
        <p:txBody>
          <a:bodyPr anchorCtr="0" anchor="ctr" bIns="91425" lIns="91425" spcFirstLastPara="1" rIns="91425" wrap="square" tIns="91425">
            <a:noAutofit/>
          </a:bodyPr>
          <a:lstStyle/>
          <a:p>
            <a:pPr indent="-292100" lvl="0" marL="457200" rtl="0" algn="l">
              <a:spcBef>
                <a:spcPts val="0"/>
              </a:spcBef>
              <a:spcAft>
                <a:spcPts val="0"/>
              </a:spcAft>
              <a:buClr>
                <a:schemeClr val="dk1"/>
              </a:buClr>
              <a:buSzPts val="1000"/>
              <a:buChar char="●"/>
            </a:pPr>
            <a:r>
              <a:rPr lang="en">
                <a:solidFill>
                  <a:schemeClr val="dk1"/>
                </a:solidFill>
              </a:rPr>
              <a:t>Siapakah nama Anda?</a:t>
            </a:r>
            <a:endParaRPr>
              <a:solidFill>
                <a:schemeClr val="dk1"/>
              </a:solidFill>
            </a:endParaRPr>
          </a:p>
          <a:p>
            <a:pPr indent="-292100" lvl="0" marL="457200" rtl="0" algn="l">
              <a:spcBef>
                <a:spcPts val="0"/>
              </a:spcBef>
              <a:spcAft>
                <a:spcPts val="0"/>
              </a:spcAft>
              <a:buClr>
                <a:schemeClr val="dk1"/>
              </a:buClr>
              <a:buSzPts val="1000"/>
              <a:buChar char="●"/>
            </a:pPr>
            <a:r>
              <a:rPr lang="en">
                <a:solidFill>
                  <a:schemeClr val="dk1"/>
                </a:solidFill>
              </a:rPr>
              <a:t>Apakah Gender Anda?</a:t>
            </a:r>
            <a:endParaRPr>
              <a:solidFill>
                <a:schemeClr val="dk1"/>
              </a:solidFill>
            </a:endParaRPr>
          </a:p>
          <a:p>
            <a:pPr indent="-292100" lvl="0" marL="457200" rtl="0" algn="l">
              <a:spcBef>
                <a:spcPts val="0"/>
              </a:spcBef>
              <a:spcAft>
                <a:spcPts val="0"/>
              </a:spcAft>
              <a:buClr>
                <a:schemeClr val="dk1"/>
              </a:buClr>
              <a:buSzPts val="1000"/>
              <a:buChar char="●"/>
            </a:pPr>
            <a:r>
              <a:rPr lang="en">
                <a:solidFill>
                  <a:schemeClr val="dk1"/>
                </a:solidFill>
              </a:rPr>
              <a:t>Saat ini, berapakah umur Anda baik spesifik atau rentang jika tidak berkenan?</a:t>
            </a:r>
            <a:endParaRPr>
              <a:solidFill>
                <a:schemeClr val="dk1"/>
              </a:solidFill>
            </a:endParaRPr>
          </a:p>
          <a:p>
            <a:pPr indent="-292100" lvl="0" marL="457200" rtl="0" algn="l">
              <a:spcBef>
                <a:spcPts val="0"/>
              </a:spcBef>
              <a:spcAft>
                <a:spcPts val="0"/>
              </a:spcAft>
              <a:buClr>
                <a:schemeClr val="dk1"/>
              </a:buClr>
              <a:buSzPts val="1000"/>
              <a:buChar char="●"/>
            </a:pPr>
            <a:r>
              <a:rPr lang="en">
                <a:solidFill>
                  <a:schemeClr val="dk1"/>
                </a:solidFill>
              </a:rPr>
              <a:t>Saat ini, Anda berkuliah di jurusan apa?</a:t>
            </a:r>
            <a:endParaRPr>
              <a:solidFill>
                <a:schemeClr val="dk1"/>
              </a:solidFill>
            </a:endParaRPr>
          </a:p>
          <a:p>
            <a:pPr indent="-292100" lvl="0" marL="457200" rtl="0" algn="l">
              <a:spcBef>
                <a:spcPts val="0"/>
              </a:spcBef>
              <a:spcAft>
                <a:spcPts val="0"/>
              </a:spcAft>
              <a:buClr>
                <a:schemeClr val="dk1"/>
              </a:buClr>
              <a:buSzPts val="1000"/>
              <a:buChar char="●"/>
            </a:pPr>
            <a:r>
              <a:rPr lang="en">
                <a:solidFill>
                  <a:schemeClr val="dk1"/>
                </a:solidFill>
              </a:rPr>
              <a:t>Saat ini, Anda sedang berkuliah pada tingkat berapa?</a:t>
            </a:r>
            <a:endParaRPr>
              <a:solidFill>
                <a:schemeClr val="dk1"/>
              </a:solidFill>
            </a:endParaRPr>
          </a:p>
          <a:p>
            <a:pPr indent="-292100" lvl="0" marL="457200" rtl="0" algn="l">
              <a:spcBef>
                <a:spcPts val="0"/>
              </a:spcBef>
              <a:spcAft>
                <a:spcPts val="0"/>
              </a:spcAft>
              <a:buClr>
                <a:schemeClr val="dk1"/>
              </a:buClr>
              <a:buSzPts val="1000"/>
              <a:buChar char="●"/>
            </a:pPr>
            <a:r>
              <a:rPr lang="en">
                <a:solidFill>
                  <a:schemeClr val="dk1"/>
                </a:solidFill>
              </a:rPr>
              <a:t>Dalam keseharian, device apa yang Anda sering gunakan?</a:t>
            </a:r>
            <a:endParaRPr>
              <a:solidFill>
                <a:schemeClr val="dk1"/>
              </a:solidFill>
            </a:endParaRPr>
          </a:p>
          <a:p>
            <a:pPr indent="-292100" lvl="0" marL="457200" rtl="0" algn="l">
              <a:spcBef>
                <a:spcPts val="0"/>
              </a:spcBef>
              <a:spcAft>
                <a:spcPts val="0"/>
              </a:spcAft>
              <a:buClr>
                <a:schemeClr val="dk1"/>
              </a:buClr>
              <a:buSzPts val="1000"/>
              <a:buChar char="●"/>
            </a:pPr>
            <a:r>
              <a:rPr lang="en">
                <a:solidFill>
                  <a:schemeClr val="dk1"/>
                </a:solidFill>
              </a:rPr>
              <a:t>Apakah Anda melakukan perencanaan terlebih dahulu sebelum melakukan pemilihan mata kuliah?</a:t>
            </a:r>
            <a:endParaRPr>
              <a:solidFill>
                <a:schemeClr val="dk1"/>
              </a:solidFill>
            </a:endParaRPr>
          </a:p>
          <a:p>
            <a:pPr indent="-292100" lvl="0" marL="457200" rtl="0" algn="l">
              <a:spcBef>
                <a:spcPts val="0"/>
              </a:spcBef>
              <a:spcAft>
                <a:spcPts val="0"/>
              </a:spcAft>
              <a:buClr>
                <a:schemeClr val="dk1"/>
              </a:buClr>
              <a:buSzPts val="1000"/>
              <a:buChar char="●"/>
            </a:pPr>
            <a:r>
              <a:rPr lang="en">
                <a:solidFill>
                  <a:schemeClr val="dk1"/>
                </a:solidFill>
              </a:rPr>
              <a:t>Bagaimana perasaan Anda dalam melakukan perencanaan dan penjadwalan mata kuliah?</a:t>
            </a:r>
            <a:endParaRPr>
              <a:solidFill>
                <a:schemeClr val="dk1"/>
              </a:solidFill>
            </a:endParaRPr>
          </a:p>
          <a:p>
            <a:pPr indent="-292100" lvl="0" marL="457200" rtl="0" algn="l">
              <a:spcBef>
                <a:spcPts val="0"/>
              </a:spcBef>
              <a:spcAft>
                <a:spcPts val="0"/>
              </a:spcAft>
              <a:buClr>
                <a:schemeClr val="dk1"/>
              </a:buClr>
              <a:buSzPts val="1000"/>
              <a:buChar char="●"/>
            </a:pPr>
            <a:r>
              <a:rPr lang="en">
                <a:solidFill>
                  <a:schemeClr val="dk1"/>
                </a:solidFill>
              </a:rPr>
              <a:t>Introductory Script</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64" name="Shape 664"/>
        <p:cNvGrpSpPr/>
        <p:nvPr/>
      </p:nvGrpSpPr>
      <p:grpSpPr>
        <a:xfrm>
          <a:off x="0" y="0"/>
          <a:ext cx="0" cy="0"/>
          <a:chOff x="0" y="0"/>
          <a:chExt cx="0" cy="0"/>
        </a:xfrm>
      </p:grpSpPr>
      <p:sp>
        <p:nvSpPr>
          <p:cNvPr id="665" name="Google Shape;665;p59"/>
          <p:cNvSpPr txBox="1"/>
          <p:nvPr>
            <p:ph type="title"/>
          </p:nvPr>
        </p:nvSpPr>
        <p:spPr>
          <a:xfrm>
            <a:off x="720000" y="253750"/>
            <a:ext cx="5623200" cy="861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Test (1)</a:t>
            </a:r>
            <a:endParaRPr/>
          </a:p>
        </p:txBody>
      </p:sp>
      <p:sp>
        <p:nvSpPr>
          <p:cNvPr id="666" name="Google Shape;666;p59"/>
          <p:cNvSpPr txBox="1"/>
          <p:nvPr>
            <p:ph idx="1" type="body"/>
          </p:nvPr>
        </p:nvSpPr>
        <p:spPr>
          <a:xfrm>
            <a:off x="474275" y="1419850"/>
            <a:ext cx="8179200" cy="3480600"/>
          </a:xfrm>
          <a:prstGeom prst="rect">
            <a:avLst/>
          </a:prstGeom>
        </p:spPr>
        <p:txBody>
          <a:bodyPr anchorCtr="0" anchor="ctr" bIns="91425" lIns="91425" spcFirstLastPara="1" rIns="91425" wrap="square" tIns="91425">
            <a:noAutofit/>
          </a:bodyPr>
          <a:lstStyle/>
          <a:p>
            <a:pPr indent="-292100" lvl="0" marL="457200" rtl="0" algn="l">
              <a:spcBef>
                <a:spcPts val="0"/>
              </a:spcBef>
              <a:spcAft>
                <a:spcPts val="0"/>
              </a:spcAft>
              <a:buClr>
                <a:schemeClr val="dk1"/>
              </a:buClr>
              <a:buSzPts val="1000"/>
              <a:buChar char="●"/>
            </a:pPr>
            <a:r>
              <a:rPr lang="en">
                <a:solidFill>
                  <a:schemeClr val="dk1"/>
                </a:solidFill>
              </a:rPr>
              <a:t>Apakah Anda familiar dengan desain prototype figma? (Jika tidak, berikan contoh interaksi pada prototype)</a:t>
            </a:r>
            <a:endParaRPr>
              <a:solidFill>
                <a:schemeClr val="dk1"/>
              </a:solidFill>
            </a:endParaRPr>
          </a:p>
          <a:p>
            <a:pPr indent="-292100" lvl="0" marL="457200" rtl="0" algn="l">
              <a:spcBef>
                <a:spcPts val="0"/>
              </a:spcBef>
              <a:spcAft>
                <a:spcPts val="0"/>
              </a:spcAft>
              <a:buClr>
                <a:schemeClr val="dk1"/>
              </a:buClr>
              <a:buSzPts val="1000"/>
              <a:buChar char="●"/>
            </a:pPr>
            <a:r>
              <a:rPr lang="en">
                <a:solidFill>
                  <a:schemeClr val="dk1"/>
                </a:solidFill>
              </a:rPr>
              <a:t>Sekarang saya akan memberikan skenario untuk task 1. Silakan dibaca terlebih dahulu.</a:t>
            </a:r>
            <a:endParaRPr>
              <a:solidFill>
                <a:schemeClr val="dk1"/>
              </a:solidFill>
            </a:endParaRPr>
          </a:p>
          <a:p>
            <a:pPr indent="-292100" lvl="0" marL="457200" rtl="0" algn="l">
              <a:spcBef>
                <a:spcPts val="0"/>
              </a:spcBef>
              <a:spcAft>
                <a:spcPts val="0"/>
              </a:spcAft>
              <a:buClr>
                <a:schemeClr val="dk1"/>
              </a:buClr>
              <a:buSzPts val="1000"/>
              <a:buChar char="●"/>
            </a:pPr>
            <a:r>
              <a:rPr lang="en">
                <a:solidFill>
                  <a:schemeClr val="dk1"/>
                </a:solidFill>
              </a:rPr>
              <a:t>Apakah ada hal yang perlu diklarifikasi sebelum melakukan pengujian?</a:t>
            </a:r>
            <a:endParaRPr>
              <a:solidFill>
                <a:schemeClr val="dk1"/>
              </a:solidFill>
            </a:endParaRPr>
          </a:p>
          <a:p>
            <a:pPr indent="-292100" lvl="0" marL="457200" rtl="0" algn="l">
              <a:spcBef>
                <a:spcPts val="0"/>
              </a:spcBef>
              <a:spcAft>
                <a:spcPts val="0"/>
              </a:spcAft>
              <a:buClr>
                <a:schemeClr val="dk1"/>
              </a:buClr>
              <a:buSzPts val="1000"/>
              <a:buChar char="●"/>
            </a:pPr>
            <a:r>
              <a:rPr lang="en">
                <a:solidFill>
                  <a:schemeClr val="dk1"/>
                </a:solidFill>
              </a:rPr>
              <a:t>Berikut form evaluasi skenario 1, harap diisi dengan sejujur-jujurnya (FORM SEQ)</a:t>
            </a:r>
            <a:endParaRPr>
              <a:solidFill>
                <a:schemeClr val="dk1"/>
              </a:solidFill>
            </a:endParaRPr>
          </a:p>
          <a:p>
            <a:pPr indent="-292100" lvl="0" marL="457200" rtl="0" algn="l">
              <a:spcBef>
                <a:spcPts val="0"/>
              </a:spcBef>
              <a:spcAft>
                <a:spcPts val="0"/>
              </a:spcAft>
              <a:buClr>
                <a:schemeClr val="dk1"/>
              </a:buClr>
              <a:buSzPts val="1000"/>
              <a:buChar char="●"/>
            </a:pPr>
            <a:r>
              <a:rPr lang="en">
                <a:solidFill>
                  <a:schemeClr val="dk1"/>
                </a:solidFill>
              </a:rPr>
              <a:t>[Opt.] Selama sesi think aloud tadi, Anda menyebutkan [Need to be clarified statement] dan saya tidak ingin mengganggu pada sesi tadi. Apakah Anda dapat mengelaborasi maksud dari pernyataan tersebut?</a:t>
            </a:r>
            <a:endParaRPr>
              <a:solidFill>
                <a:schemeClr val="dk1"/>
              </a:solidFill>
            </a:endParaRPr>
          </a:p>
          <a:p>
            <a:pPr indent="-292100" lvl="0" marL="457200" rtl="0" algn="l">
              <a:spcBef>
                <a:spcPts val="0"/>
              </a:spcBef>
              <a:spcAft>
                <a:spcPts val="0"/>
              </a:spcAft>
              <a:buClr>
                <a:schemeClr val="dk1"/>
              </a:buClr>
              <a:buSzPts val="1000"/>
              <a:buChar char="●"/>
            </a:pPr>
            <a:r>
              <a:rPr lang="en">
                <a:solidFill>
                  <a:schemeClr val="dk1"/>
                </a:solidFill>
              </a:rPr>
              <a:t>Sekarang saya akan memberikan skenario untuk task 2. Silakan dibaca terlebih dahulu.</a:t>
            </a:r>
            <a:endParaRPr>
              <a:solidFill>
                <a:schemeClr val="dk1"/>
              </a:solidFill>
            </a:endParaRPr>
          </a:p>
          <a:p>
            <a:pPr indent="-292100" lvl="0" marL="457200" rtl="0" algn="l">
              <a:spcBef>
                <a:spcPts val="0"/>
              </a:spcBef>
              <a:spcAft>
                <a:spcPts val="0"/>
              </a:spcAft>
              <a:buClr>
                <a:schemeClr val="dk1"/>
              </a:buClr>
              <a:buSzPts val="1000"/>
              <a:buChar char="●"/>
            </a:pPr>
            <a:r>
              <a:rPr lang="en">
                <a:solidFill>
                  <a:schemeClr val="dk1"/>
                </a:solidFill>
              </a:rPr>
              <a:t>Apakah ada hal yang perlu diklarifikasi sebelum melakukan pengujian?</a:t>
            </a:r>
            <a:endParaRPr>
              <a:solidFill>
                <a:schemeClr val="dk1"/>
              </a:solidFill>
            </a:endParaRPr>
          </a:p>
          <a:p>
            <a:pPr indent="-292100" lvl="0" marL="457200" rtl="0" algn="l">
              <a:spcBef>
                <a:spcPts val="0"/>
              </a:spcBef>
              <a:spcAft>
                <a:spcPts val="0"/>
              </a:spcAft>
              <a:buClr>
                <a:schemeClr val="dk1"/>
              </a:buClr>
              <a:buSzPts val="1000"/>
              <a:buChar char="●"/>
            </a:pPr>
            <a:r>
              <a:rPr lang="en">
                <a:solidFill>
                  <a:schemeClr val="dk1"/>
                </a:solidFill>
              </a:rPr>
              <a:t>Berikut form evaluasi skenario 1, harap diisi dengan sejujur-jujurnya (FORM SEQ)</a:t>
            </a:r>
            <a:endParaRPr>
              <a:solidFill>
                <a:schemeClr val="dk1"/>
              </a:solidFill>
            </a:endParaRPr>
          </a:p>
          <a:p>
            <a:pPr indent="-292100" lvl="0" marL="457200" rtl="0" algn="l">
              <a:spcBef>
                <a:spcPts val="0"/>
              </a:spcBef>
              <a:spcAft>
                <a:spcPts val="0"/>
              </a:spcAft>
              <a:buClr>
                <a:schemeClr val="dk1"/>
              </a:buClr>
              <a:buSzPts val="1000"/>
              <a:buChar char="●"/>
            </a:pPr>
            <a:r>
              <a:rPr lang="en">
                <a:solidFill>
                  <a:schemeClr val="dk1"/>
                </a:solidFill>
              </a:rPr>
              <a:t>[Opt.] Selama sesi think aloud tadi, Anda menyebutkan [Need to be clarified statement] dan saya tidak ingin mengganggu pada sesi tadi. Apakah Anda dapat mengelaborasi maksud dari pernyataan tersebut?</a:t>
            </a:r>
            <a:endParaRPr>
              <a:solidFill>
                <a:schemeClr val="dk1"/>
              </a:solidFill>
            </a:endParaRPr>
          </a:p>
          <a:p>
            <a:pPr indent="-292100" lvl="0" marL="457200" rtl="0" algn="l">
              <a:spcBef>
                <a:spcPts val="0"/>
              </a:spcBef>
              <a:spcAft>
                <a:spcPts val="0"/>
              </a:spcAft>
              <a:buClr>
                <a:schemeClr val="dk1"/>
              </a:buClr>
              <a:buSzPts val="1000"/>
              <a:buChar char="●"/>
            </a:pPr>
            <a:r>
              <a:rPr lang="en">
                <a:solidFill>
                  <a:schemeClr val="dk1"/>
                </a:solidFill>
              </a:rPr>
              <a:t>Sekarang saya akan memberikan skenario untuk task 3. Silakan dibaca terlebih dahulu.</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0" name="Shape 670"/>
        <p:cNvGrpSpPr/>
        <p:nvPr/>
      </p:nvGrpSpPr>
      <p:grpSpPr>
        <a:xfrm>
          <a:off x="0" y="0"/>
          <a:ext cx="0" cy="0"/>
          <a:chOff x="0" y="0"/>
          <a:chExt cx="0" cy="0"/>
        </a:xfrm>
      </p:grpSpPr>
      <p:sp>
        <p:nvSpPr>
          <p:cNvPr id="671" name="Google Shape;671;p60"/>
          <p:cNvSpPr txBox="1"/>
          <p:nvPr>
            <p:ph type="title"/>
          </p:nvPr>
        </p:nvSpPr>
        <p:spPr>
          <a:xfrm>
            <a:off x="720000" y="253750"/>
            <a:ext cx="5623200" cy="861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a:t>
            </a:r>
            <a:r>
              <a:rPr lang="en"/>
              <a:t>est (2)</a:t>
            </a:r>
            <a:endParaRPr/>
          </a:p>
        </p:txBody>
      </p:sp>
      <p:sp>
        <p:nvSpPr>
          <p:cNvPr id="672" name="Google Shape;672;p60"/>
          <p:cNvSpPr txBox="1"/>
          <p:nvPr>
            <p:ph idx="1" type="body"/>
          </p:nvPr>
        </p:nvSpPr>
        <p:spPr>
          <a:xfrm>
            <a:off x="524700" y="1524000"/>
            <a:ext cx="7886700" cy="3076800"/>
          </a:xfrm>
          <a:prstGeom prst="rect">
            <a:avLst/>
          </a:prstGeom>
        </p:spPr>
        <p:txBody>
          <a:bodyPr anchorCtr="0" anchor="ctr" bIns="91425" lIns="91425" spcFirstLastPara="1" rIns="91425" wrap="square" tIns="91425">
            <a:noAutofit/>
          </a:bodyPr>
          <a:lstStyle/>
          <a:p>
            <a:pPr indent="-292100" lvl="0" marL="457200" rtl="0" algn="l">
              <a:spcBef>
                <a:spcPts val="0"/>
              </a:spcBef>
              <a:spcAft>
                <a:spcPts val="0"/>
              </a:spcAft>
              <a:buClr>
                <a:schemeClr val="dk1"/>
              </a:buClr>
              <a:buSzPts val="1000"/>
              <a:buChar char="●"/>
            </a:pPr>
            <a:r>
              <a:rPr lang="en">
                <a:solidFill>
                  <a:schemeClr val="dk1"/>
                </a:solidFill>
              </a:rPr>
              <a:t>Apakah ada hal yang perlu diklarifikasi sebelum melakukan pengujian?</a:t>
            </a:r>
            <a:endParaRPr>
              <a:solidFill>
                <a:schemeClr val="dk1"/>
              </a:solidFill>
            </a:endParaRPr>
          </a:p>
          <a:p>
            <a:pPr indent="-292100" lvl="0" marL="457200" rtl="0" algn="l">
              <a:spcBef>
                <a:spcPts val="0"/>
              </a:spcBef>
              <a:spcAft>
                <a:spcPts val="0"/>
              </a:spcAft>
              <a:buClr>
                <a:schemeClr val="dk1"/>
              </a:buClr>
              <a:buSzPts val="1000"/>
              <a:buChar char="●"/>
            </a:pPr>
            <a:r>
              <a:rPr lang="en">
                <a:solidFill>
                  <a:schemeClr val="dk1"/>
                </a:solidFill>
              </a:rPr>
              <a:t>Berikut form evaluasi skenario 1, harap diisi dengan sejujur-jujurnya (FORM SEQ)</a:t>
            </a:r>
            <a:endParaRPr>
              <a:solidFill>
                <a:schemeClr val="dk1"/>
              </a:solidFill>
            </a:endParaRPr>
          </a:p>
          <a:p>
            <a:pPr indent="-292100" lvl="0" marL="457200" rtl="0" algn="l">
              <a:spcBef>
                <a:spcPts val="0"/>
              </a:spcBef>
              <a:spcAft>
                <a:spcPts val="0"/>
              </a:spcAft>
              <a:buClr>
                <a:schemeClr val="dk1"/>
              </a:buClr>
              <a:buSzPts val="1000"/>
              <a:buChar char="●"/>
            </a:pPr>
            <a:r>
              <a:rPr lang="en">
                <a:solidFill>
                  <a:schemeClr val="dk1"/>
                </a:solidFill>
              </a:rPr>
              <a:t>[Opt.] Selama sesi think aloud tadi, Anda menyebutkan [Need to be clarified statement] dan saya tidak ingin mengganggu pada sesi tadi. Apakah Anda dapat mengelaborasi maksud dari pernyataan tersebut?</a:t>
            </a:r>
            <a:endParaRPr>
              <a:solidFill>
                <a:schemeClr val="dk1"/>
              </a:solidFill>
            </a:endParaRPr>
          </a:p>
          <a:p>
            <a:pPr indent="-292100" lvl="0" marL="457200" rtl="0" algn="l">
              <a:spcBef>
                <a:spcPts val="0"/>
              </a:spcBef>
              <a:spcAft>
                <a:spcPts val="0"/>
              </a:spcAft>
              <a:buClr>
                <a:schemeClr val="dk1"/>
              </a:buClr>
              <a:buSzPts val="1000"/>
              <a:buChar char="●"/>
            </a:pPr>
            <a:r>
              <a:rPr lang="en">
                <a:solidFill>
                  <a:schemeClr val="dk1"/>
                </a:solidFill>
              </a:rPr>
              <a:t>Sekarang saya akan memberikan skenario untuk task 4. Silakan dibaca terlebih dahulu.</a:t>
            </a:r>
            <a:endParaRPr>
              <a:solidFill>
                <a:schemeClr val="dk1"/>
              </a:solidFill>
            </a:endParaRPr>
          </a:p>
          <a:p>
            <a:pPr indent="-292100" lvl="0" marL="457200" rtl="0" algn="l">
              <a:spcBef>
                <a:spcPts val="0"/>
              </a:spcBef>
              <a:spcAft>
                <a:spcPts val="0"/>
              </a:spcAft>
              <a:buClr>
                <a:schemeClr val="dk1"/>
              </a:buClr>
              <a:buSzPts val="1000"/>
              <a:buChar char="●"/>
            </a:pPr>
            <a:r>
              <a:rPr lang="en">
                <a:solidFill>
                  <a:schemeClr val="dk1"/>
                </a:solidFill>
              </a:rPr>
              <a:t>Apakah ada hal yang perlu diklarifikasi sebelum melakukan pengujian?</a:t>
            </a:r>
            <a:endParaRPr>
              <a:solidFill>
                <a:schemeClr val="dk1"/>
              </a:solidFill>
            </a:endParaRPr>
          </a:p>
          <a:p>
            <a:pPr indent="-292100" lvl="0" marL="457200" rtl="0" algn="l">
              <a:spcBef>
                <a:spcPts val="0"/>
              </a:spcBef>
              <a:spcAft>
                <a:spcPts val="0"/>
              </a:spcAft>
              <a:buClr>
                <a:schemeClr val="dk1"/>
              </a:buClr>
              <a:buSzPts val="1000"/>
              <a:buChar char="●"/>
            </a:pPr>
            <a:r>
              <a:rPr lang="en">
                <a:solidFill>
                  <a:schemeClr val="dk1"/>
                </a:solidFill>
              </a:rPr>
              <a:t>Berikut form evaluasi skenario 1, harap diisi dengan sejujur-jujurnya (FORM SEQ)</a:t>
            </a:r>
            <a:endParaRPr>
              <a:solidFill>
                <a:schemeClr val="dk1"/>
              </a:solidFill>
            </a:endParaRPr>
          </a:p>
          <a:p>
            <a:pPr indent="-292100" lvl="0" marL="457200" rtl="0" algn="l">
              <a:spcBef>
                <a:spcPts val="0"/>
              </a:spcBef>
              <a:spcAft>
                <a:spcPts val="0"/>
              </a:spcAft>
              <a:buClr>
                <a:schemeClr val="dk1"/>
              </a:buClr>
              <a:buSzPts val="1000"/>
              <a:buChar char="●"/>
            </a:pPr>
            <a:r>
              <a:rPr lang="en">
                <a:solidFill>
                  <a:schemeClr val="dk1"/>
                </a:solidFill>
              </a:rPr>
              <a:t>[Opt.] Selama sesi think aloud tadi, Anda menyebutkan [Need to be clarified statement] dan saya tidak ingin mengganggu pada sesi tadi. Apakah Anda dapat mengelaborasi maksud dari pernyataan tersebut?</a:t>
            </a:r>
            <a:endParaRPr>
              <a:solidFill>
                <a:schemeClr val="dk1"/>
              </a:solidFill>
            </a:endParaRPr>
          </a:p>
          <a:p>
            <a:pPr indent="-292100" lvl="0" marL="457200" rtl="0" algn="l">
              <a:spcBef>
                <a:spcPts val="0"/>
              </a:spcBef>
              <a:spcAft>
                <a:spcPts val="0"/>
              </a:spcAft>
              <a:buClr>
                <a:schemeClr val="dk1"/>
              </a:buClr>
              <a:buSzPts val="1000"/>
              <a:buChar char="●"/>
            </a:pPr>
            <a:r>
              <a:rPr lang="en">
                <a:solidFill>
                  <a:schemeClr val="dk1"/>
                </a:solidFill>
              </a:rPr>
              <a:t>Sekarang saya akan memberikan skenario untuk task 5. Silakan dibaca terlebih dahulu.</a:t>
            </a:r>
            <a:endParaRPr>
              <a:solidFill>
                <a:schemeClr val="dk1"/>
              </a:solidFill>
            </a:endParaRPr>
          </a:p>
          <a:p>
            <a:pPr indent="-292100" lvl="0" marL="457200" rtl="0" algn="l">
              <a:spcBef>
                <a:spcPts val="0"/>
              </a:spcBef>
              <a:spcAft>
                <a:spcPts val="0"/>
              </a:spcAft>
              <a:buClr>
                <a:schemeClr val="dk1"/>
              </a:buClr>
              <a:buSzPts val="1000"/>
              <a:buChar char="●"/>
            </a:pPr>
            <a:r>
              <a:rPr lang="en">
                <a:solidFill>
                  <a:schemeClr val="dk1"/>
                </a:solidFill>
              </a:rPr>
              <a:t>Apakah ada hal yang perlu diklarifikasi sebelum melakukan pengujian?</a:t>
            </a:r>
            <a:endParaRPr>
              <a:solidFill>
                <a:schemeClr val="dk1"/>
              </a:solidFill>
            </a:endParaRPr>
          </a:p>
          <a:p>
            <a:pPr indent="-292100" lvl="0" marL="457200" rtl="0" algn="l">
              <a:spcBef>
                <a:spcPts val="0"/>
              </a:spcBef>
              <a:spcAft>
                <a:spcPts val="0"/>
              </a:spcAft>
              <a:buClr>
                <a:schemeClr val="dk1"/>
              </a:buClr>
              <a:buSzPts val="1000"/>
              <a:buChar char="●"/>
            </a:pPr>
            <a:r>
              <a:rPr lang="en">
                <a:solidFill>
                  <a:schemeClr val="dk1"/>
                </a:solidFill>
              </a:rPr>
              <a:t>Berikut form evaluasi skenario 1, harap diisi dengan sejujur-jujurnya (FORM SEQ)</a:t>
            </a:r>
            <a:endParaRPr>
              <a:solidFill>
                <a:schemeClr val="dk1"/>
              </a:solidFill>
            </a:endParaRPr>
          </a:p>
          <a:p>
            <a:pPr indent="-292100" lvl="0" marL="457200" rtl="0" algn="l">
              <a:spcBef>
                <a:spcPts val="0"/>
              </a:spcBef>
              <a:spcAft>
                <a:spcPts val="0"/>
              </a:spcAft>
              <a:buClr>
                <a:schemeClr val="dk1"/>
              </a:buClr>
              <a:buSzPts val="1000"/>
              <a:buChar char="●"/>
            </a:pPr>
            <a:r>
              <a:rPr lang="en">
                <a:solidFill>
                  <a:schemeClr val="dk1"/>
                </a:solidFill>
              </a:rPr>
              <a:t>[Opt.] Selama sesi think aloud tadi, Anda menyebutkan [Need to be clarified statement] dan saya tidak ingin mengganggu pada sesi tadi. Apakah Anda dapat mengelaborasi maksud dari pernyataan tersebut?</a:t>
            </a:r>
            <a:endParaRPr>
              <a:solidFill>
                <a:schemeClr val="dk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21" name="Shape 521"/>
        <p:cNvGrpSpPr/>
        <p:nvPr/>
      </p:nvGrpSpPr>
      <p:grpSpPr>
        <a:xfrm>
          <a:off x="0" y="0"/>
          <a:ext cx="0" cy="0"/>
          <a:chOff x="0" y="0"/>
          <a:chExt cx="0" cy="0"/>
        </a:xfrm>
      </p:grpSpPr>
      <p:pic>
        <p:nvPicPr>
          <p:cNvPr id="522" name="Google Shape;522;p43"/>
          <p:cNvPicPr preferRelativeResize="0"/>
          <p:nvPr/>
        </p:nvPicPr>
        <p:blipFill rotWithShape="1">
          <a:blip r:embed="rId3">
            <a:alphaModFix/>
          </a:blip>
          <a:srcRect b="12400" l="0" r="0" t="12400"/>
          <a:stretch/>
        </p:blipFill>
        <p:spPr>
          <a:xfrm>
            <a:off x="3945462" y="741500"/>
            <a:ext cx="1183200" cy="1183200"/>
          </a:xfrm>
          <a:prstGeom prst="ellipse">
            <a:avLst/>
          </a:prstGeom>
          <a:noFill/>
          <a:ln>
            <a:noFill/>
          </a:ln>
        </p:spPr>
      </p:pic>
      <p:sp>
        <p:nvSpPr>
          <p:cNvPr id="523" name="Google Shape;523;p43"/>
          <p:cNvSpPr/>
          <p:nvPr/>
        </p:nvSpPr>
        <p:spPr>
          <a:xfrm>
            <a:off x="3698925" y="483780"/>
            <a:ext cx="1676268" cy="1687953"/>
          </a:xfrm>
          <a:custGeom>
            <a:rect b="b" l="l" r="r" t="t"/>
            <a:pathLst>
              <a:path extrusionOk="0" h="50413" w="50064">
                <a:moveTo>
                  <a:pt x="23306" y="6966"/>
                </a:moveTo>
                <a:cubicBezTo>
                  <a:pt x="23359" y="6966"/>
                  <a:pt x="23373" y="7039"/>
                  <a:pt x="23373" y="7086"/>
                </a:cubicBezTo>
                <a:cubicBezTo>
                  <a:pt x="23373" y="7160"/>
                  <a:pt x="23373" y="7222"/>
                  <a:pt x="23300" y="7222"/>
                </a:cubicBezTo>
                <a:cubicBezTo>
                  <a:pt x="23292" y="7222"/>
                  <a:pt x="23283" y="7221"/>
                  <a:pt x="23273" y="7219"/>
                </a:cubicBezTo>
                <a:cubicBezTo>
                  <a:pt x="23206" y="7219"/>
                  <a:pt x="23173" y="7168"/>
                  <a:pt x="23157" y="7119"/>
                </a:cubicBezTo>
                <a:cubicBezTo>
                  <a:pt x="23173" y="7035"/>
                  <a:pt x="23223" y="6968"/>
                  <a:pt x="23290" y="6968"/>
                </a:cubicBezTo>
                <a:cubicBezTo>
                  <a:pt x="23296" y="6967"/>
                  <a:pt x="23301" y="6966"/>
                  <a:pt x="23306" y="6966"/>
                </a:cubicBezTo>
                <a:close/>
                <a:moveTo>
                  <a:pt x="22272" y="7219"/>
                </a:moveTo>
                <a:lnTo>
                  <a:pt x="22272" y="7219"/>
                </a:lnTo>
                <a:cubicBezTo>
                  <a:pt x="22272" y="7402"/>
                  <a:pt x="22373" y="7553"/>
                  <a:pt x="22457" y="7769"/>
                </a:cubicBezTo>
                <a:cubicBezTo>
                  <a:pt x="22223" y="7535"/>
                  <a:pt x="22223" y="7535"/>
                  <a:pt x="22272" y="7219"/>
                </a:cubicBezTo>
                <a:close/>
                <a:moveTo>
                  <a:pt x="23690" y="6686"/>
                </a:moveTo>
                <a:cubicBezTo>
                  <a:pt x="23824" y="6802"/>
                  <a:pt x="23906" y="6968"/>
                  <a:pt x="24106" y="7019"/>
                </a:cubicBezTo>
                <a:cubicBezTo>
                  <a:pt x="24206" y="7035"/>
                  <a:pt x="24240" y="7502"/>
                  <a:pt x="24173" y="7653"/>
                </a:cubicBezTo>
                <a:cubicBezTo>
                  <a:pt x="24157" y="7669"/>
                  <a:pt x="24140" y="7702"/>
                  <a:pt x="24106" y="7719"/>
                </a:cubicBezTo>
                <a:cubicBezTo>
                  <a:pt x="24051" y="7807"/>
                  <a:pt x="24002" y="7839"/>
                  <a:pt x="23955" y="7839"/>
                </a:cubicBezTo>
                <a:cubicBezTo>
                  <a:pt x="23861" y="7839"/>
                  <a:pt x="23780" y="7708"/>
                  <a:pt x="23690" y="7653"/>
                </a:cubicBezTo>
                <a:cubicBezTo>
                  <a:pt x="23590" y="7586"/>
                  <a:pt x="23557" y="7486"/>
                  <a:pt x="23573" y="7369"/>
                </a:cubicBezTo>
                <a:cubicBezTo>
                  <a:pt x="23590" y="7235"/>
                  <a:pt x="23606" y="7119"/>
                  <a:pt x="23639" y="6986"/>
                </a:cubicBezTo>
                <a:cubicBezTo>
                  <a:pt x="23590" y="6868"/>
                  <a:pt x="23573" y="6768"/>
                  <a:pt x="23690" y="6686"/>
                </a:cubicBezTo>
                <a:close/>
                <a:moveTo>
                  <a:pt x="26157" y="7802"/>
                </a:moveTo>
                <a:cubicBezTo>
                  <a:pt x="26173" y="7802"/>
                  <a:pt x="26224" y="7802"/>
                  <a:pt x="26240" y="7819"/>
                </a:cubicBezTo>
                <a:cubicBezTo>
                  <a:pt x="26324" y="7902"/>
                  <a:pt x="26224" y="7969"/>
                  <a:pt x="26207" y="8035"/>
                </a:cubicBezTo>
                <a:cubicBezTo>
                  <a:pt x="26107" y="7969"/>
                  <a:pt x="26091" y="7886"/>
                  <a:pt x="26157" y="7802"/>
                </a:cubicBezTo>
                <a:close/>
                <a:moveTo>
                  <a:pt x="22223" y="7919"/>
                </a:moveTo>
                <a:cubicBezTo>
                  <a:pt x="22339" y="7969"/>
                  <a:pt x="22306" y="8069"/>
                  <a:pt x="22306" y="8169"/>
                </a:cubicBezTo>
                <a:cubicBezTo>
                  <a:pt x="22223" y="8119"/>
                  <a:pt x="22123" y="8069"/>
                  <a:pt x="22172" y="7953"/>
                </a:cubicBezTo>
                <a:cubicBezTo>
                  <a:pt x="22172" y="7935"/>
                  <a:pt x="22206" y="7919"/>
                  <a:pt x="22223" y="7919"/>
                </a:cubicBezTo>
                <a:close/>
                <a:moveTo>
                  <a:pt x="22535" y="7983"/>
                </a:moveTo>
                <a:cubicBezTo>
                  <a:pt x="22602" y="7983"/>
                  <a:pt x="22586" y="8041"/>
                  <a:pt x="22557" y="8086"/>
                </a:cubicBezTo>
                <a:cubicBezTo>
                  <a:pt x="22557" y="8119"/>
                  <a:pt x="22523" y="8135"/>
                  <a:pt x="22506" y="8169"/>
                </a:cubicBezTo>
                <a:cubicBezTo>
                  <a:pt x="22473" y="8086"/>
                  <a:pt x="22457" y="8002"/>
                  <a:pt x="22506" y="7986"/>
                </a:cubicBezTo>
                <a:cubicBezTo>
                  <a:pt x="22517" y="7984"/>
                  <a:pt x="22527" y="7983"/>
                  <a:pt x="22535" y="7983"/>
                </a:cubicBezTo>
                <a:close/>
                <a:moveTo>
                  <a:pt x="29601" y="8195"/>
                </a:moveTo>
                <a:cubicBezTo>
                  <a:pt x="29673" y="8195"/>
                  <a:pt x="29710" y="8265"/>
                  <a:pt x="29725" y="8335"/>
                </a:cubicBezTo>
                <a:cubicBezTo>
                  <a:pt x="29708" y="8453"/>
                  <a:pt x="29641" y="8535"/>
                  <a:pt x="29525" y="8553"/>
                </a:cubicBezTo>
                <a:cubicBezTo>
                  <a:pt x="29507" y="8556"/>
                  <a:pt x="29488" y="8558"/>
                  <a:pt x="29468" y="8558"/>
                </a:cubicBezTo>
                <a:cubicBezTo>
                  <a:pt x="29397" y="8558"/>
                  <a:pt x="29325" y="8531"/>
                  <a:pt x="29325" y="8453"/>
                </a:cubicBezTo>
                <a:cubicBezTo>
                  <a:pt x="29341" y="8335"/>
                  <a:pt x="29441" y="8253"/>
                  <a:pt x="29558" y="8202"/>
                </a:cubicBezTo>
                <a:cubicBezTo>
                  <a:pt x="29574" y="8197"/>
                  <a:pt x="29588" y="8195"/>
                  <a:pt x="29601" y="8195"/>
                </a:cubicBezTo>
                <a:close/>
                <a:moveTo>
                  <a:pt x="21005" y="8702"/>
                </a:moveTo>
                <a:cubicBezTo>
                  <a:pt x="21039" y="8702"/>
                  <a:pt x="21072" y="8720"/>
                  <a:pt x="21072" y="8769"/>
                </a:cubicBezTo>
                <a:cubicBezTo>
                  <a:pt x="21072" y="8820"/>
                  <a:pt x="21072" y="8853"/>
                  <a:pt x="21023" y="8853"/>
                </a:cubicBezTo>
                <a:cubicBezTo>
                  <a:pt x="20972" y="8853"/>
                  <a:pt x="20939" y="8836"/>
                  <a:pt x="20939" y="8786"/>
                </a:cubicBezTo>
                <a:cubicBezTo>
                  <a:pt x="20939" y="8753"/>
                  <a:pt x="20956" y="8720"/>
                  <a:pt x="21005" y="8702"/>
                </a:cubicBezTo>
                <a:close/>
                <a:moveTo>
                  <a:pt x="29258" y="8702"/>
                </a:moveTo>
                <a:cubicBezTo>
                  <a:pt x="29308" y="8702"/>
                  <a:pt x="29341" y="8736"/>
                  <a:pt x="29325" y="8802"/>
                </a:cubicBezTo>
                <a:cubicBezTo>
                  <a:pt x="29325" y="8820"/>
                  <a:pt x="29292" y="8853"/>
                  <a:pt x="29274" y="8853"/>
                </a:cubicBezTo>
                <a:cubicBezTo>
                  <a:pt x="29225" y="8853"/>
                  <a:pt x="29192" y="8820"/>
                  <a:pt x="29174" y="8769"/>
                </a:cubicBezTo>
                <a:cubicBezTo>
                  <a:pt x="29174" y="8720"/>
                  <a:pt x="29208" y="8702"/>
                  <a:pt x="29258" y="8702"/>
                </a:cubicBezTo>
                <a:close/>
                <a:moveTo>
                  <a:pt x="30025" y="8419"/>
                </a:moveTo>
                <a:lnTo>
                  <a:pt x="30025" y="8419"/>
                </a:lnTo>
                <a:cubicBezTo>
                  <a:pt x="29974" y="8669"/>
                  <a:pt x="29858" y="8853"/>
                  <a:pt x="29625" y="8953"/>
                </a:cubicBezTo>
                <a:cubicBezTo>
                  <a:pt x="29692" y="8736"/>
                  <a:pt x="29925" y="8635"/>
                  <a:pt x="30025" y="8419"/>
                </a:cubicBezTo>
                <a:close/>
                <a:moveTo>
                  <a:pt x="21376" y="8667"/>
                </a:moveTo>
                <a:cubicBezTo>
                  <a:pt x="21385" y="8667"/>
                  <a:pt x="21395" y="8668"/>
                  <a:pt x="21406" y="8669"/>
                </a:cubicBezTo>
                <a:cubicBezTo>
                  <a:pt x="21490" y="8702"/>
                  <a:pt x="21623" y="8702"/>
                  <a:pt x="21623" y="8836"/>
                </a:cubicBezTo>
                <a:cubicBezTo>
                  <a:pt x="21623" y="8953"/>
                  <a:pt x="21523" y="8986"/>
                  <a:pt x="21423" y="9020"/>
                </a:cubicBezTo>
                <a:cubicBezTo>
                  <a:pt x="21323" y="9002"/>
                  <a:pt x="21256" y="8953"/>
                  <a:pt x="21256" y="8853"/>
                </a:cubicBezTo>
                <a:cubicBezTo>
                  <a:pt x="21271" y="8760"/>
                  <a:pt x="21258" y="8667"/>
                  <a:pt x="21376" y="8667"/>
                </a:cubicBezTo>
                <a:close/>
                <a:moveTo>
                  <a:pt x="30200" y="8943"/>
                </a:moveTo>
                <a:cubicBezTo>
                  <a:pt x="30275" y="8943"/>
                  <a:pt x="30340" y="8983"/>
                  <a:pt x="30425" y="9036"/>
                </a:cubicBezTo>
                <a:cubicBezTo>
                  <a:pt x="30363" y="9085"/>
                  <a:pt x="30313" y="9105"/>
                  <a:pt x="30267" y="9105"/>
                </a:cubicBezTo>
                <a:cubicBezTo>
                  <a:pt x="30192" y="9105"/>
                  <a:pt x="30131" y="9049"/>
                  <a:pt x="30058" y="8986"/>
                </a:cubicBezTo>
                <a:cubicBezTo>
                  <a:pt x="30113" y="8956"/>
                  <a:pt x="30158" y="8943"/>
                  <a:pt x="30200" y="8943"/>
                </a:cubicBezTo>
                <a:close/>
                <a:moveTo>
                  <a:pt x="30736" y="8817"/>
                </a:moveTo>
                <a:cubicBezTo>
                  <a:pt x="30845" y="8817"/>
                  <a:pt x="30859" y="8878"/>
                  <a:pt x="30859" y="8953"/>
                </a:cubicBezTo>
                <a:cubicBezTo>
                  <a:pt x="30859" y="9120"/>
                  <a:pt x="30692" y="9186"/>
                  <a:pt x="30659" y="9320"/>
                </a:cubicBezTo>
                <a:cubicBezTo>
                  <a:pt x="30625" y="9220"/>
                  <a:pt x="30575" y="9120"/>
                  <a:pt x="30559" y="9020"/>
                </a:cubicBezTo>
                <a:cubicBezTo>
                  <a:pt x="30541" y="8902"/>
                  <a:pt x="30608" y="8820"/>
                  <a:pt x="30692" y="8820"/>
                </a:cubicBezTo>
                <a:cubicBezTo>
                  <a:pt x="30708" y="8818"/>
                  <a:pt x="30723" y="8817"/>
                  <a:pt x="30736" y="8817"/>
                </a:cubicBezTo>
                <a:close/>
                <a:moveTo>
                  <a:pt x="20505" y="9120"/>
                </a:moveTo>
                <a:lnTo>
                  <a:pt x="20505" y="9120"/>
                </a:lnTo>
                <a:cubicBezTo>
                  <a:pt x="20556" y="9202"/>
                  <a:pt x="20705" y="9236"/>
                  <a:pt x="20672" y="9436"/>
                </a:cubicBezTo>
                <a:cubicBezTo>
                  <a:pt x="20523" y="9336"/>
                  <a:pt x="20489" y="9236"/>
                  <a:pt x="20505" y="9120"/>
                </a:cubicBezTo>
                <a:close/>
                <a:moveTo>
                  <a:pt x="28270" y="9217"/>
                </a:moveTo>
                <a:cubicBezTo>
                  <a:pt x="28277" y="9217"/>
                  <a:pt x="28284" y="9218"/>
                  <a:pt x="28291" y="9220"/>
                </a:cubicBezTo>
                <a:cubicBezTo>
                  <a:pt x="28358" y="9236"/>
                  <a:pt x="28374" y="9302"/>
                  <a:pt x="28374" y="9369"/>
                </a:cubicBezTo>
                <a:cubicBezTo>
                  <a:pt x="28360" y="9427"/>
                  <a:pt x="28345" y="9472"/>
                  <a:pt x="28288" y="9472"/>
                </a:cubicBezTo>
                <a:cubicBezTo>
                  <a:pt x="28279" y="9472"/>
                  <a:pt x="28269" y="9471"/>
                  <a:pt x="28258" y="9469"/>
                </a:cubicBezTo>
                <a:cubicBezTo>
                  <a:pt x="28191" y="9469"/>
                  <a:pt x="28141" y="9420"/>
                  <a:pt x="28158" y="9353"/>
                </a:cubicBezTo>
                <a:cubicBezTo>
                  <a:pt x="28188" y="9292"/>
                  <a:pt x="28204" y="9217"/>
                  <a:pt x="28270" y="9217"/>
                </a:cubicBezTo>
                <a:close/>
                <a:moveTo>
                  <a:pt x="17472" y="9505"/>
                </a:moveTo>
                <a:cubicBezTo>
                  <a:pt x="17551" y="9505"/>
                  <a:pt x="17624" y="9540"/>
                  <a:pt x="17689" y="9653"/>
                </a:cubicBezTo>
                <a:cubicBezTo>
                  <a:pt x="17755" y="9702"/>
                  <a:pt x="17838" y="9753"/>
                  <a:pt x="17738" y="9853"/>
                </a:cubicBezTo>
                <a:cubicBezTo>
                  <a:pt x="17555" y="9802"/>
                  <a:pt x="17271" y="9902"/>
                  <a:pt x="17204" y="9569"/>
                </a:cubicBezTo>
                <a:cubicBezTo>
                  <a:pt x="17299" y="9544"/>
                  <a:pt x="17389" y="9505"/>
                  <a:pt x="17472" y="9505"/>
                </a:cubicBezTo>
                <a:close/>
                <a:moveTo>
                  <a:pt x="30970" y="9289"/>
                </a:moveTo>
                <a:cubicBezTo>
                  <a:pt x="31038" y="9289"/>
                  <a:pt x="31116" y="9305"/>
                  <a:pt x="31183" y="9305"/>
                </a:cubicBezTo>
                <a:cubicBezTo>
                  <a:pt x="31198" y="9305"/>
                  <a:pt x="31212" y="9304"/>
                  <a:pt x="31225" y="9302"/>
                </a:cubicBezTo>
                <a:cubicBezTo>
                  <a:pt x="31242" y="9299"/>
                  <a:pt x="31259" y="9297"/>
                  <a:pt x="31276" y="9297"/>
                </a:cubicBezTo>
                <a:cubicBezTo>
                  <a:pt x="31340" y="9297"/>
                  <a:pt x="31395" y="9326"/>
                  <a:pt x="31408" y="9420"/>
                </a:cubicBezTo>
                <a:cubicBezTo>
                  <a:pt x="31442" y="9436"/>
                  <a:pt x="31459" y="9436"/>
                  <a:pt x="31492" y="9469"/>
                </a:cubicBezTo>
                <a:cubicBezTo>
                  <a:pt x="31559" y="9536"/>
                  <a:pt x="31742" y="9569"/>
                  <a:pt x="31642" y="9720"/>
                </a:cubicBezTo>
                <a:cubicBezTo>
                  <a:pt x="31586" y="9812"/>
                  <a:pt x="31511" y="9848"/>
                  <a:pt x="31435" y="9848"/>
                </a:cubicBezTo>
                <a:cubicBezTo>
                  <a:pt x="31373" y="9848"/>
                  <a:pt x="31311" y="9824"/>
                  <a:pt x="31259" y="9786"/>
                </a:cubicBezTo>
                <a:cubicBezTo>
                  <a:pt x="31191" y="9741"/>
                  <a:pt x="31130" y="9723"/>
                  <a:pt x="31071" y="9723"/>
                </a:cubicBezTo>
                <a:cubicBezTo>
                  <a:pt x="31000" y="9723"/>
                  <a:pt x="30932" y="9750"/>
                  <a:pt x="30859" y="9786"/>
                </a:cubicBezTo>
                <a:cubicBezTo>
                  <a:pt x="30892" y="9853"/>
                  <a:pt x="30941" y="9902"/>
                  <a:pt x="30892" y="9987"/>
                </a:cubicBezTo>
                <a:cubicBezTo>
                  <a:pt x="30841" y="9886"/>
                  <a:pt x="30725" y="9920"/>
                  <a:pt x="30675" y="9853"/>
                </a:cubicBezTo>
                <a:cubicBezTo>
                  <a:pt x="30608" y="9820"/>
                  <a:pt x="30559" y="9736"/>
                  <a:pt x="30575" y="9720"/>
                </a:cubicBezTo>
                <a:cubicBezTo>
                  <a:pt x="30808" y="9702"/>
                  <a:pt x="30741" y="9486"/>
                  <a:pt x="30825" y="9353"/>
                </a:cubicBezTo>
                <a:cubicBezTo>
                  <a:pt x="30854" y="9302"/>
                  <a:pt x="30908" y="9289"/>
                  <a:pt x="30970" y="9289"/>
                </a:cubicBezTo>
                <a:close/>
                <a:moveTo>
                  <a:pt x="31508" y="10020"/>
                </a:moveTo>
                <a:cubicBezTo>
                  <a:pt x="31559" y="10020"/>
                  <a:pt x="31608" y="10036"/>
                  <a:pt x="31626" y="10087"/>
                </a:cubicBezTo>
                <a:cubicBezTo>
                  <a:pt x="31626" y="10153"/>
                  <a:pt x="31592" y="10187"/>
                  <a:pt x="31542" y="10203"/>
                </a:cubicBezTo>
                <a:cubicBezTo>
                  <a:pt x="31530" y="10206"/>
                  <a:pt x="31518" y="10207"/>
                  <a:pt x="31507" y="10207"/>
                </a:cubicBezTo>
                <a:cubicBezTo>
                  <a:pt x="31453" y="10207"/>
                  <a:pt x="31408" y="10175"/>
                  <a:pt x="31408" y="10120"/>
                </a:cubicBezTo>
                <a:cubicBezTo>
                  <a:pt x="31408" y="10053"/>
                  <a:pt x="31459" y="10020"/>
                  <a:pt x="31508" y="10020"/>
                </a:cubicBezTo>
                <a:close/>
                <a:moveTo>
                  <a:pt x="16271" y="10303"/>
                </a:moveTo>
                <a:cubicBezTo>
                  <a:pt x="16238" y="10453"/>
                  <a:pt x="16388" y="10569"/>
                  <a:pt x="16304" y="10769"/>
                </a:cubicBezTo>
                <a:cubicBezTo>
                  <a:pt x="16155" y="10587"/>
                  <a:pt x="16171" y="10436"/>
                  <a:pt x="16271" y="10303"/>
                </a:cubicBezTo>
                <a:close/>
                <a:moveTo>
                  <a:pt x="16004" y="10887"/>
                </a:moveTo>
                <a:lnTo>
                  <a:pt x="16004" y="10887"/>
                </a:lnTo>
                <a:cubicBezTo>
                  <a:pt x="16122" y="10936"/>
                  <a:pt x="16138" y="11003"/>
                  <a:pt x="16138" y="11120"/>
                </a:cubicBezTo>
                <a:cubicBezTo>
                  <a:pt x="16022" y="11069"/>
                  <a:pt x="16004" y="10987"/>
                  <a:pt x="16004" y="10887"/>
                </a:cubicBezTo>
                <a:close/>
                <a:moveTo>
                  <a:pt x="33542" y="11330"/>
                </a:moveTo>
                <a:cubicBezTo>
                  <a:pt x="33567" y="11330"/>
                  <a:pt x="33575" y="11345"/>
                  <a:pt x="33575" y="11370"/>
                </a:cubicBezTo>
                <a:cubicBezTo>
                  <a:pt x="33559" y="11403"/>
                  <a:pt x="33542" y="11420"/>
                  <a:pt x="33526" y="11436"/>
                </a:cubicBezTo>
                <a:cubicBezTo>
                  <a:pt x="33520" y="11440"/>
                  <a:pt x="33514" y="11441"/>
                  <a:pt x="33508" y="11441"/>
                </a:cubicBezTo>
                <a:cubicBezTo>
                  <a:pt x="33487" y="11441"/>
                  <a:pt x="33475" y="11417"/>
                  <a:pt x="33475" y="11403"/>
                </a:cubicBezTo>
                <a:cubicBezTo>
                  <a:pt x="33475" y="11370"/>
                  <a:pt x="33493" y="11354"/>
                  <a:pt x="33509" y="11336"/>
                </a:cubicBezTo>
                <a:cubicBezTo>
                  <a:pt x="33522" y="11332"/>
                  <a:pt x="33533" y="11330"/>
                  <a:pt x="33542" y="11330"/>
                </a:cubicBezTo>
                <a:close/>
                <a:moveTo>
                  <a:pt x="14521" y="11936"/>
                </a:moveTo>
                <a:lnTo>
                  <a:pt x="14521" y="11936"/>
                </a:lnTo>
                <a:cubicBezTo>
                  <a:pt x="14588" y="12054"/>
                  <a:pt x="14654" y="12154"/>
                  <a:pt x="14771" y="12254"/>
                </a:cubicBezTo>
                <a:cubicBezTo>
                  <a:pt x="14521" y="12254"/>
                  <a:pt x="14470" y="12187"/>
                  <a:pt x="14521" y="11936"/>
                </a:cubicBezTo>
                <a:close/>
                <a:moveTo>
                  <a:pt x="14294" y="13154"/>
                </a:moveTo>
                <a:cubicBezTo>
                  <a:pt x="14317" y="13154"/>
                  <a:pt x="14346" y="13171"/>
                  <a:pt x="14370" y="13187"/>
                </a:cubicBezTo>
                <a:cubicBezTo>
                  <a:pt x="14404" y="13221"/>
                  <a:pt x="14404" y="13237"/>
                  <a:pt x="14437" y="13287"/>
                </a:cubicBezTo>
                <a:cubicBezTo>
                  <a:pt x="14337" y="13287"/>
                  <a:pt x="14254" y="13254"/>
                  <a:pt x="14254" y="13221"/>
                </a:cubicBezTo>
                <a:cubicBezTo>
                  <a:pt x="14254" y="13171"/>
                  <a:pt x="14271" y="13154"/>
                  <a:pt x="14294" y="13154"/>
                </a:cubicBezTo>
                <a:close/>
                <a:moveTo>
                  <a:pt x="35743" y="13887"/>
                </a:moveTo>
                <a:cubicBezTo>
                  <a:pt x="35743" y="13921"/>
                  <a:pt x="35760" y="13937"/>
                  <a:pt x="35760" y="13970"/>
                </a:cubicBezTo>
                <a:cubicBezTo>
                  <a:pt x="35760" y="13984"/>
                  <a:pt x="35749" y="14008"/>
                  <a:pt x="35719" y="14008"/>
                </a:cubicBezTo>
                <a:cubicBezTo>
                  <a:pt x="35711" y="14008"/>
                  <a:pt x="35703" y="14007"/>
                  <a:pt x="35693" y="14004"/>
                </a:cubicBezTo>
                <a:cubicBezTo>
                  <a:pt x="35676" y="14004"/>
                  <a:pt x="35660" y="13970"/>
                  <a:pt x="35676" y="13954"/>
                </a:cubicBezTo>
                <a:cubicBezTo>
                  <a:pt x="35693" y="13921"/>
                  <a:pt x="35727" y="13903"/>
                  <a:pt x="35743" y="13887"/>
                </a:cubicBezTo>
                <a:close/>
                <a:moveTo>
                  <a:pt x="35477" y="14052"/>
                </a:moveTo>
                <a:cubicBezTo>
                  <a:pt x="35527" y="14052"/>
                  <a:pt x="35530" y="14124"/>
                  <a:pt x="35560" y="14154"/>
                </a:cubicBezTo>
                <a:cubicBezTo>
                  <a:pt x="35560" y="14206"/>
                  <a:pt x="35540" y="14248"/>
                  <a:pt x="35507" y="14248"/>
                </a:cubicBezTo>
                <a:cubicBezTo>
                  <a:pt x="35497" y="14248"/>
                  <a:pt x="35487" y="14244"/>
                  <a:pt x="35476" y="14237"/>
                </a:cubicBezTo>
                <a:cubicBezTo>
                  <a:pt x="35427" y="14221"/>
                  <a:pt x="35343" y="14237"/>
                  <a:pt x="35343" y="14170"/>
                </a:cubicBezTo>
                <a:cubicBezTo>
                  <a:pt x="35327" y="14104"/>
                  <a:pt x="35393" y="14070"/>
                  <a:pt x="35460" y="14054"/>
                </a:cubicBezTo>
                <a:cubicBezTo>
                  <a:pt x="35466" y="14053"/>
                  <a:pt x="35472" y="14052"/>
                  <a:pt x="35477" y="14052"/>
                </a:cubicBezTo>
                <a:close/>
                <a:moveTo>
                  <a:pt x="35076" y="14221"/>
                </a:moveTo>
                <a:cubicBezTo>
                  <a:pt x="35142" y="14221"/>
                  <a:pt x="35160" y="14254"/>
                  <a:pt x="35160" y="14321"/>
                </a:cubicBezTo>
                <a:cubicBezTo>
                  <a:pt x="35160" y="14337"/>
                  <a:pt x="35126" y="14370"/>
                  <a:pt x="35109" y="14370"/>
                </a:cubicBezTo>
                <a:cubicBezTo>
                  <a:pt x="35100" y="14373"/>
                  <a:pt x="35092" y="14375"/>
                  <a:pt x="35083" y="14375"/>
                </a:cubicBezTo>
                <a:cubicBezTo>
                  <a:pt x="35043" y="14375"/>
                  <a:pt x="35009" y="14343"/>
                  <a:pt x="35009" y="14288"/>
                </a:cubicBezTo>
                <a:cubicBezTo>
                  <a:pt x="34993" y="14254"/>
                  <a:pt x="35026" y="14221"/>
                  <a:pt x="35076" y="14221"/>
                </a:cubicBezTo>
                <a:close/>
                <a:moveTo>
                  <a:pt x="36501" y="14648"/>
                </a:moveTo>
                <a:cubicBezTo>
                  <a:pt x="36525" y="14648"/>
                  <a:pt x="36547" y="14667"/>
                  <a:pt x="36560" y="14704"/>
                </a:cubicBezTo>
                <a:cubicBezTo>
                  <a:pt x="36543" y="14770"/>
                  <a:pt x="36509" y="14804"/>
                  <a:pt x="36460" y="14804"/>
                </a:cubicBezTo>
                <a:cubicBezTo>
                  <a:pt x="36393" y="14804"/>
                  <a:pt x="36343" y="14788"/>
                  <a:pt x="36360" y="14721"/>
                </a:cubicBezTo>
                <a:cubicBezTo>
                  <a:pt x="36360" y="14670"/>
                  <a:pt x="36409" y="14654"/>
                  <a:pt x="36476" y="14654"/>
                </a:cubicBezTo>
                <a:cubicBezTo>
                  <a:pt x="36485" y="14650"/>
                  <a:pt x="36493" y="14648"/>
                  <a:pt x="36501" y="14648"/>
                </a:cubicBezTo>
                <a:close/>
                <a:moveTo>
                  <a:pt x="13265" y="14566"/>
                </a:moveTo>
                <a:cubicBezTo>
                  <a:pt x="13276" y="14566"/>
                  <a:pt x="13289" y="14567"/>
                  <a:pt x="13303" y="14570"/>
                </a:cubicBezTo>
                <a:cubicBezTo>
                  <a:pt x="13370" y="14588"/>
                  <a:pt x="13421" y="14688"/>
                  <a:pt x="13388" y="14754"/>
                </a:cubicBezTo>
                <a:cubicBezTo>
                  <a:pt x="13362" y="14806"/>
                  <a:pt x="13331" y="14820"/>
                  <a:pt x="13296" y="14820"/>
                </a:cubicBezTo>
                <a:cubicBezTo>
                  <a:pt x="13252" y="14820"/>
                  <a:pt x="13199" y="14797"/>
                  <a:pt x="13140" y="14797"/>
                </a:cubicBezTo>
                <a:cubicBezTo>
                  <a:pt x="13123" y="14797"/>
                  <a:pt x="13105" y="14799"/>
                  <a:pt x="13087" y="14804"/>
                </a:cubicBezTo>
                <a:cubicBezTo>
                  <a:pt x="13178" y="14699"/>
                  <a:pt x="13159" y="14566"/>
                  <a:pt x="13265" y="14566"/>
                </a:cubicBezTo>
                <a:close/>
                <a:moveTo>
                  <a:pt x="36159" y="14276"/>
                </a:moveTo>
                <a:cubicBezTo>
                  <a:pt x="36253" y="14276"/>
                  <a:pt x="36327" y="14326"/>
                  <a:pt x="36327" y="14537"/>
                </a:cubicBezTo>
                <a:cubicBezTo>
                  <a:pt x="36266" y="14502"/>
                  <a:pt x="36205" y="14473"/>
                  <a:pt x="36150" y="14473"/>
                </a:cubicBezTo>
                <a:cubicBezTo>
                  <a:pt x="36098" y="14473"/>
                  <a:pt x="36050" y="14498"/>
                  <a:pt x="36009" y="14570"/>
                </a:cubicBezTo>
                <a:cubicBezTo>
                  <a:pt x="35993" y="14604"/>
                  <a:pt x="35976" y="14621"/>
                  <a:pt x="35960" y="14637"/>
                </a:cubicBezTo>
                <a:cubicBezTo>
                  <a:pt x="35893" y="14721"/>
                  <a:pt x="36176" y="14788"/>
                  <a:pt x="35993" y="14854"/>
                </a:cubicBezTo>
                <a:cubicBezTo>
                  <a:pt x="35973" y="14861"/>
                  <a:pt x="35954" y="14864"/>
                  <a:pt x="35937" y="14864"/>
                </a:cubicBezTo>
                <a:cubicBezTo>
                  <a:pt x="35825" y="14864"/>
                  <a:pt x="35769" y="14739"/>
                  <a:pt x="35727" y="14637"/>
                </a:cubicBezTo>
                <a:cubicBezTo>
                  <a:pt x="35709" y="14621"/>
                  <a:pt x="35727" y="14588"/>
                  <a:pt x="35727" y="14570"/>
                </a:cubicBezTo>
                <a:cubicBezTo>
                  <a:pt x="35727" y="14471"/>
                  <a:pt x="35690" y="14286"/>
                  <a:pt x="35783" y="14286"/>
                </a:cubicBezTo>
                <a:cubicBezTo>
                  <a:pt x="35799" y="14286"/>
                  <a:pt x="35818" y="14292"/>
                  <a:pt x="35843" y="14304"/>
                </a:cubicBezTo>
                <a:cubicBezTo>
                  <a:pt x="35860" y="14311"/>
                  <a:pt x="35880" y="14314"/>
                  <a:pt x="35902" y="14314"/>
                </a:cubicBezTo>
                <a:cubicBezTo>
                  <a:pt x="35979" y="14314"/>
                  <a:pt x="36077" y="14276"/>
                  <a:pt x="36159" y="14276"/>
                </a:cubicBezTo>
                <a:close/>
                <a:moveTo>
                  <a:pt x="12921" y="14670"/>
                </a:moveTo>
                <a:cubicBezTo>
                  <a:pt x="13003" y="14737"/>
                  <a:pt x="13070" y="14804"/>
                  <a:pt x="13070" y="14888"/>
                </a:cubicBezTo>
                <a:cubicBezTo>
                  <a:pt x="13070" y="14953"/>
                  <a:pt x="13039" y="14998"/>
                  <a:pt x="12994" y="14998"/>
                </a:cubicBezTo>
                <a:cubicBezTo>
                  <a:pt x="12982" y="14998"/>
                  <a:pt x="12968" y="14995"/>
                  <a:pt x="12954" y="14988"/>
                </a:cubicBezTo>
                <a:cubicBezTo>
                  <a:pt x="12870" y="14970"/>
                  <a:pt x="12837" y="14888"/>
                  <a:pt x="12837" y="14804"/>
                </a:cubicBezTo>
                <a:cubicBezTo>
                  <a:pt x="12837" y="14754"/>
                  <a:pt x="12870" y="14704"/>
                  <a:pt x="12921" y="14670"/>
                </a:cubicBezTo>
                <a:close/>
                <a:moveTo>
                  <a:pt x="12156" y="15718"/>
                </a:moveTo>
                <a:cubicBezTo>
                  <a:pt x="12161" y="15718"/>
                  <a:pt x="12165" y="15719"/>
                  <a:pt x="12170" y="15721"/>
                </a:cubicBezTo>
                <a:cubicBezTo>
                  <a:pt x="12203" y="15721"/>
                  <a:pt x="12237" y="15788"/>
                  <a:pt x="12254" y="15804"/>
                </a:cubicBezTo>
                <a:cubicBezTo>
                  <a:pt x="12254" y="15871"/>
                  <a:pt x="12254" y="15904"/>
                  <a:pt x="12203" y="15904"/>
                </a:cubicBezTo>
                <a:cubicBezTo>
                  <a:pt x="12137" y="15888"/>
                  <a:pt x="12103" y="15855"/>
                  <a:pt x="12103" y="15804"/>
                </a:cubicBezTo>
                <a:cubicBezTo>
                  <a:pt x="12103" y="15761"/>
                  <a:pt x="12128" y="15718"/>
                  <a:pt x="12156" y="15718"/>
                </a:cubicBezTo>
                <a:close/>
                <a:moveTo>
                  <a:pt x="36409" y="15837"/>
                </a:moveTo>
                <a:lnTo>
                  <a:pt x="36409" y="15837"/>
                </a:lnTo>
                <a:cubicBezTo>
                  <a:pt x="36443" y="15988"/>
                  <a:pt x="36543" y="16071"/>
                  <a:pt x="36427" y="16221"/>
                </a:cubicBezTo>
                <a:cubicBezTo>
                  <a:pt x="36393" y="16088"/>
                  <a:pt x="36293" y="16021"/>
                  <a:pt x="36409" y="15837"/>
                </a:cubicBezTo>
                <a:close/>
                <a:moveTo>
                  <a:pt x="38151" y="17100"/>
                </a:moveTo>
                <a:cubicBezTo>
                  <a:pt x="38159" y="17100"/>
                  <a:pt x="38167" y="17101"/>
                  <a:pt x="38177" y="17104"/>
                </a:cubicBezTo>
                <a:cubicBezTo>
                  <a:pt x="38177" y="17122"/>
                  <a:pt x="38194" y="17138"/>
                  <a:pt x="38194" y="17171"/>
                </a:cubicBezTo>
                <a:cubicBezTo>
                  <a:pt x="38194" y="17209"/>
                  <a:pt x="38175" y="17228"/>
                  <a:pt x="38151" y="17228"/>
                </a:cubicBezTo>
                <a:cubicBezTo>
                  <a:pt x="38144" y="17228"/>
                  <a:pt x="38136" y="17226"/>
                  <a:pt x="38127" y="17222"/>
                </a:cubicBezTo>
                <a:cubicBezTo>
                  <a:pt x="38110" y="17204"/>
                  <a:pt x="38094" y="17171"/>
                  <a:pt x="38094" y="17138"/>
                </a:cubicBezTo>
                <a:cubicBezTo>
                  <a:pt x="38094" y="17125"/>
                  <a:pt x="38116" y="17100"/>
                  <a:pt x="38151" y="17100"/>
                </a:cubicBezTo>
                <a:close/>
                <a:moveTo>
                  <a:pt x="36160" y="17138"/>
                </a:moveTo>
                <a:cubicBezTo>
                  <a:pt x="36209" y="17138"/>
                  <a:pt x="36260" y="17171"/>
                  <a:pt x="36260" y="17222"/>
                </a:cubicBezTo>
                <a:cubicBezTo>
                  <a:pt x="36260" y="17264"/>
                  <a:pt x="36235" y="17308"/>
                  <a:pt x="36164" y="17308"/>
                </a:cubicBezTo>
                <a:cubicBezTo>
                  <a:pt x="36153" y="17308"/>
                  <a:pt x="36140" y="17307"/>
                  <a:pt x="36127" y="17304"/>
                </a:cubicBezTo>
                <a:cubicBezTo>
                  <a:pt x="36093" y="17304"/>
                  <a:pt x="36043" y="17271"/>
                  <a:pt x="36043" y="17204"/>
                </a:cubicBezTo>
                <a:cubicBezTo>
                  <a:pt x="36043" y="17138"/>
                  <a:pt x="36109" y="17138"/>
                  <a:pt x="36160" y="17138"/>
                </a:cubicBezTo>
                <a:close/>
                <a:moveTo>
                  <a:pt x="36889" y="17146"/>
                </a:moveTo>
                <a:cubicBezTo>
                  <a:pt x="36910" y="17146"/>
                  <a:pt x="36935" y="17163"/>
                  <a:pt x="36960" y="17171"/>
                </a:cubicBezTo>
                <a:cubicBezTo>
                  <a:pt x="37027" y="17204"/>
                  <a:pt x="37060" y="17255"/>
                  <a:pt x="36994" y="17304"/>
                </a:cubicBezTo>
                <a:cubicBezTo>
                  <a:pt x="36960" y="17338"/>
                  <a:pt x="36927" y="17355"/>
                  <a:pt x="36910" y="17388"/>
                </a:cubicBezTo>
                <a:cubicBezTo>
                  <a:pt x="36810" y="17571"/>
                  <a:pt x="36860" y="17771"/>
                  <a:pt x="37060" y="17871"/>
                </a:cubicBezTo>
                <a:cubicBezTo>
                  <a:pt x="37076" y="17871"/>
                  <a:pt x="37094" y="17855"/>
                  <a:pt x="37110" y="17855"/>
                </a:cubicBezTo>
                <a:cubicBezTo>
                  <a:pt x="37143" y="17738"/>
                  <a:pt x="36943" y="17671"/>
                  <a:pt x="37027" y="17522"/>
                </a:cubicBezTo>
                <a:lnTo>
                  <a:pt x="37027" y="17522"/>
                </a:lnTo>
                <a:cubicBezTo>
                  <a:pt x="37160" y="17655"/>
                  <a:pt x="37310" y="17771"/>
                  <a:pt x="37543" y="17822"/>
                </a:cubicBezTo>
                <a:cubicBezTo>
                  <a:pt x="37443" y="17888"/>
                  <a:pt x="37360" y="17938"/>
                  <a:pt x="37294" y="17971"/>
                </a:cubicBezTo>
                <a:cubicBezTo>
                  <a:pt x="37231" y="18016"/>
                  <a:pt x="37168" y="18066"/>
                  <a:pt x="37115" y="18066"/>
                </a:cubicBezTo>
                <a:cubicBezTo>
                  <a:pt x="37070" y="18066"/>
                  <a:pt x="37033" y="18030"/>
                  <a:pt x="37010" y="17922"/>
                </a:cubicBezTo>
                <a:cubicBezTo>
                  <a:pt x="36960" y="17922"/>
                  <a:pt x="36927" y="17904"/>
                  <a:pt x="36894" y="17904"/>
                </a:cubicBezTo>
                <a:cubicBezTo>
                  <a:pt x="36833" y="17935"/>
                  <a:pt x="36990" y="18060"/>
                  <a:pt x="36875" y="18060"/>
                </a:cubicBezTo>
                <a:cubicBezTo>
                  <a:pt x="36862" y="18060"/>
                  <a:pt x="36847" y="18058"/>
                  <a:pt x="36827" y="18055"/>
                </a:cubicBezTo>
                <a:cubicBezTo>
                  <a:pt x="36694" y="18038"/>
                  <a:pt x="36694" y="17955"/>
                  <a:pt x="36727" y="17871"/>
                </a:cubicBezTo>
                <a:cubicBezTo>
                  <a:pt x="36743" y="17855"/>
                  <a:pt x="36694" y="17822"/>
                  <a:pt x="36676" y="17788"/>
                </a:cubicBezTo>
                <a:cubicBezTo>
                  <a:pt x="36493" y="17755"/>
                  <a:pt x="36476" y="17588"/>
                  <a:pt x="36460" y="17455"/>
                </a:cubicBezTo>
                <a:cubicBezTo>
                  <a:pt x="36460" y="17349"/>
                  <a:pt x="36534" y="17316"/>
                  <a:pt x="36615" y="17316"/>
                </a:cubicBezTo>
                <a:cubicBezTo>
                  <a:pt x="36635" y="17316"/>
                  <a:pt x="36656" y="17318"/>
                  <a:pt x="36676" y="17322"/>
                </a:cubicBezTo>
                <a:cubicBezTo>
                  <a:pt x="36743" y="17304"/>
                  <a:pt x="36827" y="17304"/>
                  <a:pt x="36843" y="17222"/>
                </a:cubicBezTo>
                <a:cubicBezTo>
                  <a:pt x="36852" y="17163"/>
                  <a:pt x="36868" y="17146"/>
                  <a:pt x="36889" y="17146"/>
                </a:cubicBezTo>
                <a:close/>
                <a:moveTo>
                  <a:pt x="38061" y="17671"/>
                </a:moveTo>
                <a:cubicBezTo>
                  <a:pt x="38227" y="17688"/>
                  <a:pt x="38110" y="17838"/>
                  <a:pt x="38143" y="17904"/>
                </a:cubicBezTo>
                <a:cubicBezTo>
                  <a:pt x="38277" y="18189"/>
                  <a:pt x="37961" y="18138"/>
                  <a:pt x="37894" y="18289"/>
                </a:cubicBezTo>
                <a:cubicBezTo>
                  <a:pt x="37879" y="18347"/>
                  <a:pt x="37839" y="18392"/>
                  <a:pt x="37785" y="18392"/>
                </a:cubicBezTo>
                <a:cubicBezTo>
                  <a:pt x="37777" y="18392"/>
                  <a:pt x="37769" y="18391"/>
                  <a:pt x="37760" y="18389"/>
                </a:cubicBezTo>
                <a:cubicBezTo>
                  <a:pt x="37676" y="18355"/>
                  <a:pt x="37643" y="18289"/>
                  <a:pt x="37676" y="18222"/>
                </a:cubicBezTo>
                <a:cubicBezTo>
                  <a:pt x="37727" y="18105"/>
                  <a:pt x="37727" y="17989"/>
                  <a:pt x="37710" y="17871"/>
                </a:cubicBezTo>
                <a:cubicBezTo>
                  <a:pt x="37743" y="17671"/>
                  <a:pt x="37910" y="17671"/>
                  <a:pt x="38061" y="17671"/>
                </a:cubicBezTo>
                <a:close/>
                <a:moveTo>
                  <a:pt x="38543" y="19822"/>
                </a:moveTo>
                <a:cubicBezTo>
                  <a:pt x="38543" y="20022"/>
                  <a:pt x="38427" y="20122"/>
                  <a:pt x="38227" y="20156"/>
                </a:cubicBezTo>
                <a:cubicBezTo>
                  <a:pt x="38243" y="19938"/>
                  <a:pt x="38377" y="19872"/>
                  <a:pt x="38543" y="19822"/>
                </a:cubicBezTo>
                <a:close/>
                <a:moveTo>
                  <a:pt x="38592" y="21814"/>
                </a:moveTo>
                <a:cubicBezTo>
                  <a:pt x="38766" y="21814"/>
                  <a:pt x="38852" y="21988"/>
                  <a:pt x="38927" y="22190"/>
                </a:cubicBezTo>
                <a:cubicBezTo>
                  <a:pt x="38854" y="22231"/>
                  <a:pt x="38781" y="22234"/>
                  <a:pt x="38708" y="22234"/>
                </a:cubicBezTo>
                <a:cubicBezTo>
                  <a:pt x="38698" y="22234"/>
                  <a:pt x="38687" y="22234"/>
                  <a:pt x="38677" y="22234"/>
                </a:cubicBezTo>
                <a:cubicBezTo>
                  <a:pt x="38644" y="22234"/>
                  <a:pt x="38610" y="22234"/>
                  <a:pt x="38577" y="22239"/>
                </a:cubicBezTo>
                <a:cubicBezTo>
                  <a:pt x="38541" y="22304"/>
                  <a:pt x="38505" y="22329"/>
                  <a:pt x="38469" y="22329"/>
                </a:cubicBezTo>
                <a:cubicBezTo>
                  <a:pt x="38422" y="22329"/>
                  <a:pt x="38374" y="22287"/>
                  <a:pt x="38327" y="22239"/>
                </a:cubicBezTo>
                <a:cubicBezTo>
                  <a:pt x="38277" y="22123"/>
                  <a:pt x="38127" y="21990"/>
                  <a:pt x="38327" y="21872"/>
                </a:cubicBezTo>
                <a:lnTo>
                  <a:pt x="38394" y="21872"/>
                </a:lnTo>
                <a:cubicBezTo>
                  <a:pt x="38471" y="21832"/>
                  <a:pt x="38536" y="21814"/>
                  <a:pt x="38592" y="21814"/>
                </a:cubicBezTo>
                <a:close/>
                <a:moveTo>
                  <a:pt x="38740" y="22749"/>
                </a:moveTo>
                <a:cubicBezTo>
                  <a:pt x="38778" y="22749"/>
                  <a:pt x="38814" y="22760"/>
                  <a:pt x="38843" y="22790"/>
                </a:cubicBezTo>
                <a:cubicBezTo>
                  <a:pt x="38927" y="22906"/>
                  <a:pt x="38877" y="23023"/>
                  <a:pt x="38761" y="23090"/>
                </a:cubicBezTo>
                <a:cubicBezTo>
                  <a:pt x="38712" y="23162"/>
                  <a:pt x="38671" y="23200"/>
                  <a:pt x="38633" y="23200"/>
                </a:cubicBezTo>
                <a:cubicBezTo>
                  <a:pt x="38592" y="23200"/>
                  <a:pt x="38553" y="23158"/>
                  <a:pt x="38510" y="23072"/>
                </a:cubicBezTo>
                <a:cubicBezTo>
                  <a:pt x="38443" y="22972"/>
                  <a:pt x="38394" y="22872"/>
                  <a:pt x="38543" y="22806"/>
                </a:cubicBezTo>
                <a:cubicBezTo>
                  <a:pt x="38597" y="22784"/>
                  <a:pt x="38672" y="22749"/>
                  <a:pt x="38740" y="22749"/>
                </a:cubicBezTo>
                <a:close/>
                <a:moveTo>
                  <a:pt x="38910" y="23090"/>
                </a:moveTo>
                <a:lnTo>
                  <a:pt x="38910" y="23090"/>
                </a:lnTo>
                <a:cubicBezTo>
                  <a:pt x="38943" y="23223"/>
                  <a:pt x="38977" y="23323"/>
                  <a:pt x="38861" y="23373"/>
                </a:cubicBezTo>
                <a:cubicBezTo>
                  <a:pt x="38857" y="23376"/>
                  <a:pt x="38853" y="23377"/>
                  <a:pt x="38847" y="23377"/>
                </a:cubicBezTo>
                <a:cubicBezTo>
                  <a:pt x="38825" y="23377"/>
                  <a:pt x="38791" y="23353"/>
                  <a:pt x="38777" y="23339"/>
                </a:cubicBezTo>
                <a:cubicBezTo>
                  <a:pt x="38761" y="23239"/>
                  <a:pt x="38827" y="23190"/>
                  <a:pt x="38910" y="23090"/>
                </a:cubicBezTo>
                <a:close/>
                <a:moveTo>
                  <a:pt x="39061" y="23106"/>
                </a:moveTo>
                <a:lnTo>
                  <a:pt x="39061" y="23106"/>
                </a:lnTo>
                <a:cubicBezTo>
                  <a:pt x="39194" y="23172"/>
                  <a:pt x="39210" y="23256"/>
                  <a:pt x="39228" y="23390"/>
                </a:cubicBezTo>
                <a:cubicBezTo>
                  <a:pt x="39094" y="23323"/>
                  <a:pt x="39061" y="23239"/>
                  <a:pt x="39061" y="23106"/>
                </a:cubicBezTo>
                <a:close/>
                <a:moveTo>
                  <a:pt x="9309" y="23767"/>
                </a:moveTo>
                <a:cubicBezTo>
                  <a:pt x="9318" y="23767"/>
                  <a:pt x="9328" y="23769"/>
                  <a:pt x="9336" y="23773"/>
                </a:cubicBezTo>
                <a:cubicBezTo>
                  <a:pt x="9402" y="23773"/>
                  <a:pt x="9453" y="23790"/>
                  <a:pt x="9469" y="23873"/>
                </a:cubicBezTo>
                <a:cubicBezTo>
                  <a:pt x="9469" y="23923"/>
                  <a:pt x="9420" y="23923"/>
                  <a:pt x="9386" y="23939"/>
                </a:cubicBezTo>
                <a:cubicBezTo>
                  <a:pt x="9320" y="23923"/>
                  <a:pt x="9269" y="23890"/>
                  <a:pt x="9253" y="23823"/>
                </a:cubicBezTo>
                <a:cubicBezTo>
                  <a:pt x="9253" y="23785"/>
                  <a:pt x="9281" y="23767"/>
                  <a:pt x="9309" y="23767"/>
                </a:cubicBezTo>
                <a:close/>
                <a:moveTo>
                  <a:pt x="39025" y="23517"/>
                </a:moveTo>
                <a:cubicBezTo>
                  <a:pt x="39053" y="23517"/>
                  <a:pt x="39069" y="23539"/>
                  <a:pt x="39094" y="23590"/>
                </a:cubicBezTo>
                <a:cubicBezTo>
                  <a:pt x="39161" y="23723"/>
                  <a:pt x="39210" y="23857"/>
                  <a:pt x="39144" y="24023"/>
                </a:cubicBezTo>
                <a:cubicBezTo>
                  <a:pt x="39128" y="23873"/>
                  <a:pt x="39061" y="23739"/>
                  <a:pt x="38977" y="23623"/>
                </a:cubicBezTo>
                <a:cubicBezTo>
                  <a:pt x="38943" y="23590"/>
                  <a:pt x="38943" y="23557"/>
                  <a:pt x="38994" y="23523"/>
                </a:cubicBezTo>
                <a:cubicBezTo>
                  <a:pt x="39006" y="23519"/>
                  <a:pt x="39016" y="23517"/>
                  <a:pt x="39025" y="23517"/>
                </a:cubicBezTo>
                <a:close/>
                <a:moveTo>
                  <a:pt x="39877" y="28024"/>
                </a:moveTo>
                <a:cubicBezTo>
                  <a:pt x="39910" y="28040"/>
                  <a:pt x="39944" y="28074"/>
                  <a:pt x="39928" y="28124"/>
                </a:cubicBezTo>
                <a:cubicBezTo>
                  <a:pt x="39915" y="28136"/>
                  <a:pt x="39895" y="28148"/>
                  <a:pt x="39879" y="28148"/>
                </a:cubicBezTo>
                <a:cubicBezTo>
                  <a:pt x="39872" y="28148"/>
                  <a:pt x="39866" y="28145"/>
                  <a:pt x="39861" y="28140"/>
                </a:cubicBezTo>
                <a:cubicBezTo>
                  <a:pt x="39810" y="28140"/>
                  <a:pt x="39794" y="28091"/>
                  <a:pt x="39810" y="28058"/>
                </a:cubicBezTo>
                <a:cubicBezTo>
                  <a:pt x="39810" y="28040"/>
                  <a:pt x="39861" y="28024"/>
                  <a:pt x="39877" y="28024"/>
                </a:cubicBezTo>
                <a:close/>
                <a:moveTo>
                  <a:pt x="39710" y="28507"/>
                </a:moveTo>
                <a:cubicBezTo>
                  <a:pt x="39761" y="28507"/>
                  <a:pt x="39777" y="28558"/>
                  <a:pt x="39777" y="28591"/>
                </a:cubicBezTo>
                <a:cubicBezTo>
                  <a:pt x="39794" y="28658"/>
                  <a:pt x="39794" y="28707"/>
                  <a:pt x="39844" y="28758"/>
                </a:cubicBezTo>
                <a:cubicBezTo>
                  <a:pt x="39877" y="28791"/>
                  <a:pt x="39944" y="28791"/>
                  <a:pt x="39928" y="28891"/>
                </a:cubicBezTo>
                <a:cubicBezTo>
                  <a:pt x="39644" y="28891"/>
                  <a:pt x="39528" y="28774"/>
                  <a:pt x="39628" y="28591"/>
                </a:cubicBezTo>
                <a:cubicBezTo>
                  <a:pt x="39644" y="28558"/>
                  <a:pt x="39677" y="28524"/>
                  <a:pt x="39710" y="28507"/>
                </a:cubicBezTo>
                <a:close/>
                <a:moveTo>
                  <a:pt x="39494" y="29391"/>
                </a:moveTo>
                <a:lnTo>
                  <a:pt x="39494" y="29391"/>
                </a:lnTo>
                <a:cubicBezTo>
                  <a:pt x="39561" y="29641"/>
                  <a:pt x="39561" y="29641"/>
                  <a:pt x="39294" y="29741"/>
                </a:cubicBezTo>
                <a:cubicBezTo>
                  <a:pt x="39428" y="29674"/>
                  <a:pt x="39410" y="29507"/>
                  <a:pt x="39494" y="29391"/>
                </a:cubicBezTo>
                <a:close/>
                <a:moveTo>
                  <a:pt x="14021" y="37093"/>
                </a:moveTo>
                <a:cubicBezTo>
                  <a:pt x="14037" y="37109"/>
                  <a:pt x="14070" y="37143"/>
                  <a:pt x="14054" y="37160"/>
                </a:cubicBezTo>
                <a:cubicBezTo>
                  <a:pt x="14054" y="37193"/>
                  <a:pt x="14037" y="37227"/>
                  <a:pt x="13988" y="37293"/>
                </a:cubicBezTo>
                <a:cubicBezTo>
                  <a:pt x="13988" y="37209"/>
                  <a:pt x="13970" y="37176"/>
                  <a:pt x="13970" y="37143"/>
                </a:cubicBezTo>
                <a:cubicBezTo>
                  <a:pt x="13970" y="37127"/>
                  <a:pt x="13988" y="37093"/>
                  <a:pt x="14021" y="37093"/>
                </a:cubicBezTo>
                <a:close/>
                <a:moveTo>
                  <a:pt x="35409" y="39127"/>
                </a:moveTo>
                <a:cubicBezTo>
                  <a:pt x="35476" y="39276"/>
                  <a:pt x="35343" y="39327"/>
                  <a:pt x="35309" y="39410"/>
                </a:cubicBezTo>
                <a:cubicBezTo>
                  <a:pt x="35227" y="39777"/>
                  <a:pt x="34893" y="39627"/>
                  <a:pt x="34693" y="39761"/>
                </a:cubicBezTo>
                <a:cubicBezTo>
                  <a:pt x="34626" y="39443"/>
                  <a:pt x="35093" y="39561"/>
                  <a:pt x="35009" y="39276"/>
                </a:cubicBezTo>
                <a:cubicBezTo>
                  <a:pt x="35013" y="39276"/>
                  <a:pt x="35016" y="39276"/>
                  <a:pt x="35019" y="39276"/>
                </a:cubicBezTo>
                <a:cubicBezTo>
                  <a:pt x="35112" y="39276"/>
                  <a:pt x="35066" y="39452"/>
                  <a:pt x="35139" y="39452"/>
                </a:cubicBezTo>
                <a:cubicBezTo>
                  <a:pt x="35159" y="39452"/>
                  <a:pt x="35186" y="39440"/>
                  <a:pt x="35227" y="39410"/>
                </a:cubicBezTo>
                <a:cubicBezTo>
                  <a:pt x="35227" y="39294"/>
                  <a:pt x="35327" y="39243"/>
                  <a:pt x="35409" y="39127"/>
                </a:cubicBezTo>
                <a:close/>
                <a:moveTo>
                  <a:pt x="16388" y="39877"/>
                </a:moveTo>
                <a:lnTo>
                  <a:pt x="16388" y="39877"/>
                </a:lnTo>
                <a:cubicBezTo>
                  <a:pt x="16422" y="39994"/>
                  <a:pt x="16404" y="40061"/>
                  <a:pt x="16338" y="40110"/>
                </a:cubicBezTo>
                <a:cubicBezTo>
                  <a:pt x="16322" y="40110"/>
                  <a:pt x="16271" y="40094"/>
                  <a:pt x="16255" y="40077"/>
                </a:cubicBezTo>
                <a:cubicBezTo>
                  <a:pt x="16255" y="39994"/>
                  <a:pt x="16288" y="39927"/>
                  <a:pt x="16388" y="39877"/>
                </a:cubicBezTo>
                <a:close/>
                <a:moveTo>
                  <a:pt x="23296" y="41466"/>
                </a:moveTo>
                <a:cubicBezTo>
                  <a:pt x="23303" y="41466"/>
                  <a:pt x="23312" y="41470"/>
                  <a:pt x="23323" y="41477"/>
                </a:cubicBezTo>
                <a:cubicBezTo>
                  <a:pt x="23373" y="41494"/>
                  <a:pt x="23406" y="41510"/>
                  <a:pt x="23473" y="41544"/>
                </a:cubicBezTo>
                <a:cubicBezTo>
                  <a:pt x="23406" y="41594"/>
                  <a:pt x="23390" y="41628"/>
                  <a:pt x="23357" y="41628"/>
                </a:cubicBezTo>
                <a:cubicBezTo>
                  <a:pt x="23306" y="41628"/>
                  <a:pt x="23273" y="41594"/>
                  <a:pt x="23273" y="41544"/>
                </a:cubicBezTo>
                <a:cubicBezTo>
                  <a:pt x="23273" y="41505"/>
                  <a:pt x="23273" y="41466"/>
                  <a:pt x="23296" y="41466"/>
                </a:cubicBezTo>
                <a:close/>
                <a:moveTo>
                  <a:pt x="23027" y="7561"/>
                </a:moveTo>
                <a:cubicBezTo>
                  <a:pt x="23069" y="7561"/>
                  <a:pt x="23112" y="7594"/>
                  <a:pt x="23139" y="7669"/>
                </a:cubicBezTo>
                <a:cubicBezTo>
                  <a:pt x="23190" y="7819"/>
                  <a:pt x="23306" y="7902"/>
                  <a:pt x="23457" y="7953"/>
                </a:cubicBezTo>
                <a:cubicBezTo>
                  <a:pt x="23506" y="8019"/>
                  <a:pt x="23557" y="8102"/>
                  <a:pt x="23623" y="8153"/>
                </a:cubicBezTo>
                <a:cubicBezTo>
                  <a:pt x="23641" y="8170"/>
                  <a:pt x="23669" y="8188"/>
                  <a:pt x="23693" y="8188"/>
                </a:cubicBezTo>
                <a:cubicBezTo>
                  <a:pt x="23714" y="8188"/>
                  <a:pt x="23732" y="8175"/>
                  <a:pt x="23740" y="8135"/>
                </a:cubicBezTo>
                <a:cubicBezTo>
                  <a:pt x="23740" y="8086"/>
                  <a:pt x="23690" y="8002"/>
                  <a:pt x="23790" y="8002"/>
                </a:cubicBezTo>
                <a:cubicBezTo>
                  <a:pt x="23824" y="8002"/>
                  <a:pt x="23840" y="8102"/>
                  <a:pt x="23873" y="8153"/>
                </a:cubicBezTo>
                <a:cubicBezTo>
                  <a:pt x="23988" y="8132"/>
                  <a:pt x="24104" y="8078"/>
                  <a:pt x="24219" y="8078"/>
                </a:cubicBezTo>
                <a:cubicBezTo>
                  <a:pt x="24287" y="8078"/>
                  <a:pt x="24355" y="8097"/>
                  <a:pt x="24424" y="8153"/>
                </a:cubicBezTo>
                <a:lnTo>
                  <a:pt x="24473" y="8153"/>
                </a:lnTo>
                <a:cubicBezTo>
                  <a:pt x="24486" y="8150"/>
                  <a:pt x="24499" y="8149"/>
                  <a:pt x="24510" y="8149"/>
                </a:cubicBezTo>
                <a:cubicBezTo>
                  <a:pt x="24665" y="8149"/>
                  <a:pt x="24716" y="8339"/>
                  <a:pt x="24840" y="8386"/>
                </a:cubicBezTo>
                <a:cubicBezTo>
                  <a:pt x="24940" y="8219"/>
                  <a:pt x="24773" y="8135"/>
                  <a:pt x="24724" y="8019"/>
                </a:cubicBezTo>
                <a:cubicBezTo>
                  <a:pt x="24657" y="7969"/>
                  <a:pt x="24573" y="7935"/>
                  <a:pt x="24640" y="7835"/>
                </a:cubicBezTo>
                <a:cubicBezTo>
                  <a:pt x="24724" y="7753"/>
                  <a:pt x="24790" y="7635"/>
                  <a:pt x="24924" y="7635"/>
                </a:cubicBezTo>
                <a:cubicBezTo>
                  <a:pt x="24930" y="7634"/>
                  <a:pt x="24936" y="7634"/>
                  <a:pt x="24941" y="7634"/>
                </a:cubicBezTo>
                <a:cubicBezTo>
                  <a:pt x="25009" y="7634"/>
                  <a:pt x="25026" y="7723"/>
                  <a:pt x="25057" y="7769"/>
                </a:cubicBezTo>
                <a:cubicBezTo>
                  <a:pt x="25124" y="7919"/>
                  <a:pt x="25007" y="7935"/>
                  <a:pt x="24906" y="7969"/>
                </a:cubicBezTo>
                <a:cubicBezTo>
                  <a:pt x="24991" y="8119"/>
                  <a:pt x="25073" y="8286"/>
                  <a:pt x="25207" y="8386"/>
                </a:cubicBezTo>
                <a:cubicBezTo>
                  <a:pt x="25297" y="8303"/>
                  <a:pt x="25356" y="8261"/>
                  <a:pt x="25405" y="8261"/>
                </a:cubicBezTo>
                <a:cubicBezTo>
                  <a:pt x="25465" y="8261"/>
                  <a:pt x="25509" y="8324"/>
                  <a:pt x="25573" y="8453"/>
                </a:cubicBezTo>
                <a:lnTo>
                  <a:pt x="25573" y="8502"/>
                </a:lnTo>
                <a:cubicBezTo>
                  <a:pt x="25591" y="8553"/>
                  <a:pt x="25607" y="8586"/>
                  <a:pt x="25640" y="8619"/>
                </a:cubicBezTo>
                <a:cubicBezTo>
                  <a:pt x="25688" y="8695"/>
                  <a:pt x="25734" y="8728"/>
                  <a:pt x="25776" y="8728"/>
                </a:cubicBezTo>
                <a:cubicBezTo>
                  <a:pt x="25837" y="8728"/>
                  <a:pt x="25891" y="8660"/>
                  <a:pt x="25940" y="8553"/>
                </a:cubicBezTo>
                <a:lnTo>
                  <a:pt x="25940" y="8553"/>
                </a:lnTo>
                <a:cubicBezTo>
                  <a:pt x="26024" y="8686"/>
                  <a:pt x="25924" y="8886"/>
                  <a:pt x="26124" y="8936"/>
                </a:cubicBezTo>
                <a:cubicBezTo>
                  <a:pt x="26191" y="8836"/>
                  <a:pt x="26140" y="8702"/>
                  <a:pt x="26240" y="8635"/>
                </a:cubicBezTo>
                <a:cubicBezTo>
                  <a:pt x="26313" y="8538"/>
                  <a:pt x="26396" y="8476"/>
                  <a:pt x="26500" y="8476"/>
                </a:cubicBezTo>
                <a:cubicBezTo>
                  <a:pt x="26538" y="8476"/>
                  <a:pt x="26580" y="8484"/>
                  <a:pt x="26624" y="8502"/>
                </a:cubicBezTo>
                <a:lnTo>
                  <a:pt x="26724" y="8502"/>
                </a:lnTo>
                <a:cubicBezTo>
                  <a:pt x="26777" y="8437"/>
                  <a:pt x="26872" y="8349"/>
                  <a:pt x="26934" y="8349"/>
                </a:cubicBezTo>
                <a:cubicBezTo>
                  <a:pt x="26950" y="8349"/>
                  <a:pt x="26964" y="8355"/>
                  <a:pt x="26974" y="8369"/>
                </a:cubicBezTo>
                <a:cubicBezTo>
                  <a:pt x="27040" y="8486"/>
                  <a:pt x="27240" y="8553"/>
                  <a:pt x="27140" y="8736"/>
                </a:cubicBezTo>
                <a:cubicBezTo>
                  <a:pt x="27140" y="9011"/>
                  <a:pt x="27115" y="9073"/>
                  <a:pt x="26901" y="9073"/>
                </a:cubicBezTo>
                <a:cubicBezTo>
                  <a:pt x="26869" y="9073"/>
                  <a:pt x="26832" y="9071"/>
                  <a:pt x="26791" y="9069"/>
                </a:cubicBezTo>
                <a:cubicBezTo>
                  <a:pt x="26758" y="9086"/>
                  <a:pt x="26740" y="9086"/>
                  <a:pt x="26724" y="9102"/>
                </a:cubicBezTo>
                <a:cubicBezTo>
                  <a:pt x="26624" y="9220"/>
                  <a:pt x="26658" y="9353"/>
                  <a:pt x="26658" y="9469"/>
                </a:cubicBezTo>
                <a:cubicBezTo>
                  <a:pt x="26664" y="9548"/>
                  <a:pt x="26632" y="9562"/>
                  <a:pt x="26590" y="9562"/>
                </a:cubicBezTo>
                <a:cubicBezTo>
                  <a:pt x="26565" y="9562"/>
                  <a:pt x="26536" y="9557"/>
                  <a:pt x="26511" y="9557"/>
                </a:cubicBezTo>
                <a:cubicBezTo>
                  <a:pt x="26479" y="9557"/>
                  <a:pt x="26451" y="9565"/>
                  <a:pt x="26440" y="9602"/>
                </a:cubicBezTo>
                <a:cubicBezTo>
                  <a:pt x="26440" y="9671"/>
                  <a:pt x="26430" y="9749"/>
                  <a:pt x="26506" y="9749"/>
                </a:cubicBezTo>
                <a:cubicBezTo>
                  <a:pt x="26523" y="9749"/>
                  <a:pt x="26546" y="9745"/>
                  <a:pt x="26574" y="9736"/>
                </a:cubicBezTo>
                <a:cubicBezTo>
                  <a:pt x="26598" y="9730"/>
                  <a:pt x="26620" y="9726"/>
                  <a:pt x="26641" y="9726"/>
                </a:cubicBezTo>
                <a:cubicBezTo>
                  <a:pt x="26677" y="9726"/>
                  <a:pt x="26709" y="9738"/>
                  <a:pt x="26740" y="9769"/>
                </a:cubicBezTo>
                <a:cubicBezTo>
                  <a:pt x="26875" y="9710"/>
                  <a:pt x="27008" y="9650"/>
                  <a:pt x="27165" y="9650"/>
                </a:cubicBezTo>
                <a:cubicBezTo>
                  <a:pt x="27185" y="9650"/>
                  <a:pt x="27204" y="9651"/>
                  <a:pt x="27224" y="9653"/>
                </a:cubicBezTo>
                <a:cubicBezTo>
                  <a:pt x="27240" y="9653"/>
                  <a:pt x="27258" y="9653"/>
                  <a:pt x="27274" y="9669"/>
                </a:cubicBezTo>
                <a:cubicBezTo>
                  <a:pt x="27308" y="9607"/>
                  <a:pt x="27343" y="9585"/>
                  <a:pt x="27377" y="9585"/>
                </a:cubicBezTo>
                <a:cubicBezTo>
                  <a:pt x="27426" y="9585"/>
                  <a:pt x="27475" y="9630"/>
                  <a:pt x="27525" y="9669"/>
                </a:cubicBezTo>
                <a:cubicBezTo>
                  <a:pt x="27601" y="9660"/>
                  <a:pt x="27699" y="9574"/>
                  <a:pt x="27778" y="9574"/>
                </a:cubicBezTo>
                <a:cubicBezTo>
                  <a:pt x="27837" y="9574"/>
                  <a:pt x="27886" y="9622"/>
                  <a:pt x="27907" y="9786"/>
                </a:cubicBezTo>
                <a:cubicBezTo>
                  <a:pt x="27911" y="9814"/>
                  <a:pt x="27926" y="9825"/>
                  <a:pt x="27948" y="9825"/>
                </a:cubicBezTo>
                <a:cubicBezTo>
                  <a:pt x="28016" y="9825"/>
                  <a:pt x="28153" y="9720"/>
                  <a:pt x="28241" y="9720"/>
                </a:cubicBezTo>
                <a:lnTo>
                  <a:pt x="28358" y="9720"/>
                </a:lnTo>
                <a:cubicBezTo>
                  <a:pt x="28441" y="9620"/>
                  <a:pt x="28574" y="9686"/>
                  <a:pt x="28658" y="9602"/>
                </a:cubicBezTo>
                <a:cubicBezTo>
                  <a:pt x="28674" y="9536"/>
                  <a:pt x="28658" y="9469"/>
                  <a:pt x="28725" y="9420"/>
                </a:cubicBezTo>
                <a:cubicBezTo>
                  <a:pt x="28774" y="9336"/>
                  <a:pt x="28825" y="9253"/>
                  <a:pt x="28674" y="9236"/>
                </a:cubicBezTo>
                <a:cubicBezTo>
                  <a:pt x="28525" y="9202"/>
                  <a:pt x="28425" y="9153"/>
                  <a:pt x="28541" y="8986"/>
                </a:cubicBezTo>
                <a:cubicBezTo>
                  <a:pt x="28577" y="8950"/>
                  <a:pt x="28617" y="8934"/>
                  <a:pt x="28658" y="8934"/>
                </a:cubicBezTo>
                <a:cubicBezTo>
                  <a:pt x="28693" y="8934"/>
                  <a:pt x="28727" y="8946"/>
                  <a:pt x="28758" y="8969"/>
                </a:cubicBezTo>
                <a:cubicBezTo>
                  <a:pt x="28792" y="8986"/>
                  <a:pt x="28774" y="9036"/>
                  <a:pt x="28725" y="9053"/>
                </a:cubicBezTo>
                <a:cubicBezTo>
                  <a:pt x="28738" y="9159"/>
                  <a:pt x="28793" y="9170"/>
                  <a:pt x="28857" y="9170"/>
                </a:cubicBezTo>
                <a:cubicBezTo>
                  <a:pt x="28873" y="9170"/>
                  <a:pt x="28890" y="9169"/>
                  <a:pt x="28908" y="9169"/>
                </a:cubicBezTo>
                <a:cubicBezTo>
                  <a:pt x="28974" y="9169"/>
                  <a:pt x="29058" y="9169"/>
                  <a:pt x="29092" y="9236"/>
                </a:cubicBezTo>
                <a:cubicBezTo>
                  <a:pt x="29141" y="9253"/>
                  <a:pt x="29174" y="9286"/>
                  <a:pt x="29225" y="9302"/>
                </a:cubicBezTo>
                <a:cubicBezTo>
                  <a:pt x="29284" y="9263"/>
                  <a:pt x="29387" y="9244"/>
                  <a:pt x="29497" y="9244"/>
                </a:cubicBezTo>
                <a:cubicBezTo>
                  <a:pt x="29667" y="9244"/>
                  <a:pt x="29854" y="9288"/>
                  <a:pt x="29925" y="9369"/>
                </a:cubicBezTo>
                <a:cubicBezTo>
                  <a:pt x="29992" y="9469"/>
                  <a:pt x="30058" y="9586"/>
                  <a:pt x="29941" y="9702"/>
                </a:cubicBezTo>
                <a:cubicBezTo>
                  <a:pt x="29845" y="9787"/>
                  <a:pt x="29741" y="9853"/>
                  <a:pt x="29622" y="9853"/>
                </a:cubicBezTo>
                <a:cubicBezTo>
                  <a:pt x="29575" y="9853"/>
                  <a:pt x="29526" y="9843"/>
                  <a:pt x="29474" y="9820"/>
                </a:cubicBezTo>
                <a:cubicBezTo>
                  <a:pt x="29425" y="9786"/>
                  <a:pt x="29374" y="9720"/>
                  <a:pt x="29341" y="9669"/>
                </a:cubicBezTo>
                <a:cubicBezTo>
                  <a:pt x="29174" y="9686"/>
                  <a:pt x="29241" y="9769"/>
                  <a:pt x="29292" y="9836"/>
                </a:cubicBezTo>
                <a:cubicBezTo>
                  <a:pt x="29358" y="9853"/>
                  <a:pt x="29458" y="9853"/>
                  <a:pt x="29441" y="9969"/>
                </a:cubicBezTo>
                <a:cubicBezTo>
                  <a:pt x="29425" y="10069"/>
                  <a:pt x="29525" y="10069"/>
                  <a:pt x="29574" y="10087"/>
                </a:cubicBezTo>
                <a:cubicBezTo>
                  <a:pt x="29664" y="10018"/>
                  <a:pt x="29739" y="9989"/>
                  <a:pt x="29804" y="9989"/>
                </a:cubicBezTo>
                <a:cubicBezTo>
                  <a:pt x="29943" y="9989"/>
                  <a:pt x="30034" y="10122"/>
                  <a:pt x="30125" y="10269"/>
                </a:cubicBezTo>
                <a:cubicBezTo>
                  <a:pt x="30194" y="10241"/>
                  <a:pt x="30252" y="10179"/>
                  <a:pt x="30328" y="10179"/>
                </a:cubicBezTo>
                <a:cubicBezTo>
                  <a:pt x="30343" y="10179"/>
                  <a:pt x="30358" y="10181"/>
                  <a:pt x="30375" y="10187"/>
                </a:cubicBezTo>
                <a:lnTo>
                  <a:pt x="30375" y="10503"/>
                </a:lnTo>
                <a:cubicBezTo>
                  <a:pt x="30392" y="10520"/>
                  <a:pt x="30408" y="10520"/>
                  <a:pt x="30425" y="10536"/>
                </a:cubicBezTo>
                <a:cubicBezTo>
                  <a:pt x="30508" y="10453"/>
                  <a:pt x="30492" y="10369"/>
                  <a:pt x="30492" y="10269"/>
                </a:cubicBezTo>
                <a:cubicBezTo>
                  <a:pt x="30492" y="10153"/>
                  <a:pt x="30575" y="10087"/>
                  <a:pt x="30641" y="10020"/>
                </a:cubicBezTo>
                <a:cubicBezTo>
                  <a:pt x="30656" y="10001"/>
                  <a:pt x="30675" y="9994"/>
                  <a:pt x="30693" y="9994"/>
                </a:cubicBezTo>
                <a:cubicBezTo>
                  <a:pt x="30740" y="9994"/>
                  <a:pt x="30787" y="10036"/>
                  <a:pt x="30775" y="10036"/>
                </a:cubicBezTo>
                <a:cubicBezTo>
                  <a:pt x="30625" y="10336"/>
                  <a:pt x="31308" y="10103"/>
                  <a:pt x="31041" y="10453"/>
                </a:cubicBezTo>
                <a:lnTo>
                  <a:pt x="31041" y="10503"/>
                </a:lnTo>
                <a:cubicBezTo>
                  <a:pt x="31075" y="10603"/>
                  <a:pt x="31275" y="10587"/>
                  <a:pt x="31225" y="10753"/>
                </a:cubicBezTo>
                <a:cubicBezTo>
                  <a:pt x="31259" y="10753"/>
                  <a:pt x="31308" y="10769"/>
                  <a:pt x="31341" y="10769"/>
                </a:cubicBezTo>
                <a:cubicBezTo>
                  <a:pt x="31359" y="10753"/>
                  <a:pt x="31392" y="10753"/>
                  <a:pt x="31408" y="10753"/>
                </a:cubicBezTo>
                <a:cubicBezTo>
                  <a:pt x="31427" y="10753"/>
                  <a:pt x="31447" y="10752"/>
                  <a:pt x="31467" y="10752"/>
                </a:cubicBezTo>
                <a:cubicBezTo>
                  <a:pt x="31532" y="10752"/>
                  <a:pt x="31588" y="10763"/>
                  <a:pt x="31575" y="10853"/>
                </a:cubicBezTo>
                <a:cubicBezTo>
                  <a:pt x="31559" y="10969"/>
                  <a:pt x="31575" y="10987"/>
                  <a:pt x="31708" y="10987"/>
                </a:cubicBezTo>
                <a:cubicBezTo>
                  <a:pt x="31808" y="11003"/>
                  <a:pt x="31692" y="11120"/>
                  <a:pt x="31708" y="11187"/>
                </a:cubicBezTo>
                <a:lnTo>
                  <a:pt x="31708" y="11220"/>
                </a:lnTo>
                <a:cubicBezTo>
                  <a:pt x="31765" y="11231"/>
                  <a:pt x="31814" y="11273"/>
                  <a:pt x="31865" y="11273"/>
                </a:cubicBezTo>
                <a:cubicBezTo>
                  <a:pt x="31890" y="11273"/>
                  <a:pt x="31915" y="11263"/>
                  <a:pt x="31942" y="11236"/>
                </a:cubicBezTo>
                <a:cubicBezTo>
                  <a:pt x="31987" y="11154"/>
                  <a:pt x="32025" y="11119"/>
                  <a:pt x="32061" y="11119"/>
                </a:cubicBezTo>
                <a:cubicBezTo>
                  <a:pt x="32105" y="11119"/>
                  <a:pt x="32146" y="11171"/>
                  <a:pt x="32192" y="11253"/>
                </a:cubicBezTo>
                <a:cubicBezTo>
                  <a:pt x="32226" y="11287"/>
                  <a:pt x="32259" y="11303"/>
                  <a:pt x="32308" y="11303"/>
                </a:cubicBezTo>
                <a:cubicBezTo>
                  <a:pt x="32356" y="11315"/>
                  <a:pt x="32395" y="11327"/>
                  <a:pt x="32438" y="11327"/>
                </a:cubicBezTo>
                <a:cubicBezTo>
                  <a:pt x="32455" y="11327"/>
                  <a:pt x="32473" y="11325"/>
                  <a:pt x="32492" y="11320"/>
                </a:cubicBezTo>
                <a:cubicBezTo>
                  <a:pt x="32507" y="11319"/>
                  <a:pt x="32520" y="11318"/>
                  <a:pt x="32531" y="11318"/>
                </a:cubicBezTo>
                <a:cubicBezTo>
                  <a:pt x="32689" y="11318"/>
                  <a:pt x="32559" y="11425"/>
                  <a:pt x="32559" y="11487"/>
                </a:cubicBezTo>
                <a:lnTo>
                  <a:pt x="32559" y="11536"/>
                </a:lnTo>
                <a:cubicBezTo>
                  <a:pt x="32608" y="11720"/>
                  <a:pt x="32859" y="11754"/>
                  <a:pt x="32859" y="11954"/>
                </a:cubicBezTo>
                <a:cubicBezTo>
                  <a:pt x="32909" y="11970"/>
                  <a:pt x="32942" y="11970"/>
                  <a:pt x="32975" y="11970"/>
                </a:cubicBezTo>
                <a:cubicBezTo>
                  <a:pt x="33043" y="11929"/>
                  <a:pt x="33083" y="11905"/>
                  <a:pt x="33116" y="11905"/>
                </a:cubicBezTo>
                <a:cubicBezTo>
                  <a:pt x="33164" y="11905"/>
                  <a:pt x="33196" y="11958"/>
                  <a:pt x="33275" y="12087"/>
                </a:cubicBezTo>
                <a:cubicBezTo>
                  <a:pt x="33293" y="12036"/>
                  <a:pt x="33293" y="12003"/>
                  <a:pt x="33342" y="11970"/>
                </a:cubicBezTo>
                <a:cubicBezTo>
                  <a:pt x="33390" y="11922"/>
                  <a:pt x="33437" y="11901"/>
                  <a:pt x="33487" y="11901"/>
                </a:cubicBezTo>
                <a:cubicBezTo>
                  <a:pt x="33541" y="11901"/>
                  <a:pt x="33598" y="11926"/>
                  <a:pt x="33659" y="11970"/>
                </a:cubicBezTo>
                <a:cubicBezTo>
                  <a:pt x="33726" y="12187"/>
                  <a:pt x="33475" y="12103"/>
                  <a:pt x="33409" y="12220"/>
                </a:cubicBezTo>
                <a:cubicBezTo>
                  <a:pt x="33368" y="12316"/>
                  <a:pt x="33372" y="12378"/>
                  <a:pt x="33449" y="12378"/>
                </a:cubicBezTo>
                <a:cubicBezTo>
                  <a:pt x="33466" y="12378"/>
                  <a:pt x="33485" y="12376"/>
                  <a:pt x="33509" y="12370"/>
                </a:cubicBezTo>
                <a:cubicBezTo>
                  <a:pt x="33557" y="12356"/>
                  <a:pt x="33603" y="12348"/>
                  <a:pt x="33647" y="12348"/>
                </a:cubicBezTo>
                <a:cubicBezTo>
                  <a:pt x="33709" y="12348"/>
                  <a:pt x="33768" y="12364"/>
                  <a:pt x="33826" y="12403"/>
                </a:cubicBezTo>
                <a:cubicBezTo>
                  <a:pt x="34076" y="12487"/>
                  <a:pt x="34193" y="12687"/>
                  <a:pt x="34326" y="12887"/>
                </a:cubicBezTo>
                <a:lnTo>
                  <a:pt x="34342" y="12903"/>
                </a:lnTo>
                <a:cubicBezTo>
                  <a:pt x="34460" y="13121"/>
                  <a:pt x="34326" y="13221"/>
                  <a:pt x="34142" y="13303"/>
                </a:cubicBezTo>
                <a:cubicBezTo>
                  <a:pt x="34126" y="13437"/>
                  <a:pt x="34126" y="13570"/>
                  <a:pt x="34193" y="13687"/>
                </a:cubicBezTo>
                <a:cubicBezTo>
                  <a:pt x="34209" y="13687"/>
                  <a:pt x="34242" y="13670"/>
                  <a:pt x="34260" y="13670"/>
                </a:cubicBezTo>
                <a:cubicBezTo>
                  <a:pt x="34260" y="13621"/>
                  <a:pt x="34393" y="13603"/>
                  <a:pt x="34293" y="13521"/>
                </a:cubicBezTo>
                <a:cubicBezTo>
                  <a:pt x="34242" y="13487"/>
                  <a:pt x="34160" y="13387"/>
                  <a:pt x="34326" y="13370"/>
                </a:cubicBezTo>
                <a:cubicBezTo>
                  <a:pt x="34351" y="13329"/>
                  <a:pt x="34380" y="13308"/>
                  <a:pt x="34409" y="13308"/>
                </a:cubicBezTo>
                <a:cubicBezTo>
                  <a:pt x="34438" y="13308"/>
                  <a:pt x="34468" y="13329"/>
                  <a:pt x="34493" y="13370"/>
                </a:cubicBezTo>
                <a:cubicBezTo>
                  <a:pt x="34533" y="13370"/>
                  <a:pt x="34562" y="13434"/>
                  <a:pt x="34589" y="13434"/>
                </a:cubicBezTo>
                <a:cubicBezTo>
                  <a:pt x="34596" y="13434"/>
                  <a:pt x="34602" y="13430"/>
                  <a:pt x="34609" y="13421"/>
                </a:cubicBezTo>
                <a:cubicBezTo>
                  <a:pt x="34642" y="13367"/>
                  <a:pt x="34667" y="13320"/>
                  <a:pt x="34703" y="13320"/>
                </a:cubicBezTo>
                <a:cubicBezTo>
                  <a:pt x="34723" y="13320"/>
                  <a:pt x="34746" y="13334"/>
                  <a:pt x="34776" y="13370"/>
                </a:cubicBezTo>
                <a:cubicBezTo>
                  <a:pt x="34826" y="13454"/>
                  <a:pt x="34809" y="13537"/>
                  <a:pt x="34726" y="13570"/>
                </a:cubicBezTo>
                <a:cubicBezTo>
                  <a:pt x="34576" y="13637"/>
                  <a:pt x="34560" y="13787"/>
                  <a:pt x="34509" y="13903"/>
                </a:cubicBezTo>
                <a:cubicBezTo>
                  <a:pt x="34576" y="14021"/>
                  <a:pt x="34742" y="13970"/>
                  <a:pt x="34809" y="14088"/>
                </a:cubicBezTo>
                <a:cubicBezTo>
                  <a:pt x="34793" y="14204"/>
                  <a:pt x="34942" y="14304"/>
                  <a:pt x="34809" y="14404"/>
                </a:cubicBezTo>
                <a:cubicBezTo>
                  <a:pt x="34793" y="14537"/>
                  <a:pt x="34960" y="14621"/>
                  <a:pt x="34926" y="14770"/>
                </a:cubicBezTo>
                <a:lnTo>
                  <a:pt x="34976" y="14770"/>
                </a:lnTo>
                <a:cubicBezTo>
                  <a:pt x="35037" y="14791"/>
                  <a:pt x="35096" y="14812"/>
                  <a:pt x="35139" y="14812"/>
                </a:cubicBezTo>
                <a:cubicBezTo>
                  <a:pt x="35202" y="14812"/>
                  <a:pt x="35233" y="14769"/>
                  <a:pt x="35193" y="14621"/>
                </a:cubicBezTo>
                <a:cubicBezTo>
                  <a:pt x="35160" y="14504"/>
                  <a:pt x="35243" y="14437"/>
                  <a:pt x="35327" y="14421"/>
                </a:cubicBezTo>
                <a:cubicBezTo>
                  <a:pt x="35334" y="14420"/>
                  <a:pt x="35342" y="14419"/>
                  <a:pt x="35349" y="14419"/>
                </a:cubicBezTo>
                <a:cubicBezTo>
                  <a:pt x="35432" y="14419"/>
                  <a:pt x="35462" y="14509"/>
                  <a:pt x="35493" y="14570"/>
                </a:cubicBezTo>
                <a:cubicBezTo>
                  <a:pt x="35543" y="14654"/>
                  <a:pt x="35527" y="14770"/>
                  <a:pt x="35627" y="14854"/>
                </a:cubicBezTo>
                <a:cubicBezTo>
                  <a:pt x="35743" y="14970"/>
                  <a:pt x="35509" y="14970"/>
                  <a:pt x="35527" y="15054"/>
                </a:cubicBezTo>
                <a:cubicBezTo>
                  <a:pt x="35492" y="15038"/>
                  <a:pt x="35459" y="15032"/>
                  <a:pt x="35428" y="15032"/>
                </a:cubicBezTo>
                <a:cubicBezTo>
                  <a:pt x="35277" y="15032"/>
                  <a:pt x="35161" y="15191"/>
                  <a:pt x="35011" y="15191"/>
                </a:cubicBezTo>
                <a:cubicBezTo>
                  <a:pt x="34999" y="15191"/>
                  <a:pt x="34988" y="15190"/>
                  <a:pt x="34976" y="15188"/>
                </a:cubicBezTo>
                <a:lnTo>
                  <a:pt x="34976" y="15188"/>
                </a:lnTo>
                <a:cubicBezTo>
                  <a:pt x="34976" y="15221"/>
                  <a:pt x="34993" y="15270"/>
                  <a:pt x="34993" y="15304"/>
                </a:cubicBezTo>
                <a:cubicBezTo>
                  <a:pt x="35009" y="15321"/>
                  <a:pt x="35026" y="15337"/>
                  <a:pt x="35060" y="15355"/>
                </a:cubicBezTo>
                <a:cubicBezTo>
                  <a:pt x="35076" y="15371"/>
                  <a:pt x="35093" y="15371"/>
                  <a:pt x="35109" y="15371"/>
                </a:cubicBezTo>
                <a:cubicBezTo>
                  <a:pt x="35209" y="15388"/>
                  <a:pt x="35343" y="15388"/>
                  <a:pt x="35393" y="15488"/>
                </a:cubicBezTo>
                <a:cubicBezTo>
                  <a:pt x="35443" y="15588"/>
                  <a:pt x="35327" y="15704"/>
                  <a:pt x="35409" y="15804"/>
                </a:cubicBezTo>
                <a:cubicBezTo>
                  <a:pt x="35460" y="15771"/>
                  <a:pt x="35493" y="15755"/>
                  <a:pt x="35543" y="15737"/>
                </a:cubicBezTo>
                <a:cubicBezTo>
                  <a:pt x="35593" y="15655"/>
                  <a:pt x="35660" y="15571"/>
                  <a:pt x="35727" y="15504"/>
                </a:cubicBezTo>
                <a:cubicBezTo>
                  <a:pt x="35836" y="15422"/>
                  <a:pt x="35957" y="15362"/>
                  <a:pt x="36099" y="15362"/>
                </a:cubicBezTo>
                <a:cubicBezTo>
                  <a:pt x="36129" y="15362"/>
                  <a:pt x="36161" y="15365"/>
                  <a:pt x="36193" y="15371"/>
                </a:cubicBezTo>
                <a:cubicBezTo>
                  <a:pt x="36343" y="15571"/>
                  <a:pt x="36227" y="15771"/>
                  <a:pt x="36209" y="15988"/>
                </a:cubicBezTo>
                <a:cubicBezTo>
                  <a:pt x="36176" y="16021"/>
                  <a:pt x="36160" y="16055"/>
                  <a:pt x="36143" y="16104"/>
                </a:cubicBezTo>
                <a:cubicBezTo>
                  <a:pt x="36104" y="16149"/>
                  <a:pt x="36064" y="16164"/>
                  <a:pt x="36023" y="16164"/>
                </a:cubicBezTo>
                <a:cubicBezTo>
                  <a:pt x="35958" y="16164"/>
                  <a:pt x="35894" y="16125"/>
                  <a:pt x="35843" y="16104"/>
                </a:cubicBezTo>
                <a:cubicBezTo>
                  <a:pt x="35789" y="16072"/>
                  <a:pt x="35742" y="16054"/>
                  <a:pt x="35679" y="16054"/>
                </a:cubicBezTo>
                <a:cubicBezTo>
                  <a:pt x="35645" y="16054"/>
                  <a:pt x="35607" y="16059"/>
                  <a:pt x="35560" y="16071"/>
                </a:cubicBezTo>
                <a:cubicBezTo>
                  <a:pt x="35676" y="16104"/>
                  <a:pt x="35743" y="16188"/>
                  <a:pt x="35709" y="16288"/>
                </a:cubicBezTo>
                <a:lnTo>
                  <a:pt x="35709" y="16471"/>
                </a:lnTo>
                <a:cubicBezTo>
                  <a:pt x="35790" y="16551"/>
                  <a:pt x="35871" y="16614"/>
                  <a:pt x="35959" y="16614"/>
                </a:cubicBezTo>
                <a:cubicBezTo>
                  <a:pt x="36016" y="16614"/>
                  <a:pt x="36077" y="16587"/>
                  <a:pt x="36143" y="16521"/>
                </a:cubicBezTo>
                <a:cubicBezTo>
                  <a:pt x="36189" y="16470"/>
                  <a:pt x="36229" y="16449"/>
                  <a:pt x="36266" y="16449"/>
                </a:cubicBezTo>
                <a:cubicBezTo>
                  <a:pt x="36336" y="16449"/>
                  <a:pt x="36395" y="16523"/>
                  <a:pt x="36460" y="16588"/>
                </a:cubicBezTo>
                <a:cubicBezTo>
                  <a:pt x="36516" y="16543"/>
                  <a:pt x="36579" y="16529"/>
                  <a:pt x="36645" y="16529"/>
                </a:cubicBezTo>
                <a:cubicBezTo>
                  <a:pt x="36677" y="16529"/>
                  <a:pt x="36710" y="16532"/>
                  <a:pt x="36743" y="16537"/>
                </a:cubicBezTo>
                <a:lnTo>
                  <a:pt x="36743" y="16471"/>
                </a:lnTo>
                <a:lnTo>
                  <a:pt x="36743" y="16404"/>
                </a:lnTo>
                <a:cubicBezTo>
                  <a:pt x="36743" y="16288"/>
                  <a:pt x="36843" y="16171"/>
                  <a:pt x="36960" y="16171"/>
                </a:cubicBezTo>
                <a:cubicBezTo>
                  <a:pt x="37076" y="16188"/>
                  <a:pt x="37160" y="16271"/>
                  <a:pt x="37194" y="16371"/>
                </a:cubicBezTo>
                <a:cubicBezTo>
                  <a:pt x="37143" y="16388"/>
                  <a:pt x="37094" y="16388"/>
                  <a:pt x="37060" y="16404"/>
                </a:cubicBezTo>
                <a:cubicBezTo>
                  <a:pt x="37027" y="16455"/>
                  <a:pt x="36994" y="16504"/>
                  <a:pt x="36927" y="16521"/>
                </a:cubicBezTo>
                <a:cubicBezTo>
                  <a:pt x="37010" y="16621"/>
                  <a:pt x="37176" y="16588"/>
                  <a:pt x="37227" y="16704"/>
                </a:cubicBezTo>
                <a:cubicBezTo>
                  <a:pt x="37310" y="16738"/>
                  <a:pt x="37276" y="16855"/>
                  <a:pt x="37360" y="16888"/>
                </a:cubicBezTo>
                <a:cubicBezTo>
                  <a:pt x="37543" y="16971"/>
                  <a:pt x="37643" y="17238"/>
                  <a:pt x="37543" y="17422"/>
                </a:cubicBezTo>
                <a:cubicBezTo>
                  <a:pt x="37527" y="17471"/>
                  <a:pt x="37476" y="17522"/>
                  <a:pt x="37443" y="17571"/>
                </a:cubicBezTo>
                <a:cubicBezTo>
                  <a:pt x="37360" y="17404"/>
                  <a:pt x="37543" y="17204"/>
                  <a:pt x="37360" y="17071"/>
                </a:cubicBezTo>
                <a:cubicBezTo>
                  <a:pt x="37342" y="17075"/>
                  <a:pt x="37325" y="17077"/>
                  <a:pt x="37309" y="17077"/>
                </a:cubicBezTo>
                <a:cubicBezTo>
                  <a:pt x="37116" y="17077"/>
                  <a:pt x="37045" y="16822"/>
                  <a:pt x="36860" y="16822"/>
                </a:cubicBezTo>
                <a:cubicBezTo>
                  <a:pt x="36760" y="16888"/>
                  <a:pt x="36676" y="16955"/>
                  <a:pt x="36594" y="17022"/>
                </a:cubicBezTo>
                <a:cubicBezTo>
                  <a:pt x="36561" y="17043"/>
                  <a:pt x="36533" y="17052"/>
                  <a:pt x="36507" y="17052"/>
                </a:cubicBezTo>
                <a:cubicBezTo>
                  <a:pt x="36452" y="17052"/>
                  <a:pt x="36411" y="17011"/>
                  <a:pt x="36376" y="16955"/>
                </a:cubicBezTo>
                <a:cubicBezTo>
                  <a:pt x="36227" y="16904"/>
                  <a:pt x="36043" y="16938"/>
                  <a:pt x="35909" y="16822"/>
                </a:cubicBezTo>
                <a:cubicBezTo>
                  <a:pt x="35878" y="16808"/>
                  <a:pt x="35854" y="16802"/>
                  <a:pt x="35836" y="16802"/>
                </a:cubicBezTo>
                <a:cubicBezTo>
                  <a:pt x="35766" y="16802"/>
                  <a:pt x="35776" y="16888"/>
                  <a:pt x="35776" y="16955"/>
                </a:cubicBezTo>
                <a:lnTo>
                  <a:pt x="35776" y="17004"/>
                </a:lnTo>
                <a:lnTo>
                  <a:pt x="35776" y="17255"/>
                </a:lnTo>
                <a:cubicBezTo>
                  <a:pt x="35793" y="17288"/>
                  <a:pt x="35809" y="17338"/>
                  <a:pt x="35843" y="17371"/>
                </a:cubicBezTo>
                <a:cubicBezTo>
                  <a:pt x="35976" y="17488"/>
                  <a:pt x="36043" y="17638"/>
                  <a:pt x="36076" y="17804"/>
                </a:cubicBezTo>
                <a:cubicBezTo>
                  <a:pt x="36143" y="17989"/>
                  <a:pt x="36309" y="18138"/>
                  <a:pt x="36327" y="18355"/>
                </a:cubicBezTo>
                <a:cubicBezTo>
                  <a:pt x="36393" y="18405"/>
                  <a:pt x="36443" y="18489"/>
                  <a:pt x="36460" y="18589"/>
                </a:cubicBezTo>
                <a:cubicBezTo>
                  <a:pt x="36520" y="18633"/>
                  <a:pt x="36499" y="18760"/>
                  <a:pt x="36592" y="18760"/>
                </a:cubicBezTo>
                <a:cubicBezTo>
                  <a:pt x="36602" y="18760"/>
                  <a:pt x="36614" y="18759"/>
                  <a:pt x="36627" y="18755"/>
                </a:cubicBezTo>
                <a:cubicBezTo>
                  <a:pt x="36671" y="18710"/>
                  <a:pt x="36702" y="18653"/>
                  <a:pt x="36779" y="18653"/>
                </a:cubicBezTo>
                <a:cubicBezTo>
                  <a:pt x="36788" y="18653"/>
                  <a:pt x="36799" y="18653"/>
                  <a:pt x="36810" y="18655"/>
                </a:cubicBezTo>
                <a:cubicBezTo>
                  <a:pt x="36815" y="18656"/>
                  <a:pt x="36820" y="18656"/>
                  <a:pt x="36825" y="18656"/>
                </a:cubicBezTo>
                <a:cubicBezTo>
                  <a:pt x="36905" y="18656"/>
                  <a:pt x="37013" y="18602"/>
                  <a:pt x="37097" y="18602"/>
                </a:cubicBezTo>
                <a:cubicBezTo>
                  <a:pt x="37176" y="18602"/>
                  <a:pt x="37235" y="18650"/>
                  <a:pt x="37227" y="18838"/>
                </a:cubicBezTo>
                <a:cubicBezTo>
                  <a:pt x="37343" y="18889"/>
                  <a:pt x="37260" y="19022"/>
                  <a:pt x="37360" y="19071"/>
                </a:cubicBezTo>
                <a:cubicBezTo>
                  <a:pt x="37476" y="18722"/>
                  <a:pt x="37827" y="18722"/>
                  <a:pt x="38094" y="18689"/>
                </a:cubicBezTo>
                <a:cubicBezTo>
                  <a:pt x="38261" y="18671"/>
                  <a:pt x="38327" y="18571"/>
                  <a:pt x="38443" y="18522"/>
                </a:cubicBezTo>
                <a:cubicBezTo>
                  <a:pt x="38496" y="18455"/>
                  <a:pt x="38539" y="18369"/>
                  <a:pt x="38621" y="18369"/>
                </a:cubicBezTo>
                <a:cubicBezTo>
                  <a:pt x="38642" y="18369"/>
                  <a:pt x="38666" y="18375"/>
                  <a:pt x="38694" y="18389"/>
                </a:cubicBezTo>
                <a:cubicBezTo>
                  <a:pt x="38708" y="18393"/>
                  <a:pt x="38722" y="18395"/>
                  <a:pt x="38734" y="18395"/>
                </a:cubicBezTo>
                <a:cubicBezTo>
                  <a:pt x="38823" y="18395"/>
                  <a:pt x="38869" y="18303"/>
                  <a:pt x="38927" y="18289"/>
                </a:cubicBezTo>
                <a:cubicBezTo>
                  <a:pt x="39010" y="18289"/>
                  <a:pt x="39077" y="18322"/>
                  <a:pt x="39043" y="18405"/>
                </a:cubicBezTo>
                <a:cubicBezTo>
                  <a:pt x="39028" y="18436"/>
                  <a:pt x="39012" y="18449"/>
                  <a:pt x="38995" y="18449"/>
                </a:cubicBezTo>
                <a:cubicBezTo>
                  <a:pt x="38976" y="18449"/>
                  <a:pt x="38954" y="18432"/>
                  <a:pt x="38927" y="18405"/>
                </a:cubicBezTo>
                <a:lnTo>
                  <a:pt x="38927" y="18405"/>
                </a:lnTo>
                <a:cubicBezTo>
                  <a:pt x="38794" y="18522"/>
                  <a:pt x="38927" y="18638"/>
                  <a:pt x="38943" y="18755"/>
                </a:cubicBezTo>
                <a:cubicBezTo>
                  <a:pt x="38961" y="18755"/>
                  <a:pt x="38977" y="18771"/>
                  <a:pt x="38994" y="18771"/>
                </a:cubicBezTo>
                <a:cubicBezTo>
                  <a:pt x="39029" y="18761"/>
                  <a:pt x="39063" y="18756"/>
                  <a:pt x="39095" y="18756"/>
                </a:cubicBezTo>
                <a:cubicBezTo>
                  <a:pt x="39264" y="18756"/>
                  <a:pt x="39407" y="18882"/>
                  <a:pt x="39561" y="18938"/>
                </a:cubicBezTo>
                <a:cubicBezTo>
                  <a:pt x="39610" y="18938"/>
                  <a:pt x="39544" y="19005"/>
                  <a:pt x="39494" y="19022"/>
                </a:cubicBezTo>
                <a:cubicBezTo>
                  <a:pt x="39451" y="19087"/>
                  <a:pt x="39400" y="19145"/>
                  <a:pt x="39337" y="19145"/>
                </a:cubicBezTo>
                <a:cubicBezTo>
                  <a:pt x="39304" y="19145"/>
                  <a:pt x="39268" y="19129"/>
                  <a:pt x="39228" y="19089"/>
                </a:cubicBezTo>
                <a:cubicBezTo>
                  <a:pt x="39177" y="19072"/>
                  <a:pt x="39111" y="19034"/>
                  <a:pt x="39067" y="19034"/>
                </a:cubicBezTo>
                <a:cubicBezTo>
                  <a:pt x="39023" y="19034"/>
                  <a:pt x="39002" y="19072"/>
                  <a:pt x="39043" y="19205"/>
                </a:cubicBezTo>
                <a:cubicBezTo>
                  <a:pt x="39077" y="19322"/>
                  <a:pt x="38994" y="19405"/>
                  <a:pt x="38943" y="19505"/>
                </a:cubicBezTo>
                <a:cubicBezTo>
                  <a:pt x="38894" y="19589"/>
                  <a:pt x="38677" y="19605"/>
                  <a:pt x="38827" y="19772"/>
                </a:cubicBezTo>
                <a:cubicBezTo>
                  <a:pt x="38861" y="19822"/>
                  <a:pt x="38810" y="19905"/>
                  <a:pt x="38743" y="19922"/>
                </a:cubicBezTo>
                <a:cubicBezTo>
                  <a:pt x="38737" y="19923"/>
                  <a:pt x="38731" y="19924"/>
                  <a:pt x="38726" y="19924"/>
                </a:cubicBezTo>
                <a:cubicBezTo>
                  <a:pt x="38650" y="19924"/>
                  <a:pt x="38693" y="19821"/>
                  <a:pt x="38677" y="19805"/>
                </a:cubicBezTo>
                <a:cubicBezTo>
                  <a:pt x="38494" y="19689"/>
                  <a:pt x="38577" y="19522"/>
                  <a:pt x="38577" y="19389"/>
                </a:cubicBezTo>
                <a:lnTo>
                  <a:pt x="38577" y="19138"/>
                </a:lnTo>
                <a:cubicBezTo>
                  <a:pt x="38510" y="19122"/>
                  <a:pt x="38443" y="19105"/>
                  <a:pt x="38394" y="19071"/>
                </a:cubicBezTo>
                <a:lnTo>
                  <a:pt x="38394" y="19071"/>
                </a:lnTo>
                <a:cubicBezTo>
                  <a:pt x="38394" y="19155"/>
                  <a:pt x="38361" y="19255"/>
                  <a:pt x="38410" y="19305"/>
                </a:cubicBezTo>
                <a:cubicBezTo>
                  <a:pt x="38627" y="19605"/>
                  <a:pt x="38377" y="19589"/>
                  <a:pt x="38210" y="19622"/>
                </a:cubicBezTo>
                <a:cubicBezTo>
                  <a:pt x="38210" y="19638"/>
                  <a:pt x="38194" y="19656"/>
                  <a:pt x="38210" y="19672"/>
                </a:cubicBezTo>
                <a:cubicBezTo>
                  <a:pt x="38210" y="19772"/>
                  <a:pt x="38161" y="19822"/>
                  <a:pt x="38094" y="19872"/>
                </a:cubicBezTo>
                <a:cubicBezTo>
                  <a:pt x="38061" y="19922"/>
                  <a:pt x="37943" y="19956"/>
                  <a:pt x="37994" y="20056"/>
                </a:cubicBezTo>
                <a:cubicBezTo>
                  <a:pt x="38027" y="20105"/>
                  <a:pt x="38043" y="20172"/>
                  <a:pt x="37977" y="20205"/>
                </a:cubicBezTo>
                <a:cubicBezTo>
                  <a:pt x="37971" y="20206"/>
                  <a:pt x="37966" y="20207"/>
                  <a:pt x="37962" y="20207"/>
                </a:cubicBezTo>
                <a:cubicBezTo>
                  <a:pt x="37907" y="20207"/>
                  <a:pt x="37890" y="20121"/>
                  <a:pt x="37843" y="20105"/>
                </a:cubicBezTo>
                <a:cubicBezTo>
                  <a:pt x="37827" y="20105"/>
                  <a:pt x="37794" y="20105"/>
                  <a:pt x="37776" y="20122"/>
                </a:cubicBezTo>
                <a:cubicBezTo>
                  <a:pt x="37743" y="20182"/>
                  <a:pt x="37710" y="20205"/>
                  <a:pt x="37677" y="20205"/>
                </a:cubicBezTo>
                <a:cubicBezTo>
                  <a:pt x="37629" y="20205"/>
                  <a:pt x="37583" y="20155"/>
                  <a:pt x="37543" y="20105"/>
                </a:cubicBezTo>
                <a:cubicBezTo>
                  <a:pt x="37496" y="20086"/>
                  <a:pt x="37439" y="20030"/>
                  <a:pt x="37400" y="20030"/>
                </a:cubicBezTo>
                <a:cubicBezTo>
                  <a:pt x="37371" y="20030"/>
                  <a:pt x="37353" y="20063"/>
                  <a:pt x="37360" y="20172"/>
                </a:cubicBezTo>
                <a:lnTo>
                  <a:pt x="37360" y="20472"/>
                </a:lnTo>
                <a:cubicBezTo>
                  <a:pt x="37427" y="20438"/>
                  <a:pt x="37394" y="20372"/>
                  <a:pt x="37476" y="20305"/>
                </a:cubicBezTo>
                <a:cubicBezTo>
                  <a:pt x="37494" y="20438"/>
                  <a:pt x="37510" y="20556"/>
                  <a:pt x="37543" y="20656"/>
                </a:cubicBezTo>
                <a:cubicBezTo>
                  <a:pt x="37560" y="20705"/>
                  <a:pt x="37576" y="20739"/>
                  <a:pt x="37594" y="20772"/>
                </a:cubicBezTo>
                <a:lnTo>
                  <a:pt x="37594" y="20839"/>
                </a:lnTo>
                <a:cubicBezTo>
                  <a:pt x="37610" y="21139"/>
                  <a:pt x="37843" y="21372"/>
                  <a:pt x="37843" y="21689"/>
                </a:cubicBezTo>
                <a:cubicBezTo>
                  <a:pt x="37910" y="21939"/>
                  <a:pt x="37961" y="22206"/>
                  <a:pt x="38027" y="22472"/>
                </a:cubicBezTo>
                <a:cubicBezTo>
                  <a:pt x="38061" y="22456"/>
                  <a:pt x="38094" y="22439"/>
                  <a:pt x="38127" y="22406"/>
                </a:cubicBezTo>
                <a:cubicBezTo>
                  <a:pt x="38156" y="22384"/>
                  <a:pt x="38188" y="22372"/>
                  <a:pt x="38217" y="22372"/>
                </a:cubicBezTo>
                <a:cubicBezTo>
                  <a:pt x="38254" y="22372"/>
                  <a:pt x="38284" y="22392"/>
                  <a:pt x="38294" y="22439"/>
                </a:cubicBezTo>
                <a:cubicBezTo>
                  <a:pt x="38316" y="22528"/>
                  <a:pt x="38271" y="22536"/>
                  <a:pt x="38219" y="22536"/>
                </a:cubicBezTo>
                <a:cubicBezTo>
                  <a:pt x="38208" y="22536"/>
                  <a:pt x="38197" y="22535"/>
                  <a:pt x="38186" y="22535"/>
                </a:cubicBezTo>
                <a:cubicBezTo>
                  <a:pt x="38171" y="22535"/>
                  <a:pt x="38156" y="22536"/>
                  <a:pt x="38143" y="22539"/>
                </a:cubicBezTo>
                <a:cubicBezTo>
                  <a:pt x="38277" y="22790"/>
                  <a:pt x="38227" y="23072"/>
                  <a:pt x="38327" y="23323"/>
                </a:cubicBezTo>
                <a:cubicBezTo>
                  <a:pt x="38461" y="23557"/>
                  <a:pt x="38461" y="23806"/>
                  <a:pt x="38510" y="24057"/>
                </a:cubicBezTo>
                <a:cubicBezTo>
                  <a:pt x="38594" y="24123"/>
                  <a:pt x="38461" y="24239"/>
                  <a:pt x="38577" y="24290"/>
                </a:cubicBezTo>
                <a:cubicBezTo>
                  <a:pt x="38694" y="24339"/>
                  <a:pt x="38610" y="24473"/>
                  <a:pt x="38694" y="24539"/>
                </a:cubicBezTo>
                <a:lnTo>
                  <a:pt x="38694" y="24973"/>
                </a:lnTo>
                <a:lnTo>
                  <a:pt x="38761" y="24973"/>
                </a:lnTo>
                <a:cubicBezTo>
                  <a:pt x="38777" y="24957"/>
                  <a:pt x="38794" y="24924"/>
                  <a:pt x="38810" y="24906"/>
                </a:cubicBezTo>
                <a:cubicBezTo>
                  <a:pt x="38810" y="24824"/>
                  <a:pt x="39010" y="24906"/>
                  <a:pt x="38910" y="24740"/>
                </a:cubicBezTo>
                <a:cubicBezTo>
                  <a:pt x="38861" y="24657"/>
                  <a:pt x="38994" y="24673"/>
                  <a:pt x="39043" y="24657"/>
                </a:cubicBezTo>
                <a:cubicBezTo>
                  <a:pt x="39083" y="24623"/>
                  <a:pt x="39119" y="24608"/>
                  <a:pt x="39150" y="24608"/>
                </a:cubicBezTo>
                <a:cubicBezTo>
                  <a:pt x="39210" y="24608"/>
                  <a:pt x="39249" y="24663"/>
                  <a:pt x="39261" y="24740"/>
                </a:cubicBezTo>
                <a:cubicBezTo>
                  <a:pt x="39261" y="24816"/>
                  <a:pt x="39218" y="24843"/>
                  <a:pt x="39161" y="24843"/>
                </a:cubicBezTo>
                <a:cubicBezTo>
                  <a:pt x="39130" y="24843"/>
                  <a:pt x="39096" y="24835"/>
                  <a:pt x="39061" y="24824"/>
                </a:cubicBezTo>
                <a:cubicBezTo>
                  <a:pt x="39027" y="24906"/>
                  <a:pt x="39010" y="24973"/>
                  <a:pt x="38943" y="25024"/>
                </a:cubicBezTo>
                <a:cubicBezTo>
                  <a:pt x="38877" y="25057"/>
                  <a:pt x="38827" y="25073"/>
                  <a:pt x="38761" y="25090"/>
                </a:cubicBezTo>
                <a:cubicBezTo>
                  <a:pt x="38794" y="25224"/>
                  <a:pt x="38827" y="25340"/>
                  <a:pt x="38861" y="25457"/>
                </a:cubicBezTo>
                <a:cubicBezTo>
                  <a:pt x="38810" y="26057"/>
                  <a:pt x="38894" y="26673"/>
                  <a:pt x="38877" y="27273"/>
                </a:cubicBezTo>
                <a:cubicBezTo>
                  <a:pt x="38894" y="27424"/>
                  <a:pt x="38761" y="27424"/>
                  <a:pt x="38694" y="27507"/>
                </a:cubicBezTo>
                <a:cubicBezTo>
                  <a:pt x="38810" y="27574"/>
                  <a:pt x="38943" y="27624"/>
                  <a:pt x="38994" y="27758"/>
                </a:cubicBezTo>
                <a:cubicBezTo>
                  <a:pt x="38994" y="27774"/>
                  <a:pt x="38994" y="27807"/>
                  <a:pt x="39010" y="27807"/>
                </a:cubicBezTo>
                <a:cubicBezTo>
                  <a:pt x="39261" y="27891"/>
                  <a:pt x="39077" y="27940"/>
                  <a:pt x="38994" y="28007"/>
                </a:cubicBezTo>
                <a:cubicBezTo>
                  <a:pt x="39061" y="28007"/>
                  <a:pt x="39144" y="28024"/>
                  <a:pt x="39144" y="28074"/>
                </a:cubicBezTo>
                <a:cubicBezTo>
                  <a:pt x="39144" y="28324"/>
                  <a:pt x="39277" y="28558"/>
                  <a:pt x="39210" y="28791"/>
                </a:cubicBezTo>
                <a:cubicBezTo>
                  <a:pt x="39210" y="28807"/>
                  <a:pt x="39194" y="28841"/>
                  <a:pt x="39177" y="28858"/>
                </a:cubicBezTo>
                <a:cubicBezTo>
                  <a:pt x="39177" y="29025"/>
                  <a:pt x="39194" y="29207"/>
                  <a:pt x="39061" y="29341"/>
                </a:cubicBezTo>
                <a:cubicBezTo>
                  <a:pt x="39244" y="29558"/>
                  <a:pt x="39228" y="29641"/>
                  <a:pt x="38994" y="29891"/>
                </a:cubicBezTo>
                <a:lnTo>
                  <a:pt x="38994" y="30008"/>
                </a:lnTo>
                <a:cubicBezTo>
                  <a:pt x="38843" y="30292"/>
                  <a:pt x="39027" y="30574"/>
                  <a:pt x="38994" y="30858"/>
                </a:cubicBezTo>
                <a:cubicBezTo>
                  <a:pt x="39077" y="31425"/>
                  <a:pt x="39094" y="32008"/>
                  <a:pt x="39110" y="32575"/>
                </a:cubicBezTo>
                <a:cubicBezTo>
                  <a:pt x="39110" y="32808"/>
                  <a:pt x="38961" y="32859"/>
                  <a:pt x="38810" y="32926"/>
                </a:cubicBezTo>
                <a:cubicBezTo>
                  <a:pt x="38594" y="33059"/>
                  <a:pt x="38743" y="33308"/>
                  <a:pt x="38627" y="33475"/>
                </a:cubicBezTo>
                <a:cubicBezTo>
                  <a:pt x="38643" y="33608"/>
                  <a:pt x="38810" y="33742"/>
                  <a:pt x="38694" y="33892"/>
                </a:cubicBezTo>
                <a:cubicBezTo>
                  <a:pt x="38694" y="33993"/>
                  <a:pt x="38761" y="34059"/>
                  <a:pt x="38810" y="34126"/>
                </a:cubicBezTo>
                <a:cubicBezTo>
                  <a:pt x="38894" y="34226"/>
                  <a:pt x="38794" y="34259"/>
                  <a:pt x="38743" y="34326"/>
                </a:cubicBezTo>
                <a:cubicBezTo>
                  <a:pt x="38759" y="34520"/>
                  <a:pt x="38774" y="34716"/>
                  <a:pt x="38521" y="34716"/>
                </a:cubicBezTo>
                <a:cubicBezTo>
                  <a:pt x="38493" y="34716"/>
                  <a:pt x="38462" y="34714"/>
                  <a:pt x="38427" y="34709"/>
                </a:cubicBezTo>
                <a:cubicBezTo>
                  <a:pt x="38426" y="34708"/>
                  <a:pt x="38424" y="34708"/>
                  <a:pt x="38422" y="34708"/>
                </a:cubicBezTo>
                <a:cubicBezTo>
                  <a:pt x="38322" y="34708"/>
                  <a:pt x="38161" y="35162"/>
                  <a:pt x="38161" y="35326"/>
                </a:cubicBezTo>
                <a:cubicBezTo>
                  <a:pt x="38177" y="35560"/>
                  <a:pt x="37927" y="35693"/>
                  <a:pt x="37894" y="35909"/>
                </a:cubicBezTo>
                <a:cubicBezTo>
                  <a:pt x="37861" y="35893"/>
                  <a:pt x="37827" y="35860"/>
                  <a:pt x="37794" y="35860"/>
                </a:cubicBezTo>
                <a:cubicBezTo>
                  <a:pt x="37643" y="35860"/>
                  <a:pt x="37576" y="35926"/>
                  <a:pt x="37576" y="36093"/>
                </a:cubicBezTo>
                <a:cubicBezTo>
                  <a:pt x="37576" y="36126"/>
                  <a:pt x="37560" y="36176"/>
                  <a:pt x="37543" y="36176"/>
                </a:cubicBezTo>
                <a:cubicBezTo>
                  <a:pt x="37327" y="36176"/>
                  <a:pt x="37543" y="36493"/>
                  <a:pt x="37327" y="36493"/>
                </a:cubicBezTo>
                <a:cubicBezTo>
                  <a:pt x="37343" y="36593"/>
                  <a:pt x="37343" y="36760"/>
                  <a:pt x="37376" y="36793"/>
                </a:cubicBezTo>
                <a:cubicBezTo>
                  <a:pt x="37594" y="36976"/>
                  <a:pt x="37410" y="37076"/>
                  <a:pt x="37310" y="37193"/>
                </a:cubicBezTo>
                <a:cubicBezTo>
                  <a:pt x="37260" y="37243"/>
                  <a:pt x="37227" y="37293"/>
                  <a:pt x="37227" y="37360"/>
                </a:cubicBezTo>
                <a:cubicBezTo>
                  <a:pt x="37394" y="37627"/>
                  <a:pt x="37110" y="37693"/>
                  <a:pt x="36994" y="37843"/>
                </a:cubicBezTo>
                <a:cubicBezTo>
                  <a:pt x="37027" y="38060"/>
                  <a:pt x="36976" y="38227"/>
                  <a:pt x="36776" y="38327"/>
                </a:cubicBezTo>
                <a:cubicBezTo>
                  <a:pt x="36643" y="38243"/>
                  <a:pt x="36976" y="38127"/>
                  <a:pt x="36760" y="38027"/>
                </a:cubicBezTo>
                <a:lnTo>
                  <a:pt x="36760" y="38027"/>
                </a:lnTo>
                <a:cubicBezTo>
                  <a:pt x="36743" y="38060"/>
                  <a:pt x="36710" y="38076"/>
                  <a:pt x="36694" y="38094"/>
                </a:cubicBezTo>
                <a:cubicBezTo>
                  <a:pt x="36660" y="38260"/>
                  <a:pt x="36509" y="38394"/>
                  <a:pt x="36576" y="38610"/>
                </a:cubicBezTo>
                <a:cubicBezTo>
                  <a:pt x="36443" y="38560"/>
                  <a:pt x="36509" y="38394"/>
                  <a:pt x="36376" y="38394"/>
                </a:cubicBezTo>
                <a:cubicBezTo>
                  <a:pt x="36360" y="38476"/>
                  <a:pt x="36409" y="38560"/>
                  <a:pt x="36327" y="38627"/>
                </a:cubicBezTo>
                <a:cubicBezTo>
                  <a:pt x="36260" y="38727"/>
                  <a:pt x="36143" y="38676"/>
                  <a:pt x="36076" y="38760"/>
                </a:cubicBezTo>
                <a:cubicBezTo>
                  <a:pt x="36058" y="38796"/>
                  <a:pt x="36038" y="38809"/>
                  <a:pt x="36017" y="38809"/>
                </a:cubicBezTo>
                <a:cubicBezTo>
                  <a:pt x="35979" y="38809"/>
                  <a:pt x="35936" y="38771"/>
                  <a:pt x="35893" y="38760"/>
                </a:cubicBezTo>
                <a:lnTo>
                  <a:pt x="35843" y="38760"/>
                </a:lnTo>
                <a:cubicBezTo>
                  <a:pt x="35909" y="38860"/>
                  <a:pt x="35909" y="38976"/>
                  <a:pt x="35876" y="39094"/>
                </a:cubicBezTo>
                <a:cubicBezTo>
                  <a:pt x="35743" y="39060"/>
                  <a:pt x="35827" y="38910"/>
                  <a:pt x="35709" y="38876"/>
                </a:cubicBezTo>
                <a:cubicBezTo>
                  <a:pt x="35709" y="38910"/>
                  <a:pt x="35676" y="38960"/>
                  <a:pt x="35693" y="38994"/>
                </a:cubicBezTo>
                <a:cubicBezTo>
                  <a:pt x="35709" y="39076"/>
                  <a:pt x="35743" y="39176"/>
                  <a:pt x="35660" y="39243"/>
                </a:cubicBezTo>
                <a:cubicBezTo>
                  <a:pt x="35651" y="39252"/>
                  <a:pt x="35635" y="39256"/>
                  <a:pt x="35620" y="39256"/>
                </a:cubicBezTo>
                <a:cubicBezTo>
                  <a:pt x="35606" y="39256"/>
                  <a:pt x="35593" y="39252"/>
                  <a:pt x="35593" y="39243"/>
                </a:cubicBezTo>
                <a:cubicBezTo>
                  <a:pt x="35527" y="39160"/>
                  <a:pt x="35493" y="39076"/>
                  <a:pt x="35509" y="38960"/>
                </a:cubicBezTo>
                <a:cubicBezTo>
                  <a:pt x="35527" y="38910"/>
                  <a:pt x="35593" y="38860"/>
                  <a:pt x="35527" y="38810"/>
                </a:cubicBezTo>
                <a:lnTo>
                  <a:pt x="35527" y="38810"/>
                </a:lnTo>
                <a:cubicBezTo>
                  <a:pt x="35276" y="38960"/>
                  <a:pt x="35009" y="39143"/>
                  <a:pt x="34742" y="39294"/>
                </a:cubicBezTo>
                <a:cubicBezTo>
                  <a:pt x="34593" y="39377"/>
                  <a:pt x="34493" y="39494"/>
                  <a:pt x="34442" y="39661"/>
                </a:cubicBezTo>
                <a:cubicBezTo>
                  <a:pt x="34476" y="39727"/>
                  <a:pt x="34526" y="39777"/>
                  <a:pt x="34560" y="39827"/>
                </a:cubicBezTo>
                <a:cubicBezTo>
                  <a:pt x="34576" y="39835"/>
                  <a:pt x="34601" y="39835"/>
                  <a:pt x="34624" y="39835"/>
                </a:cubicBezTo>
                <a:cubicBezTo>
                  <a:pt x="34647" y="39835"/>
                  <a:pt x="34668" y="39835"/>
                  <a:pt x="34676" y="39843"/>
                </a:cubicBezTo>
                <a:cubicBezTo>
                  <a:pt x="34693" y="39910"/>
                  <a:pt x="34660" y="39961"/>
                  <a:pt x="34609" y="39994"/>
                </a:cubicBezTo>
                <a:cubicBezTo>
                  <a:pt x="34526" y="40061"/>
                  <a:pt x="34360" y="39994"/>
                  <a:pt x="34376" y="40194"/>
                </a:cubicBezTo>
                <a:cubicBezTo>
                  <a:pt x="34376" y="40210"/>
                  <a:pt x="34372" y="40215"/>
                  <a:pt x="34367" y="40215"/>
                </a:cubicBezTo>
                <a:cubicBezTo>
                  <a:pt x="34356" y="40215"/>
                  <a:pt x="34337" y="40189"/>
                  <a:pt x="34326" y="40177"/>
                </a:cubicBezTo>
                <a:cubicBezTo>
                  <a:pt x="34259" y="40110"/>
                  <a:pt x="34202" y="40085"/>
                  <a:pt x="34151" y="40085"/>
                </a:cubicBezTo>
                <a:cubicBezTo>
                  <a:pt x="34036" y="40085"/>
                  <a:pt x="33952" y="40213"/>
                  <a:pt x="33859" y="40294"/>
                </a:cubicBezTo>
                <a:cubicBezTo>
                  <a:pt x="33762" y="40390"/>
                  <a:pt x="33689" y="40511"/>
                  <a:pt x="33561" y="40511"/>
                </a:cubicBezTo>
                <a:cubicBezTo>
                  <a:pt x="33535" y="40511"/>
                  <a:pt x="33507" y="40505"/>
                  <a:pt x="33475" y="40494"/>
                </a:cubicBezTo>
                <a:cubicBezTo>
                  <a:pt x="33442" y="40510"/>
                  <a:pt x="33426" y="40510"/>
                  <a:pt x="33409" y="40510"/>
                </a:cubicBezTo>
                <a:cubicBezTo>
                  <a:pt x="33387" y="40574"/>
                  <a:pt x="33352" y="40604"/>
                  <a:pt x="33308" y="40604"/>
                </a:cubicBezTo>
                <a:cubicBezTo>
                  <a:pt x="33283" y="40604"/>
                  <a:pt x="33256" y="40595"/>
                  <a:pt x="33226" y="40577"/>
                </a:cubicBezTo>
                <a:cubicBezTo>
                  <a:pt x="33189" y="40535"/>
                  <a:pt x="33157" y="40519"/>
                  <a:pt x="33129" y="40519"/>
                </a:cubicBezTo>
                <a:cubicBezTo>
                  <a:pt x="33067" y="40519"/>
                  <a:pt x="33021" y="40593"/>
                  <a:pt x="32975" y="40628"/>
                </a:cubicBezTo>
                <a:cubicBezTo>
                  <a:pt x="32942" y="40644"/>
                  <a:pt x="32909" y="40694"/>
                  <a:pt x="32859" y="40694"/>
                </a:cubicBezTo>
                <a:cubicBezTo>
                  <a:pt x="32893" y="40761"/>
                  <a:pt x="32959" y="40744"/>
                  <a:pt x="33026" y="40761"/>
                </a:cubicBezTo>
                <a:cubicBezTo>
                  <a:pt x="33093" y="40777"/>
                  <a:pt x="33075" y="40828"/>
                  <a:pt x="33075" y="40877"/>
                </a:cubicBezTo>
                <a:cubicBezTo>
                  <a:pt x="33075" y="40914"/>
                  <a:pt x="33060" y="40925"/>
                  <a:pt x="33041" y="40925"/>
                </a:cubicBezTo>
                <a:cubicBezTo>
                  <a:pt x="33025" y="40925"/>
                  <a:pt x="33007" y="40918"/>
                  <a:pt x="32993" y="40910"/>
                </a:cubicBezTo>
                <a:cubicBezTo>
                  <a:pt x="32842" y="40910"/>
                  <a:pt x="32726" y="40961"/>
                  <a:pt x="32608" y="41061"/>
                </a:cubicBezTo>
                <a:cubicBezTo>
                  <a:pt x="32608" y="41277"/>
                  <a:pt x="32375" y="41128"/>
                  <a:pt x="32308" y="41244"/>
                </a:cubicBezTo>
                <a:cubicBezTo>
                  <a:pt x="32259" y="41328"/>
                  <a:pt x="32159" y="41310"/>
                  <a:pt x="32075" y="41361"/>
                </a:cubicBezTo>
                <a:cubicBezTo>
                  <a:pt x="32059" y="41354"/>
                  <a:pt x="32044" y="41351"/>
                  <a:pt x="32030" y="41351"/>
                </a:cubicBezTo>
                <a:cubicBezTo>
                  <a:pt x="31950" y="41351"/>
                  <a:pt x="31885" y="41437"/>
                  <a:pt x="31814" y="41437"/>
                </a:cubicBezTo>
                <a:cubicBezTo>
                  <a:pt x="31801" y="41437"/>
                  <a:pt x="31788" y="41434"/>
                  <a:pt x="31775" y="41428"/>
                </a:cubicBezTo>
                <a:cubicBezTo>
                  <a:pt x="31686" y="41428"/>
                  <a:pt x="31585" y="41492"/>
                  <a:pt x="31497" y="41492"/>
                </a:cubicBezTo>
                <a:cubicBezTo>
                  <a:pt x="31436" y="41492"/>
                  <a:pt x="31382" y="41462"/>
                  <a:pt x="31341" y="41361"/>
                </a:cubicBezTo>
                <a:cubicBezTo>
                  <a:pt x="31325" y="41377"/>
                  <a:pt x="31308" y="41377"/>
                  <a:pt x="31292" y="41377"/>
                </a:cubicBezTo>
                <a:cubicBezTo>
                  <a:pt x="31325" y="41528"/>
                  <a:pt x="31092" y="41410"/>
                  <a:pt x="31092" y="41544"/>
                </a:cubicBezTo>
                <a:cubicBezTo>
                  <a:pt x="31047" y="41691"/>
                  <a:pt x="30903" y="41730"/>
                  <a:pt x="30793" y="41730"/>
                </a:cubicBezTo>
                <a:cubicBezTo>
                  <a:pt x="30741" y="41730"/>
                  <a:pt x="30696" y="41721"/>
                  <a:pt x="30675" y="41710"/>
                </a:cubicBezTo>
                <a:cubicBezTo>
                  <a:pt x="30617" y="41675"/>
                  <a:pt x="30562" y="41667"/>
                  <a:pt x="30509" y="41667"/>
                </a:cubicBezTo>
                <a:cubicBezTo>
                  <a:pt x="30469" y="41667"/>
                  <a:pt x="30430" y="41671"/>
                  <a:pt x="30391" y="41671"/>
                </a:cubicBezTo>
                <a:cubicBezTo>
                  <a:pt x="30363" y="41671"/>
                  <a:pt x="30336" y="41669"/>
                  <a:pt x="30308" y="41661"/>
                </a:cubicBezTo>
                <a:lnTo>
                  <a:pt x="30308" y="41728"/>
                </a:lnTo>
                <a:cubicBezTo>
                  <a:pt x="30341" y="41728"/>
                  <a:pt x="30375" y="41728"/>
                  <a:pt x="30375" y="41761"/>
                </a:cubicBezTo>
                <a:cubicBezTo>
                  <a:pt x="30278" y="41761"/>
                  <a:pt x="30190" y="41832"/>
                  <a:pt x="30098" y="41832"/>
                </a:cubicBezTo>
                <a:cubicBezTo>
                  <a:pt x="30063" y="41832"/>
                  <a:pt x="30028" y="41822"/>
                  <a:pt x="29992" y="41794"/>
                </a:cubicBezTo>
                <a:cubicBezTo>
                  <a:pt x="29668" y="41833"/>
                  <a:pt x="29345" y="41872"/>
                  <a:pt x="29014" y="41872"/>
                </a:cubicBezTo>
                <a:cubicBezTo>
                  <a:pt x="28918" y="41872"/>
                  <a:pt x="28822" y="41869"/>
                  <a:pt x="28725" y="41861"/>
                </a:cubicBezTo>
                <a:lnTo>
                  <a:pt x="28607" y="41861"/>
                </a:lnTo>
                <a:cubicBezTo>
                  <a:pt x="28586" y="41894"/>
                  <a:pt x="28566" y="41905"/>
                  <a:pt x="28547" y="41905"/>
                </a:cubicBezTo>
                <a:cubicBezTo>
                  <a:pt x="28507" y="41905"/>
                  <a:pt x="28470" y="41856"/>
                  <a:pt x="28425" y="41844"/>
                </a:cubicBezTo>
                <a:lnTo>
                  <a:pt x="28374" y="41844"/>
                </a:lnTo>
                <a:cubicBezTo>
                  <a:pt x="28318" y="41893"/>
                  <a:pt x="28268" y="41916"/>
                  <a:pt x="28223" y="41916"/>
                </a:cubicBezTo>
                <a:cubicBezTo>
                  <a:pt x="28160" y="41916"/>
                  <a:pt x="28106" y="41872"/>
                  <a:pt x="28058" y="41794"/>
                </a:cubicBezTo>
                <a:cubicBezTo>
                  <a:pt x="28042" y="41793"/>
                  <a:pt x="28025" y="41792"/>
                  <a:pt x="28009" y="41792"/>
                </a:cubicBezTo>
                <a:cubicBezTo>
                  <a:pt x="27866" y="41792"/>
                  <a:pt x="27722" y="41842"/>
                  <a:pt x="27579" y="41842"/>
                </a:cubicBezTo>
                <a:cubicBezTo>
                  <a:pt x="27538" y="41842"/>
                  <a:pt x="27498" y="41838"/>
                  <a:pt x="27458" y="41828"/>
                </a:cubicBezTo>
                <a:cubicBezTo>
                  <a:pt x="27424" y="41844"/>
                  <a:pt x="27374" y="41844"/>
                  <a:pt x="27340" y="41844"/>
                </a:cubicBezTo>
                <a:cubicBezTo>
                  <a:pt x="27328" y="41848"/>
                  <a:pt x="27317" y="41850"/>
                  <a:pt x="27306" y="41850"/>
                </a:cubicBezTo>
                <a:cubicBezTo>
                  <a:pt x="27232" y="41850"/>
                  <a:pt x="27199" y="41757"/>
                  <a:pt x="27140" y="41728"/>
                </a:cubicBezTo>
                <a:cubicBezTo>
                  <a:pt x="27074" y="41777"/>
                  <a:pt x="26974" y="41761"/>
                  <a:pt x="26891" y="41810"/>
                </a:cubicBezTo>
                <a:cubicBezTo>
                  <a:pt x="26846" y="41835"/>
                  <a:pt x="26810" y="41846"/>
                  <a:pt x="26783" y="41846"/>
                </a:cubicBezTo>
                <a:cubicBezTo>
                  <a:pt x="26698" y="41846"/>
                  <a:pt x="26683" y="41748"/>
                  <a:pt x="26658" y="41661"/>
                </a:cubicBezTo>
                <a:cubicBezTo>
                  <a:pt x="26647" y="41660"/>
                  <a:pt x="26636" y="41659"/>
                  <a:pt x="26625" y="41659"/>
                </a:cubicBezTo>
                <a:cubicBezTo>
                  <a:pt x="26550" y="41659"/>
                  <a:pt x="26471" y="41681"/>
                  <a:pt x="26395" y="41681"/>
                </a:cubicBezTo>
                <a:cubicBezTo>
                  <a:pt x="26308" y="41681"/>
                  <a:pt x="26224" y="41652"/>
                  <a:pt x="26157" y="41528"/>
                </a:cubicBezTo>
                <a:cubicBezTo>
                  <a:pt x="26151" y="41515"/>
                  <a:pt x="26142" y="41509"/>
                  <a:pt x="26130" y="41509"/>
                </a:cubicBezTo>
                <a:cubicBezTo>
                  <a:pt x="26112" y="41509"/>
                  <a:pt x="26088" y="41523"/>
                  <a:pt x="26057" y="41544"/>
                </a:cubicBezTo>
                <a:cubicBezTo>
                  <a:pt x="25976" y="41591"/>
                  <a:pt x="25901" y="41622"/>
                  <a:pt x="25836" y="41622"/>
                </a:cubicBezTo>
                <a:cubicBezTo>
                  <a:pt x="25741" y="41622"/>
                  <a:pt x="25670" y="41556"/>
                  <a:pt x="25640" y="41377"/>
                </a:cubicBezTo>
                <a:cubicBezTo>
                  <a:pt x="25624" y="41328"/>
                  <a:pt x="25557" y="41244"/>
                  <a:pt x="25507" y="41194"/>
                </a:cubicBezTo>
                <a:cubicBezTo>
                  <a:pt x="25473" y="41194"/>
                  <a:pt x="25424" y="41177"/>
                  <a:pt x="25391" y="41177"/>
                </a:cubicBezTo>
                <a:cubicBezTo>
                  <a:pt x="25383" y="41176"/>
                  <a:pt x="25375" y="41175"/>
                  <a:pt x="25368" y="41175"/>
                </a:cubicBezTo>
                <a:cubicBezTo>
                  <a:pt x="25306" y="41175"/>
                  <a:pt x="25244" y="41211"/>
                  <a:pt x="25187" y="41211"/>
                </a:cubicBezTo>
                <a:cubicBezTo>
                  <a:pt x="25159" y="41211"/>
                  <a:pt x="25132" y="41202"/>
                  <a:pt x="25107" y="41177"/>
                </a:cubicBezTo>
                <a:cubicBezTo>
                  <a:pt x="25023" y="41117"/>
                  <a:pt x="24952" y="41090"/>
                  <a:pt x="24892" y="41090"/>
                </a:cubicBezTo>
                <a:cubicBezTo>
                  <a:pt x="24784" y="41090"/>
                  <a:pt x="24710" y="41178"/>
                  <a:pt x="24657" y="41328"/>
                </a:cubicBezTo>
                <a:cubicBezTo>
                  <a:pt x="24643" y="41369"/>
                  <a:pt x="24606" y="41398"/>
                  <a:pt x="24557" y="41398"/>
                </a:cubicBezTo>
                <a:cubicBezTo>
                  <a:pt x="24546" y="41398"/>
                  <a:pt x="24535" y="41397"/>
                  <a:pt x="24524" y="41394"/>
                </a:cubicBezTo>
                <a:cubicBezTo>
                  <a:pt x="24440" y="41310"/>
                  <a:pt x="24640" y="41144"/>
                  <a:pt x="24457" y="41110"/>
                </a:cubicBezTo>
                <a:cubicBezTo>
                  <a:pt x="24435" y="41105"/>
                  <a:pt x="24415" y="41102"/>
                  <a:pt x="24397" y="41102"/>
                </a:cubicBezTo>
                <a:cubicBezTo>
                  <a:pt x="24253" y="41102"/>
                  <a:pt x="24234" y="41270"/>
                  <a:pt x="24190" y="41477"/>
                </a:cubicBezTo>
                <a:cubicBezTo>
                  <a:pt x="24073" y="41010"/>
                  <a:pt x="23740" y="41161"/>
                  <a:pt x="23473" y="41110"/>
                </a:cubicBezTo>
                <a:cubicBezTo>
                  <a:pt x="23459" y="41108"/>
                  <a:pt x="23445" y="41108"/>
                  <a:pt x="23431" y="41108"/>
                </a:cubicBezTo>
                <a:cubicBezTo>
                  <a:pt x="23378" y="41108"/>
                  <a:pt x="23320" y="41117"/>
                  <a:pt x="23263" y="41117"/>
                </a:cubicBezTo>
                <a:cubicBezTo>
                  <a:pt x="23203" y="41117"/>
                  <a:pt x="23143" y="41106"/>
                  <a:pt x="23090" y="41061"/>
                </a:cubicBezTo>
                <a:lnTo>
                  <a:pt x="23073" y="41061"/>
                </a:lnTo>
                <a:cubicBezTo>
                  <a:pt x="23023" y="41094"/>
                  <a:pt x="22957" y="41110"/>
                  <a:pt x="22906" y="41128"/>
                </a:cubicBezTo>
                <a:cubicBezTo>
                  <a:pt x="22890" y="41144"/>
                  <a:pt x="22857" y="41161"/>
                  <a:pt x="22839" y="41177"/>
                </a:cubicBezTo>
                <a:cubicBezTo>
                  <a:pt x="22776" y="41251"/>
                  <a:pt x="22706" y="41305"/>
                  <a:pt x="22626" y="41305"/>
                </a:cubicBezTo>
                <a:cubicBezTo>
                  <a:pt x="22579" y="41305"/>
                  <a:pt x="22528" y="41287"/>
                  <a:pt x="22473" y="41244"/>
                </a:cubicBezTo>
                <a:lnTo>
                  <a:pt x="22423" y="41244"/>
                </a:lnTo>
                <a:cubicBezTo>
                  <a:pt x="22389" y="41262"/>
                  <a:pt x="22363" y="41270"/>
                  <a:pt x="22342" y="41270"/>
                </a:cubicBezTo>
                <a:cubicBezTo>
                  <a:pt x="22247" y="41270"/>
                  <a:pt x="22257" y="41118"/>
                  <a:pt x="22190" y="41077"/>
                </a:cubicBezTo>
                <a:cubicBezTo>
                  <a:pt x="21923" y="40894"/>
                  <a:pt x="21606" y="40877"/>
                  <a:pt x="21323" y="40777"/>
                </a:cubicBezTo>
                <a:cubicBezTo>
                  <a:pt x="21234" y="40747"/>
                  <a:pt x="21145" y="40691"/>
                  <a:pt x="21056" y="40691"/>
                </a:cubicBezTo>
                <a:cubicBezTo>
                  <a:pt x="21045" y="40691"/>
                  <a:pt x="21034" y="40692"/>
                  <a:pt x="21023" y="40694"/>
                </a:cubicBezTo>
                <a:cubicBezTo>
                  <a:pt x="20972" y="40677"/>
                  <a:pt x="20939" y="40661"/>
                  <a:pt x="20905" y="40644"/>
                </a:cubicBezTo>
                <a:cubicBezTo>
                  <a:pt x="20826" y="40683"/>
                  <a:pt x="20751" y="40699"/>
                  <a:pt x="20679" y="40699"/>
                </a:cubicBezTo>
                <a:cubicBezTo>
                  <a:pt x="20451" y="40699"/>
                  <a:pt x="20255" y="40537"/>
                  <a:pt x="20039" y="40461"/>
                </a:cubicBezTo>
                <a:cubicBezTo>
                  <a:pt x="20022" y="40464"/>
                  <a:pt x="20005" y="40466"/>
                  <a:pt x="19988" y="40466"/>
                </a:cubicBezTo>
                <a:cubicBezTo>
                  <a:pt x="19924" y="40466"/>
                  <a:pt x="19869" y="40437"/>
                  <a:pt x="19856" y="40343"/>
                </a:cubicBezTo>
                <a:cubicBezTo>
                  <a:pt x="19772" y="40327"/>
                  <a:pt x="19705" y="40310"/>
                  <a:pt x="19622" y="40310"/>
                </a:cubicBezTo>
                <a:lnTo>
                  <a:pt x="19622" y="40577"/>
                </a:lnTo>
                <a:cubicBezTo>
                  <a:pt x="19656" y="40628"/>
                  <a:pt x="19689" y="40628"/>
                  <a:pt x="19738" y="40628"/>
                </a:cubicBezTo>
                <a:cubicBezTo>
                  <a:pt x="19839" y="40628"/>
                  <a:pt x="19923" y="40661"/>
                  <a:pt x="20005" y="40710"/>
                </a:cubicBezTo>
                <a:cubicBezTo>
                  <a:pt x="19899" y="40817"/>
                  <a:pt x="19835" y="40977"/>
                  <a:pt x="19686" y="40977"/>
                </a:cubicBezTo>
                <a:cubicBezTo>
                  <a:pt x="19648" y="40977"/>
                  <a:pt x="19606" y="40967"/>
                  <a:pt x="19556" y="40944"/>
                </a:cubicBezTo>
                <a:cubicBezTo>
                  <a:pt x="19511" y="40989"/>
                  <a:pt x="19465" y="41007"/>
                  <a:pt x="19420" y="41007"/>
                </a:cubicBezTo>
                <a:cubicBezTo>
                  <a:pt x="19365" y="41007"/>
                  <a:pt x="19311" y="40980"/>
                  <a:pt x="19256" y="40944"/>
                </a:cubicBezTo>
                <a:cubicBezTo>
                  <a:pt x="19005" y="40861"/>
                  <a:pt x="19038" y="40694"/>
                  <a:pt x="19138" y="40527"/>
                </a:cubicBezTo>
                <a:cubicBezTo>
                  <a:pt x="19225" y="40440"/>
                  <a:pt x="19326" y="40391"/>
                  <a:pt x="19438" y="40391"/>
                </a:cubicBezTo>
                <a:cubicBezTo>
                  <a:pt x="19455" y="40391"/>
                  <a:pt x="19472" y="40392"/>
                  <a:pt x="19489" y="40394"/>
                </a:cubicBezTo>
                <a:cubicBezTo>
                  <a:pt x="19505" y="40277"/>
                  <a:pt x="19405" y="40243"/>
                  <a:pt x="19372" y="40161"/>
                </a:cubicBezTo>
                <a:cubicBezTo>
                  <a:pt x="19263" y="40192"/>
                  <a:pt x="19183" y="40296"/>
                  <a:pt x="19036" y="40296"/>
                </a:cubicBezTo>
                <a:cubicBezTo>
                  <a:pt x="19026" y="40296"/>
                  <a:pt x="19016" y="40295"/>
                  <a:pt x="19005" y="40294"/>
                </a:cubicBezTo>
                <a:cubicBezTo>
                  <a:pt x="18994" y="40291"/>
                  <a:pt x="18984" y="40290"/>
                  <a:pt x="18976" y="40290"/>
                </a:cubicBezTo>
                <a:cubicBezTo>
                  <a:pt x="18884" y="40290"/>
                  <a:pt x="18950" y="40449"/>
                  <a:pt x="18889" y="40510"/>
                </a:cubicBezTo>
                <a:cubicBezTo>
                  <a:pt x="18841" y="40598"/>
                  <a:pt x="18794" y="40636"/>
                  <a:pt x="18746" y="40636"/>
                </a:cubicBezTo>
                <a:cubicBezTo>
                  <a:pt x="18694" y="40636"/>
                  <a:pt x="18641" y="40589"/>
                  <a:pt x="18589" y="40510"/>
                </a:cubicBezTo>
                <a:cubicBezTo>
                  <a:pt x="18538" y="40494"/>
                  <a:pt x="18489" y="40461"/>
                  <a:pt x="18471" y="40394"/>
                </a:cubicBezTo>
                <a:cubicBezTo>
                  <a:pt x="18405" y="40394"/>
                  <a:pt x="18338" y="40410"/>
                  <a:pt x="18371" y="40510"/>
                </a:cubicBezTo>
                <a:cubicBezTo>
                  <a:pt x="18405" y="40594"/>
                  <a:pt x="18371" y="40628"/>
                  <a:pt x="18271" y="40628"/>
                </a:cubicBezTo>
                <a:cubicBezTo>
                  <a:pt x="18189" y="40628"/>
                  <a:pt x="18138" y="40594"/>
                  <a:pt x="18138" y="40494"/>
                </a:cubicBezTo>
                <a:cubicBezTo>
                  <a:pt x="18138" y="40377"/>
                  <a:pt x="18222" y="40277"/>
                  <a:pt x="18171" y="40177"/>
                </a:cubicBezTo>
                <a:lnTo>
                  <a:pt x="18171" y="40143"/>
                </a:lnTo>
                <a:cubicBezTo>
                  <a:pt x="18171" y="40048"/>
                  <a:pt x="18194" y="39985"/>
                  <a:pt x="18287" y="39985"/>
                </a:cubicBezTo>
                <a:cubicBezTo>
                  <a:pt x="18306" y="39985"/>
                  <a:pt x="18329" y="39988"/>
                  <a:pt x="18355" y="39994"/>
                </a:cubicBezTo>
                <a:cubicBezTo>
                  <a:pt x="18382" y="40012"/>
                  <a:pt x="18413" y="40030"/>
                  <a:pt x="18441" y="40030"/>
                </a:cubicBezTo>
                <a:cubicBezTo>
                  <a:pt x="18466" y="40030"/>
                  <a:pt x="18489" y="40016"/>
                  <a:pt x="18505" y="39977"/>
                </a:cubicBezTo>
                <a:cubicBezTo>
                  <a:pt x="18538" y="39927"/>
                  <a:pt x="18489" y="39861"/>
                  <a:pt x="18455" y="39827"/>
                </a:cubicBezTo>
                <a:cubicBezTo>
                  <a:pt x="18338" y="39727"/>
                  <a:pt x="18205" y="39627"/>
                  <a:pt x="18155" y="39477"/>
                </a:cubicBezTo>
                <a:cubicBezTo>
                  <a:pt x="18112" y="39484"/>
                  <a:pt x="18070" y="39489"/>
                  <a:pt x="18031" y="39489"/>
                </a:cubicBezTo>
                <a:cubicBezTo>
                  <a:pt x="17902" y="39489"/>
                  <a:pt x="17805" y="39435"/>
                  <a:pt x="17805" y="39243"/>
                </a:cubicBezTo>
                <a:cubicBezTo>
                  <a:pt x="17771" y="39227"/>
                  <a:pt x="17755" y="39210"/>
                  <a:pt x="17722" y="39194"/>
                </a:cubicBezTo>
                <a:cubicBezTo>
                  <a:pt x="17655" y="39243"/>
                  <a:pt x="17589" y="39243"/>
                  <a:pt x="17505" y="39243"/>
                </a:cubicBezTo>
                <a:cubicBezTo>
                  <a:pt x="17462" y="39279"/>
                  <a:pt x="17426" y="39293"/>
                  <a:pt x="17391" y="39293"/>
                </a:cubicBezTo>
                <a:cubicBezTo>
                  <a:pt x="17342" y="39293"/>
                  <a:pt x="17296" y="39266"/>
                  <a:pt x="17238" y="39227"/>
                </a:cubicBezTo>
                <a:cubicBezTo>
                  <a:pt x="17133" y="39164"/>
                  <a:pt x="17022" y="39108"/>
                  <a:pt x="16903" y="39108"/>
                </a:cubicBezTo>
                <a:cubicBezTo>
                  <a:pt x="16834" y="39108"/>
                  <a:pt x="16762" y="39127"/>
                  <a:pt x="16688" y="39176"/>
                </a:cubicBezTo>
                <a:cubicBezTo>
                  <a:pt x="16607" y="39311"/>
                  <a:pt x="16493" y="39370"/>
                  <a:pt x="16347" y="39370"/>
                </a:cubicBezTo>
                <a:cubicBezTo>
                  <a:pt x="16312" y="39370"/>
                  <a:pt x="16276" y="39367"/>
                  <a:pt x="16238" y="39361"/>
                </a:cubicBezTo>
                <a:cubicBezTo>
                  <a:pt x="16104" y="39343"/>
                  <a:pt x="16071" y="39276"/>
                  <a:pt x="16155" y="39160"/>
                </a:cubicBezTo>
                <a:cubicBezTo>
                  <a:pt x="16171" y="39010"/>
                  <a:pt x="16055" y="38894"/>
                  <a:pt x="15988" y="38743"/>
                </a:cubicBezTo>
                <a:cubicBezTo>
                  <a:pt x="16088" y="38643"/>
                  <a:pt x="16238" y="38727"/>
                  <a:pt x="16338" y="38627"/>
                </a:cubicBezTo>
                <a:cubicBezTo>
                  <a:pt x="16471" y="38543"/>
                  <a:pt x="16455" y="38443"/>
                  <a:pt x="16338" y="38360"/>
                </a:cubicBezTo>
                <a:cubicBezTo>
                  <a:pt x="16071" y="38160"/>
                  <a:pt x="15821" y="37909"/>
                  <a:pt x="15488" y="37843"/>
                </a:cubicBezTo>
                <a:cubicBezTo>
                  <a:pt x="15471" y="37843"/>
                  <a:pt x="15455" y="37843"/>
                  <a:pt x="15437" y="37827"/>
                </a:cubicBezTo>
                <a:cubicBezTo>
                  <a:pt x="15423" y="37829"/>
                  <a:pt x="15411" y="37831"/>
                  <a:pt x="15400" y="37831"/>
                </a:cubicBezTo>
                <a:cubicBezTo>
                  <a:pt x="15261" y="37831"/>
                  <a:pt x="15298" y="37655"/>
                  <a:pt x="15221" y="37593"/>
                </a:cubicBezTo>
                <a:cubicBezTo>
                  <a:pt x="15071" y="37476"/>
                  <a:pt x="14955" y="37327"/>
                  <a:pt x="14821" y="37176"/>
                </a:cubicBezTo>
                <a:cubicBezTo>
                  <a:pt x="14688" y="37227"/>
                  <a:pt x="14604" y="37360"/>
                  <a:pt x="14470" y="37409"/>
                </a:cubicBezTo>
                <a:cubicBezTo>
                  <a:pt x="14437" y="37421"/>
                  <a:pt x="14409" y="37426"/>
                  <a:pt x="14385" y="37426"/>
                </a:cubicBezTo>
                <a:cubicBezTo>
                  <a:pt x="14339" y="37426"/>
                  <a:pt x="14310" y="37404"/>
                  <a:pt x="14288" y="37360"/>
                </a:cubicBezTo>
                <a:cubicBezTo>
                  <a:pt x="14254" y="37209"/>
                  <a:pt x="14270" y="37076"/>
                  <a:pt x="14470" y="37043"/>
                </a:cubicBezTo>
                <a:cubicBezTo>
                  <a:pt x="14521" y="37043"/>
                  <a:pt x="14570" y="36960"/>
                  <a:pt x="14621" y="36927"/>
                </a:cubicBezTo>
                <a:cubicBezTo>
                  <a:pt x="14337" y="36860"/>
                  <a:pt x="14170" y="36660"/>
                  <a:pt x="14188" y="36393"/>
                </a:cubicBezTo>
                <a:cubicBezTo>
                  <a:pt x="14154" y="36393"/>
                  <a:pt x="14121" y="36393"/>
                  <a:pt x="14088" y="36409"/>
                </a:cubicBezTo>
                <a:cubicBezTo>
                  <a:pt x="13988" y="36493"/>
                  <a:pt x="13954" y="36660"/>
                  <a:pt x="13788" y="36693"/>
                </a:cubicBezTo>
                <a:cubicBezTo>
                  <a:pt x="13888" y="36843"/>
                  <a:pt x="13670" y="36793"/>
                  <a:pt x="13670" y="36876"/>
                </a:cubicBezTo>
                <a:cubicBezTo>
                  <a:pt x="13637" y="36960"/>
                  <a:pt x="13788" y="37027"/>
                  <a:pt x="13670" y="37109"/>
                </a:cubicBezTo>
                <a:cubicBezTo>
                  <a:pt x="13654" y="37193"/>
                  <a:pt x="13470" y="37143"/>
                  <a:pt x="13570" y="37309"/>
                </a:cubicBezTo>
                <a:cubicBezTo>
                  <a:pt x="13637" y="37460"/>
                  <a:pt x="13421" y="37409"/>
                  <a:pt x="13354" y="37476"/>
                </a:cubicBezTo>
                <a:cubicBezTo>
                  <a:pt x="13304" y="37476"/>
                  <a:pt x="13243" y="37523"/>
                  <a:pt x="13195" y="37523"/>
                </a:cubicBezTo>
                <a:cubicBezTo>
                  <a:pt x="13162" y="37523"/>
                  <a:pt x="13134" y="37501"/>
                  <a:pt x="13121" y="37427"/>
                </a:cubicBezTo>
                <a:cubicBezTo>
                  <a:pt x="13003" y="37376"/>
                  <a:pt x="12954" y="37327"/>
                  <a:pt x="13054" y="37193"/>
                </a:cubicBezTo>
                <a:cubicBezTo>
                  <a:pt x="13112" y="37117"/>
                  <a:pt x="13156" y="37090"/>
                  <a:pt x="13193" y="37090"/>
                </a:cubicBezTo>
                <a:cubicBezTo>
                  <a:pt x="13262" y="37090"/>
                  <a:pt x="13305" y="37183"/>
                  <a:pt x="13370" y="37227"/>
                </a:cubicBezTo>
                <a:cubicBezTo>
                  <a:pt x="13488" y="37160"/>
                  <a:pt x="13370" y="37009"/>
                  <a:pt x="13488" y="36927"/>
                </a:cubicBezTo>
                <a:lnTo>
                  <a:pt x="13554" y="36860"/>
                </a:lnTo>
                <a:cubicBezTo>
                  <a:pt x="13570" y="36827"/>
                  <a:pt x="13588" y="36793"/>
                  <a:pt x="13588" y="36760"/>
                </a:cubicBezTo>
                <a:cubicBezTo>
                  <a:pt x="13604" y="36693"/>
                  <a:pt x="13554" y="36627"/>
                  <a:pt x="13621" y="36593"/>
                </a:cubicBezTo>
                <a:cubicBezTo>
                  <a:pt x="13637" y="36585"/>
                  <a:pt x="13650" y="36582"/>
                  <a:pt x="13661" y="36582"/>
                </a:cubicBezTo>
                <a:cubicBezTo>
                  <a:pt x="13723" y="36582"/>
                  <a:pt x="13731" y="36679"/>
                  <a:pt x="13788" y="36693"/>
                </a:cubicBezTo>
                <a:cubicBezTo>
                  <a:pt x="13754" y="36509"/>
                  <a:pt x="13921" y="36442"/>
                  <a:pt x="13988" y="36309"/>
                </a:cubicBezTo>
                <a:cubicBezTo>
                  <a:pt x="13804" y="35826"/>
                  <a:pt x="13237" y="35676"/>
                  <a:pt x="13003" y="35226"/>
                </a:cubicBezTo>
                <a:cubicBezTo>
                  <a:pt x="12870" y="35093"/>
                  <a:pt x="12703" y="34959"/>
                  <a:pt x="12687" y="34742"/>
                </a:cubicBezTo>
                <a:lnTo>
                  <a:pt x="12703" y="34742"/>
                </a:lnTo>
                <a:cubicBezTo>
                  <a:pt x="12521" y="34593"/>
                  <a:pt x="12287" y="34475"/>
                  <a:pt x="12154" y="34259"/>
                </a:cubicBezTo>
                <a:cubicBezTo>
                  <a:pt x="12003" y="34242"/>
                  <a:pt x="12054" y="34159"/>
                  <a:pt x="12087" y="34093"/>
                </a:cubicBezTo>
                <a:lnTo>
                  <a:pt x="12087" y="34075"/>
                </a:lnTo>
                <a:cubicBezTo>
                  <a:pt x="12083" y="34076"/>
                  <a:pt x="12079" y="34077"/>
                  <a:pt x="12074" y="34077"/>
                </a:cubicBezTo>
                <a:cubicBezTo>
                  <a:pt x="12039" y="34077"/>
                  <a:pt x="11999" y="34044"/>
                  <a:pt x="11957" y="34044"/>
                </a:cubicBezTo>
                <a:cubicBezTo>
                  <a:pt x="11923" y="34044"/>
                  <a:pt x="11888" y="34065"/>
                  <a:pt x="11854" y="34142"/>
                </a:cubicBezTo>
                <a:cubicBezTo>
                  <a:pt x="11803" y="34249"/>
                  <a:pt x="11752" y="34288"/>
                  <a:pt x="11702" y="34288"/>
                </a:cubicBezTo>
                <a:cubicBezTo>
                  <a:pt x="11604" y="34288"/>
                  <a:pt x="11509" y="34141"/>
                  <a:pt x="11420" y="34075"/>
                </a:cubicBezTo>
                <a:cubicBezTo>
                  <a:pt x="11356" y="34118"/>
                  <a:pt x="11299" y="34174"/>
                  <a:pt x="11235" y="34174"/>
                </a:cubicBezTo>
                <a:cubicBezTo>
                  <a:pt x="11200" y="34174"/>
                  <a:pt x="11162" y="34157"/>
                  <a:pt x="11120" y="34109"/>
                </a:cubicBezTo>
                <a:cubicBezTo>
                  <a:pt x="11087" y="34059"/>
                  <a:pt x="11003" y="34026"/>
                  <a:pt x="10954" y="34026"/>
                </a:cubicBezTo>
                <a:cubicBezTo>
                  <a:pt x="10787" y="34026"/>
                  <a:pt x="10753" y="33975"/>
                  <a:pt x="10803" y="33808"/>
                </a:cubicBezTo>
                <a:cubicBezTo>
                  <a:pt x="10836" y="33708"/>
                  <a:pt x="10636" y="33592"/>
                  <a:pt x="10753" y="33492"/>
                </a:cubicBezTo>
                <a:cubicBezTo>
                  <a:pt x="10775" y="33477"/>
                  <a:pt x="10795" y="33471"/>
                  <a:pt x="10815" y="33471"/>
                </a:cubicBezTo>
                <a:cubicBezTo>
                  <a:pt x="10902" y="33471"/>
                  <a:pt x="10975" y="33595"/>
                  <a:pt x="11070" y="33608"/>
                </a:cubicBezTo>
                <a:cubicBezTo>
                  <a:pt x="11303" y="33626"/>
                  <a:pt x="11487" y="33692"/>
                  <a:pt x="11454" y="33975"/>
                </a:cubicBezTo>
                <a:cubicBezTo>
                  <a:pt x="11620" y="33792"/>
                  <a:pt x="11687" y="33608"/>
                  <a:pt x="11454" y="33426"/>
                </a:cubicBezTo>
                <a:cubicBezTo>
                  <a:pt x="11387" y="33375"/>
                  <a:pt x="11354" y="33308"/>
                  <a:pt x="11370" y="33226"/>
                </a:cubicBezTo>
                <a:cubicBezTo>
                  <a:pt x="11336" y="33142"/>
                  <a:pt x="11220" y="33192"/>
                  <a:pt x="11170" y="33126"/>
                </a:cubicBezTo>
                <a:cubicBezTo>
                  <a:pt x="11103" y="33075"/>
                  <a:pt x="11120" y="32992"/>
                  <a:pt x="11103" y="32926"/>
                </a:cubicBezTo>
                <a:cubicBezTo>
                  <a:pt x="10987" y="32842"/>
                  <a:pt x="11170" y="32608"/>
                  <a:pt x="10936" y="32559"/>
                </a:cubicBezTo>
                <a:lnTo>
                  <a:pt x="10936" y="32559"/>
                </a:lnTo>
                <a:cubicBezTo>
                  <a:pt x="11036" y="32759"/>
                  <a:pt x="10903" y="32942"/>
                  <a:pt x="10887" y="33159"/>
                </a:cubicBezTo>
                <a:cubicBezTo>
                  <a:pt x="10769" y="33092"/>
                  <a:pt x="10669" y="33042"/>
                  <a:pt x="10569" y="32975"/>
                </a:cubicBezTo>
                <a:cubicBezTo>
                  <a:pt x="10487" y="32908"/>
                  <a:pt x="10387" y="32875"/>
                  <a:pt x="10420" y="32742"/>
                </a:cubicBezTo>
                <a:cubicBezTo>
                  <a:pt x="10463" y="32611"/>
                  <a:pt x="10533" y="32556"/>
                  <a:pt x="10650" y="32556"/>
                </a:cubicBezTo>
                <a:cubicBezTo>
                  <a:pt x="10667" y="32556"/>
                  <a:pt x="10684" y="32557"/>
                  <a:pt x="10703" y="32559"/>
                </a:cubicBezTo>
                <a:lnTo>
                  <a:pt x="10936" y="32559"/>
                </a:lnTo>
                <a:cubicBezTo>
                  <a:pt x="10936" y="32525"/>
                  <a:pt x="10936" y="32475"/>
                  <a:pt x="10920" y="32441"/>
                </a:cubicBezTo>
                <a:cubicBezTo>
                  <a:pt x="10870" y="32408"/>
                  <a:pt x="10803" y="32359"/>
                  <a:pt x="10753" y="32325"/>
                </a:cubicBezTo>
                <a:cubicBezTo>
                  <a:pt x="10736" y="32325"/>
                  <a:pt x="10720" y="32325"/>
                  <a:pt x="10703" y="32308"/>
                </a:cubicBezTo>
                <a:cubicBezTo>
                  <a:pt x="10536" y="32308"/>
                  <a:pt x="10503" y="32208"/>
                  <a:pt x="10520" y="32075"/>
                </a:cubicBezTo>
                <a:cubicBezTo>
                  <a:pt x="10353" y="31808"/>
                  <a:pt x="10103" y="31608"/>
                  <a:pt x="10036" y="31274"/>
                </a:cubicBezTo>
                <a:cubicBezTo>
                  <a:pt x="10020" y="31241"/>
                  <a:pt x="10020" y="31208"/>
                  <a:pt x="10020" y="31174"/>
                </a:cubicBezTo>
                <a:cubicBezTo>
                  <a:pt x="9953" y="31125"/>
                  <a:pt x="9953" y="31074"/>
                  <a:pt x="10020" y="31041"/>
                </a:cubicBezTo>
                <a:cubicBezTo>
                  <a:pt x="9969" y="30841"/>
                  <a:pt x="9903" y="30658"/>
                  <a:pt x="9703" y="30574"/>
                </a:cubicBezTo>
                <a:cubicBezTo>
                  <a:pt x="9553" y="30525"/>
                  <a:pt x="9536" y="30392"/>
                  <a:pt x="9553" y="30241"/>
                </a:cubicBezTo>
                <a:cubicBezTo>
                  <a:pt x="9486" y="30158"/>
                  <a:pt x="9336" y="30058"/>
                  <a:pt x="9536" y="29941"/>
                </a:cubicBezTo>
                <a:cubicBezTo>
                  <a:pt x="9436" y="29774"/>
                  <a:pt x="9569" y="29591"/>
                  <a:pt x="9536" y="29407"/>
                </a:cubicBezTo>
                <a:cubicBezTo>
                  <a:pt x="9436" y="29391"/>
                  <a:pt x="9453" y="29341"/>
                  <a:pt x="9469" y="29274"/>
                </a:cubicBezTo>
                <a:cubicBezTo>
                  <a:pt x="9469" y="29242"/>
                  <a:pt x="9469" y="29202"/>
                  <a:pt x="9450" y="29202"/>
                </a:cubicBezTo>
                <a:cubicBezTo>
                  <a:pt x="9440" y="29202"/>
                  <a:pt x="9425" y="29212"/>
                  <a:pt x="9402" y="29241"/>
                </a:cubicBezTo>
                <a:cubicBezTo>
                  <a:pt x="9373" y="29292"/>
                  <a:pt x="9330" y="29330"/>
                  <a:pt x="9290" y="29330"/>
                </a:cubicBezTo>
                <a:cubicBezTo>
                  <a:pt x="9264" y="29330"/>
                  <a:pt x="9239" y="29313"/>
                  <a:pt x="9220" y="29274"/>
                </a:cubicBezTo>
                <a:cubicBezTo>
                  <a:pt x="9169" y="29191"/>
                  <a:pt x="9253" y="29107"/>
                  <a:pt x="9353" y="29091"/>
                </a:cubicBezTo>
                <a:cubicBezTo>
                  <a:pt x="9402" y="29091"/>
                  <a:pt x="9453" y="29074"/>
                  <a:pt x="9486" y="29041"/>
                </a:cubicBezTo>
                <a:cubicBezTo>
                  <a:pt x="9436" y="28774"/>
                  <a:pt x="9402" y="28507"/>
                  <a:pt x="9369" y="28240"/>
                </a:cubicBezTo>
                <a:cubicBezTo>
                  <a:pt x="9353" y="28207"/>
                  <a:pt x="9353" y="28174"/>
                  <a:pt x="9353" y="28124"/>
                </a:cubicBezTo>
                <a:cubicBezTo>
                  <a:pt x="9369" y="27824"/>
                  <a:pt x="9253" y="27524"/>
                  <a:pt x="9302" y="27224"/>
                </a:cubicBezTo>
                <a:cubicBezTo>
                  <a:pt x="9302" y="27124"/>
                  <a:pt x="9269" y="27040"/>
                  <a:pt x="9353" y="26973"/>
                </a:cubicBezTo>
                <a:cubicBezTo>
                  <a:pt x="9369" y="26773"/>
                  <a:pt x="9320" y="26557"/>
                  <a:pt x="9420" y="26357"/>
                </a:cubicBezTo>
                <a:cubicBezTo>
                  <a:pt x="9320" y="26257"/>
                  <a:pt x="9136" y="26157"/>
                  <a:pt x="9402" y="26040"/>
                </a:cubicBezTo>
                <a:cubicBezTo>
                  <a:pt x="9420" y="25973"/>
                  <a:pt x="9420" y="25890"/>
                  <a:pt x="9420" y="25824"/>
                </a:cubicBezTo>
                <a:cubicBezTo>
                  <a:pt x="9420" y="25740"/>
                  <a:pt x="9402" y="25673"/>
                  <a:pt x="9469" y="25624"/>
                </a:cubicBezTo>
                <a:cubicBezTo>
                  <a:pt x="9486" y="25606"/>
                  <a:pt x="9502" y="25590"/>
                  <a:pt x="9536" y="25573"/>
                </a:cubicBezTo>
                <a:cubicBezTo>
                  <a:pt x="9536" y="25190"/>
                  <a:pt x="9536" y="24806"/>
                  <a:pt x="9553" y="24423"/>
                </a:cubicBezTo>
                <a:cubicBezTo>
                  <a:pt x="9502" y="24157"/>
                  <a:pt x="9620" y="23890"/>
                  <a:pt x="9603" y="23639"/>
                </a:cubicBezTo>
                <a:cubicBezTo>
                  <a:pt x="9588" y="23635"/>
                  <a:pt x="9573" y="23634"/>
                  <a:pt x="9557" y="23634"/>
                </a:cubicBezTo>
                <a:cubicBezTo>
                  <a:pt x="9552" y="23634"/>
                  <a:pt x="9547" y="23634"/>
                  <a:pt x="9542" y="23634"/>
                </a:cubicBezTo>
                <a:cubicBezTo>
                  <a:pt x="9508" y="23634"/>
                  <a:pt x="9474" y="23632"/>
                  <a:pt x="9453" y="23590"/>
                </a:cubicBezTo>
                <a:cubicBezTo>
                  <a:pt x="9420" y="23557"/>
                  <a:pt x="9453" y="23539"/>
                  <a:pt x="9486" y="23539"/>
                </a:cubicBezTo>
                <a:cubicBezTo>
                  <a:pt x="9493" y="23538"/>
                  <a:pt x="9500" y="23537"/>
                  <a:pt x="9506" y="23537"/>
                </a:cubicBezTo>
                <a:cubicBezTo>
                  <a:pt x="9557" y="23537"/>
                  <a:pt x="9573" y="23595"/>
                  <a:pt x="9603" y="23639"/>
                </a:cubicBezTo>
                <a:cubicBezTo>
                  <a:pt x="9703" y="23423"/>
                  <a:pt x="9636" y="23156"/>
                  <a:pt x="9787" y="22956"/>
                </a:cubicBezTo>
                <a:cubicBezTo>
                  <a:pt x="9787" y="22790"/>
                  <a:pt x="9769" y="22623"/>
                  <a:pt x="9903" y="22472"/>
                </a:cubicBezTo>
                <a:cubicBezTo>
                  <a:pt x="9920" y="22439"/>
                  <a:pt x="9953" y="22390"/>
                  <a:pt x="9969" y="22356"/>
                </a:cubicBezTo>
                <a:cubicBezTo>
                  <a:pt x="9969" y="22272"/>
                  <a:pt x="9953" y="22172"/>
                  <a:pt x="10020" y="22106"/>
                </a:cubicBezTo>
                <a:cubicBezTo>
                  <a:pt x="10053" y="21839"/>
                  <a:pt x="10236" y="21623"/>
                  <a:pt x="10320" y="21372"/>
                </a:cubicBezTo>
                <a:cubicBezTo>
                  <a:pt x="10553" y="20856"/>
                  <a:pt x="10787" y="20322"/>
                  <a:pt x="11003" y="19805"/>
                </a:cubicBezTo>
                <a:cubicBezTo>
                  <a:pt x="11120" y="19589"/>
                  <a:pt x="11236" y="19356"/>
                  <a:pt x="11354" y="19138"/>
                </a:cubicBezTo>
                <a:cubicBezTo>
                  <a:pt x="11454" y="18789"/>
                  <a:pt x="11736" y="18538"/>
                  <a:pt x="11787" y="18189"/>
                </a:cubicBezTo>
                <a:cubicBezTo>
                  <a:pt x="11787" y="18171"/>
                  <a:pt x="11836" y="18171"/>
                  <a:pt x="11854" y="18171"/>
                </a:cubicBezTo>
                <a:cubicBezTo>
                  <a:pt x="12087" y="18005"/>
                  <a:pt x="11887" y="17804"/>
                  <a:pt x="11903" y="17622"/>
                </a:cubicBezTo>
                <a:lnTo>
                  <a:pt x="11736" y="17622"/>
                </a:lnTo>
                <a:cubicBezTo>
                  <a:pt x="11620" y="17538"/>
                  <a:pt x="11654" y="17422"/>
                  <a:pt x="11754" y="17422"/>
                </a:cubicBezTo>
                <a:cubicBezTo>
                  <a:pt x="12054" y="17404"/>
                  <a:pt x="11720" y="17288"/>
                  <a:pt x="11787" y="17255"/>
                </a:cubicBezTo>
                <a:cubicBezTo>
                  <a:pt x="11603" y="17038"/>
                  <a:pt x="11636" y="16571"/>
                  <a:pt x="11820" y="16404"/>
                </a:cubicBezTo>
                <a:cubicBezTo>
                  <a:pt x="11841" y="16392"/>
                  <a:pt x="11857" y="16387"/>
                  <a:pt x="11869" y="16387"/>
                </a:cubicBezTo>
                <a:cubicBezTo>
                  <a:pt x="11904" y="16387"/>
                  <a:pt x="11908" y="16430"/>
                  <a:pt x="11920" y="16455"/>
                </a:cubicBezTo>
                <a:cubicBezTo>
                  <a:pt x="11939" y="16497"/>
                  <a:pt x="11959" y="16511"/>
                  <a:pt x="11980" y="16511"/>
                </a:cubicBezTo>
                <a:cubicBezTo>
                  <a:pt x="12017" y="16511"/>
                  <a:pt x="12055" y="16471"/>
                  <a:pt x="12087" y="16471"/>
                </a:cubicBezTo>
                <a:cubicBezTo>
                  <a:pt x="12207" y="16351"/>
                  <a:pt x="12341" y="16324"/>
                  <a:pt x="12475" y="16324"/>
                </a:cubicBezTo>
                <a:cubicBezTo>
                  <a:pt x="12547" y="16324"/>
                  <a:pt x="12618" y="16332"/>
                  <a:pt x="12687" y="16337"/>
                </a:cubicBezTo>
                <a:cubicBezTo>
                  <a:pt x="12770" y="16221"/>
                  <a:pt x="12937" y="16137"/>
                  <a:pt x="12837" y="15937"/>
                </a:cubicBezTo>
                <a:cubicBezTo>
                  <a:pt x="12809" y="15896"/>
                  <a:pt x="12873" y="15867"/>
                  <a:pt x="12924" y="15867"/>
                </a:cubicBezTo>
                <a:cubicBezTo>
                  <a:pt x="12935" y="15867"/>
                  <a:pt x="12945" y="15868"/>
                  <a:pt x="12954" y="15871"/>
                </a:cubicBezTo>
                <a:cubicBezTo>
                  <a:pt x="12973" y="15878"/>
                  <a:pt x="12990" y="15882"/>
                  <a:pt x="13006" y="15882"/>
                </a:cubicBezTo>
                <a:cubicBezTo>
                  <a:pt x="13059" y="15882"/>
                  <a:pt x="13095" y="15843"/>
                  <a:pt x="13121" y="15804"/>
                </a:cubicBezTo>
                <a:cubicBezTo>
                  <a:pt x="13103" y="15471"/>
                  <a:pt x="13303" y="15237"/>
                  <a:pt x="13437" y="14988"/>
                </a:cubicBezTo>
                <a:cubicBezTo>
                  <a:pt x="13537" y="14837"/>
                  <a:pt x="13554" y="14621"/>
                  <a:pt x="13721" y="14521"/>
                </a:cubicBezTo>
                <a:cubicBezTo>
                  <a:pt x="13737" y="14437"/>
                  <a:pt x="13770" y="14370"/>
                  <a:pt x="13854" y="14337"/>
                </a:cubicBezTo>
                <a:cubicBezTo>
                  <a:pt x="13870" y="14321"/>
                  <a:pt x="13888" y="14288"/>
                  <a:pt x="13904" y="14270"/>
                </a:cubicBezTo>
                <a:cubicBezTo>
                  <a:pt x="13888" y="14154"/>
                  <a:pt x="13970" y="14070"/>
                  <a:pt x="14037" y="14021"/>
                </a:cubicBezTo>
                <a:cubicBezTo>
                  <a:pt x="14288" y="13870"/>
                  <a:pt x="14354" y="13570"/>
                  <a:pt x="14554" y="13387"/>
                </a:cubicBezTo>
                <a:cubicBezTo>
                  <a:pt x="14637" y="13321"/>
                  <a:pt x="14604" y="13237"/>
                  <a:pt x="14621" y="13170"/>
                </a:cubicBezTo>
                <a:cubicBezTo>
                  <a:pt x="14643" y="13126"/>
                  <a:pt x="14666" y="13081"/>
                  <a:pt x="14702" y="13081"/>
                </a:cubicBezTo>
                <a:cubicBezTo>
                  <a:pt x="14721" y="13081"/>
                  <a:pt x="14743" y="13092"/>
                  <a:pt x="14771" y="13121"/>
                </a:cubicBezTo>
                <a:cubicBezTo>
                  <a:pt x="14855" y="13054"/>
                  <a:pt x="14837" y="13003"/>
                  <a:pt x="14771" y="12937"/>
                </a:cubicBezTo>
                <a:lnTo>
                  <a:pt x="14588" y="12937"/>
                </a:lnTo>
                <a:cubicBezTo>
                  <a:pt x="14470" y="12903"/>
                  <a:pt x="14421" y="12737"/>
                  <a:pt x="14437" y="12721"/>
                </a:cubicBezTo>
                <a:cubicBezTo>
                  <a:pt x="14570" y="12617"/>
                  <a:pt x="14598" y="12372"/>
                  <a:pt x="14797" y="12372"/>
                </a:cubicBezTo>
                <a:cubicBezTo>
                  <a:pt x="14824" y="12372"/>
                  <a:pt x="14854" y="12377"/>
                  <a:pt x="14888" y="12387"/>
                </a:cubicBezTo>
                <a:cubicBezTo>
                  <a:pt x="14922" y="12395"/>
                  <a:pt x="14956" y="12398"/>
                  <a:pt x="14989" y="12398"/>
                </a:cubicBezTo>
                <a:cubicBezTo>
                  <a:pt x="15099" y="12398"/>
                  <a:pt x="15201" y="12362"/>
                  <a:pt x="15304" y="12336"/>
                </a:cubicBezTo>
                <a:cubicBezTo>
                  <a:pt x="15304" y="12203"/>
                  <a:pt x="15188" y="12220"/>
                  <a:pt x="15121" y="12170"/>
                </a:cubicBezTo>
                <a:cubicBezTo>
                  <a:pt x="15071" y="12136"/>
                  <a:pt x="15004" y="12120"/>
                  <a:pt x="15037" y="12054"/>
                </a:cubicBezTo>
                <a:cubicBezTo>
                  <a:pt x="15056" y="12017"/>
                  <a:pt x="15080" y="12005"/>
                  <a:pt x="15106" y="12005"/>
                </a:cubicBezTo>
                <a:cubicBezTo>
                  <a:pt x="15126" y="12005"/>
                  <a:pt x="15149" y="12013"/>
                  <a:pt x="15171" y="12020"/>
                </a:cubicBezTo>
                <a:cubicBezTo>
                  <a:pt x="15321" y="12070"/>
                  <a:pt x="15471" y="12120"/>
                  <a:pt x="15621" y="12154"/>
                </a:cubicBezTo>
                <a:cubicBezTo>
                  <a:pt x="15737" y="12103"/>
                  <a:pt x="15737" y="12036"/>
                  <a:pt x="15621" y="11970"/>
                </a:cubicBezTo>
                <a:cubicBezTo>
                  <a:pt x="15591" y="11978"/>
                  <a:pt x="15562" y="11981"/>
                  <a:pt x="15535" y="11981"/>
                </a:cubicBezTo>
                <a:cubicBezTo>
                  <a:pt x="15341" y="11981"/>
                  <a:pt x="15232" y="11793"/>
                  <a:pt x="15071" y="11720"/>
                </a:cubicBezTo>
                <a:lnTo>
                  <a:pt x="15071" y="11603"/>
                </a:lnTo>
                <a:cubicBezTo>
                  <a:pt x="15104" y="11454"/>
                  <a:pt x="15188" y="11370"/>
                  <a:pt x="15304" y="11320"/>
                </a:cubicBezTo>
                <a:cubicBezTo>
                  <a:pt x="15315" y="11288"/>
                  <a:pt x="15339" y="11276"/>
                  <a:pt x="15363" y="11276"/>
                </a:cubicBezTo>
                <a:cubicBezTo>
                  <a:pt x="15377" y="11276"/>
                  <a:pt x="15392" y="11280"/>
                  <a:pt x="15404" y="11287"/>
                </a:cubicBezTo>
                <a:lnTo>
                  <a:pt x="15555" y="11287"/>
                </a:lnTo>
                <a:cubicBezTo>
                  <a:pt x="15659" y="11299"/>
                  <a:pt x="15733" y="11395"/>
                  <a:pt x="15832" y="11395"/>
                </a:cubicBezTo>
                <a:cubicBezTo>
                  <a:pt x="15860" y="11395"/>
                  <a:pt x="15889" y="11388"/>
                  <a:pt x="15921" y="11370"/>
                </a:cubicBezTo>
                <a:cubicBezTo>
                  <a:pt x="15951" y="11346"/>
                  <a:pt x="15986" y="11341"/>
                  <a:pt x="16024" y="11341"/>
                </a:cubicBezTo>
                <a:cubicBezTo>
                  <a:pt x="16049" y="11341"/>
                  <a:pt x="16075" y="11343"/>
                  <a:pt x="16101" y="11343"/>
                </a:cubicBezTo>
                <a:cubicBezTo>
                  <a:pt x="16145" y="11343"/>
                  <a:pt x="16187" y="11337"/>
                  <a:pt x="16222" y="11303"/>
                </a:cubicBezTo>
                <a:cubicBezTo>
                  <a:pt x="16259" y="11188"/>
                  <a:pt x="16200" y="10965"/>
                  <a:pt x="16336" y="10965"/>
                </a:cubicBezTo>
                <a:cubicBezTo>
                  <a:pt x="16377" y="10965"/>
                  <a:pt x="16436" y="10986"/>
                  <a:pt x="16522" y="11036"/>
                </a:cubicBezTo>
                <a:cubicBezTo>
                  <a:pt x="16638" y="10869"/>
                  <a:pt x="16855" y="10887"/>
                  <a:pt x="17022" y="10820"/>
                </a:cubicBezTo>
                <a:cubicBezTo>
                  <a:pt x="17038" y="10769"/>
                  <a:pt x="17055" y="10736"/>
                  <a:pt x="17071" y="10703"/>
                </a:cubicBezTo>
                <a:cubicBezTo>
                  <a:pt x="17088" y="10587"/>
                  <a:pt x="16971" y="10536"/>
                  <a:pt x="16922" y="10420"/>
                </a:cubicBezTo>
                <a:lnTo>
                  <a:pt x="16922" y="10420"/>
                </a:lnTo>
                <a:cubicBezTo>
                  <a:pt x="16938" y="10423"/>
                  <a:pt x="16953" y="10425"/>
                  <a:pt x="16967" y="10425"/>
                </a:cubicBezTo>
                <a:cubicBezTo>
                  <a:pt x="17151" y="10425"/>
                  <a:pt x="17169" y="10153"/>
                  <a:pt x="17355" y="10153"/>
                </a:cubicBezTo>
                <a:cubicBezTo>
                  <a:pt x="17360" y="10153"/>
                  <a:pt x="17366" y="10153"/>
                  <a:pt x="17371" y="10153"/>
                </a:cubicBezTo>
                <a:lnTo>
                  <a:pt x="17422" y="10153"/>
                </a:lnTo>
                <a:cubicBezTo>
                  <a:pt x="17505" y="10136"/>
                  <a:pt x="17589" y="10153"/>
                  <a:pt x="17655" y="10120"/>
                </a:cubicBezTo>
                <a:cubicBezTo>
                  <a:pt x="17707" y="10102"/>
                  <a:pt x="17752" y="10091"/>
                  <a:pt x="17791" y="10091"/>
                </a:cubicBezTo>
                <a:cubicBezTo>
                  <a:pt x="17866" y="10091"/>
                  <a:pt x="17916" y="10133"/>
                  <a:pt x="17938" y="10253"/>
                </a:cubicBezTo>
                <a:cubicBezTo>
                  <a:pt x="17955" y="10369"/>
                  <a:pt x="18038" y="10436"/>
                  <a:pt x="18171" y="10453"/>
                </a:cubicBezTo>
                <a:lnTo>
                  <a:pt x="18222" y="10453"/>
                </a:lnTo>
                <a:cubicBezTo>
                  <a:pt x="18239" y="10448"/>
                  <a:pt x="18255" y="10446"/>
                  <a:pt x="18272" y="10446"/>
                </a:cubicBezTo>
                <a:cubicBezTo>
                  <a:pt x="18380" y="10446"/>
                  <a:pt x="18476" y="10544"/>
                  <a:pt x="18587" y="10544"/>
                </a:cubicBezTo>
                <a:cubicBezTo>
                  <a:pt x="18624" y="10544"/>
                  <a:pt x="18663" y="10533"/>
                  <a:pt x="18705" y="10503"/>
                </a:cubicBezTo>
                <a:cubicBezTo>
                  <a:pt x="18738" y="10303"/>
                  <a:pt x="18756" y="10087"/>
                  <a:pt x="19022" y="10036"/>
                </a:cubicBezTo>
                <a:cubicBezTo>
                  <a:pt x="19138" y="9902"/>
                  <a:pt x="19305" y="9886"/>
                  <a:pt x="19472" y="9853"/>
                </a:cubicBezTo>
                <a:cubicBezTo>
                  <a:pt x="19485" y="9850"/>
                  <a:pt x="19497" y="9848"/>
                  <a:pt x="19508" y="9848"/>
                </a:cubicBezTo>
                <a:cubicBezTo>
                  <a:pt x="19606" y="9848"/>
                  <a:pt x="19613" y="9974"/>
                  <a:pt x="19689" y="10020"/>
                </a:cubicBezTo>
                <a:cubicBezTo>
                  <a:pt x="19772" y="9969"/>
                  <a:pt x="19722" y="9853"/>
                  <a:pt x="19772" y="9753"/>
                </a:cubicBezTo>
                <a:cubicBezTo>
                  <a:pt x="19817" y="9850"/>
                  <a:pt x="19865" y="9883"/>
                  <a:pt x="19916" y="9883"/>
                </a:cubicBezTo>
                <a:cubicBezTo>
                  <a:pt x="19980" y="9883"/>
                  <a:pt x="20049" y="9832"/>
                  <a:pt x="20123" y="9786"/>
                </a:cubicBezTo>
                <a:cubicBezTo>
                  <a:pt x="20138" y="9782"/>
                  <a:pt x="20152" y="9780"/>
                  <a:pt x="20167" y="9780"/>
                </a:cubicBezTo>
                <a:cubicBezTo>
                  <a:pt x="20245" y="9780"/>
                  <a:pt x="20318" y="9832"/>
                  <a:pt x="20403" y="9832"/>
                </a:cubicBezTo>
                <a:cubicBezTo>
                  <a:pt x="20425" y="9832"/>
                  <a:pt x="20448" y="9829"/>
                  <a:pt x="20472" y="9820"/>
                </a:cubicBezTo>
                <a:cubicBezTo>
                  <a:pt x="20605" y="9786"/>
                  <a:pt x="20756" y="9720"/>
                  <a:pt x="20789" y="9586"/>
                </a:cubicBezTo>
                <a:cubicBezTo>
                  <a:pt x="20816" y="9506"/>
                  <a:pt x="20845" y="9482"/>
                  <a:pt x="20875" y="9482"/>
                </a:cubicBezTo>
                <a:cubicBezTo>
                  <a:pt x="20920" y="9482"/>
                  <a:pt x="20966" y="9536"/>
                  <a:pt x="21005" y="9536"/>
                </a:cubicBezTo>
                <a:cubicBezTo>
                  <a:pt x="21032" y="9496"/>
                  <a:pt x="20994" y="9401"/>
                  <a:pt x="21040" y="9401"/>
                </a:cubicBezTo>
                <a:cubicBezTo>
                  <a:pt x="21051" y="9401"/>
                  <a:pt x="21067" y="9407"/>
                  <a:pt x="21090" y="9420"/>
                </a:cubicBezTo>
                <a:cubicBezTo>
                  <a:pt x="21150" y="9453"/>
                  <a:pt x="21205" y="9465"/>
                  <a:pt x="21258" y="9465"/>
                </a:cubicBezTo>
                <a:cubicBezTo>
                  <a:pt x="21337" y="9465"/>
                  <a:pt x="21410" y="9440"/>
                  <a:pt x="21490" y="9420"/>
                </a:cubicBezTo>
                <a:cubicBezTo>
                  <a:pt x="21390" y="9302"/>
                  <a:pt x="21556" y="9302"/>
                  <a:pt x="21572" y="9253"/>
                </a:cubicBezTo>
                <a:cubicBezTo>
                  <a:pt x="21702" y="9204"/>
                  <a:pt x="21643" y="8968"/>
                  <a:pt x="21821" y="8968"/>
                </a:cubicBezTo>
                <a:cubicBezTo>
                  <a:pt x="21827" y="8968"/>
                  <a:pt x="21833" y="8968"/>
                  <a:pt x="21839" y="8969"/>
                </a:cubicBezTo>
                <a:cubicBezTo>
                  <a:pt x="21990" y="9002"/>
                  <a:pt x="22156" y="8986"/>
                  <a:pt x="22223" y="9186"/>
                </a:cubicBezTo>
                <a:cubicBezTo>
                  <a:pt x="22239" y="9220"/>
                  <a:pt x="22239" y="9253"/>
                  <a:pt x="22239" y="9302"/>
                </a:cubicBezTo>
                <a:cubicBezTo>
                  <a:pt x="22306" y="9253"/>
                  <a:pt x="22290" y="9186"/>
                  <a:pt x="22290" y="9120"/>
                </a:cubicBezTo>
                <a:cubicBezTo>
                  <a:pt x="22290" y="9020"/>
                  <a:pt x="22323" y="8969"/>
                  <a:pt x="22406" y="8920"/>
                </a:cubicBezTo>
                <a:cubicBezTo>
                  <a:pt x="22539" y="8869"/>
                  <a:pt x="22657" y="8802"/>
                  <a:pt x="22773" y="8753"/>
                </a:cubicBezTo>
                <a:cubicBezTo>
                  <a:pt x="22723" y="8720"/>
                  <a:pt x="22657" y="8669"/>
                  <a:pt x="22606" y="8635"/>
                </a:cubicBezTo>
                <a:cubicBezTo>
                  <a:pt x="22539" y="8602"/>
                  <a:pt x="22539" y="8553"/>
                  <a:pt x="22539" y="8502"/>
                </a:cubicBezTo>
                <a:cubicBezTo>
                  <a:pt x="22406" y="8386"/>
                  <a:pt x="22523" y="8302"/>
                  <a:pt x="22606" y="8235"/>
                </a:cubicBezTo>
                <a:cubicBezTo>
                  <a:pt x="22652" y="8201"/>
                  <a:pt x="22708" y="8158"/>
                  <a:pt x="22765" y="8158"/>
                </a:cubicBezTo>
                <a:cubicBezTo>
                  <a:pt x="22789" y="8158"/>
                  <a:pt x="22814" y="8166"/>
                  <a:pt x="22839" y="8186"/>
                </a:cubicBezTo>
                <a:cubicBezTo>
                  <a:pt x="22939" y="8253"/>
                  <a:pt x="23039" y="8335"/>
                  <a:pt x="23023" y="8486"/>
                </a:cubicBezTo>
                <a:cubicBezTo>
                  <a:pt x="23006" y="8569"/>
                  <a:pt x="22939" y="8653"/>
                  <a:pt x="22973" y="8753"/>
                </a:cubicBezTo>
                <a:lnTo>
                  <a:pt x="23023" y="8802"/>
                </a:lnTo>
                <a:cubicBezTo>
                  <a:pt x="23073" y="8836"/>
                  <a:pt x="23123" y="8886"/>
                  <a:pt x="23190" y="8886"/>
                </a:cubicBezTo>
                <a:cubicBezTo>
                  <a:pt x="23573" y="8802"/>
                  <a:pt x="23657" y="8435"/>
                  <a:pt x="23390" y="8086"/>
                </a:cubicBezTo>
                <a:lnTo>
                  <a:pt x="23090" y="7835"/>
                </a:lnTo>
                <a:cubicBezTo>
                  <a:pt x="23006" y="7786"/>
                  <a:pt x="22873" y="7753"/>
                  <a:pt x="22939" y="7619"/>
                </a:cubicBezTo>
                <a:cubicBezTo>
                  <a:pt x="22962" y="7582"/>
                  <a:pt x="22994" y="7561"/>
                  <a:pt x="23027" y="7561"/>
                </a:cubicBezTo>
                <a:close/>
                <a:moveTo>
                  <a:pt x="24490" y="41677"/>
                </a:moveTo>
                <a:cubicBezTo>
                  <a:pt x="24506" y="41677"/>
                  <a:pt x="24540" y="41694"/>
                  <a:pt x="24557" y="41710"/>
                </a:cubicBezTo>
                <a:cubicBezTo>
                  <a:pt x="24524" y="41794"/>
                  <a:pt x="24590" y="41944"/>
                  <a:pt x="24390" y="41977"/>
                </a:cubicBezTo>
                <a:cubicBezTo>
                  <a:pt x="24424" y="41861"/>
                  <a:pt x="24373" y="41744"/>
                  <a:pt x="24490" y="41677"/>
                </a:cubicBezTo>
                <a:close/>
                <a:moveTo>
                  <a:pt x="0" y="0"/>
                </a:moveTo>
                <a:lnTo>
                  <a:pt x="0" y="50413"/>
                </a:lnTo>
                <a:lnTo>
                  <a:pt x="50064" y="50413"/>
                </a:lnTo>
                <a:lnTo>
                  <a:pt x="5006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24" name="Google Shape;524;p43"/>
          <p:cNvPicPr preferRelativeResize="0"/>
          <p:nvPr/>
        </p:nvPicPr>
        <p:blipFill rotWithShape="1">
          <a:blip r:embed="rId4">
            <a:alphaModFix/>
          </a:blip>
          <a:srcRect b="22571" l="13542" r="16360" t="7332"/>
          <a:stretch/>
        </p:blipFill>
        <p:spPr>
          <a:xfrm>
            <a:off x="676025" y="605925"/>
            <a:ext cx="1183200" cy="1183200"/>
          </a:xfrm>
          <a:prstGeom prst="ellipse">
            <a:avLst/>
          </a:prstGeom>
          <a:noFill/>
          <a:ln>
            <a:noFill/>
          </a:ln>
        </p:spPr>
      </p:pic>
      <p:sp>
        <p:nvSpPr>
          <p:cNvPr id="525" name="Google Shape;525;p43"/>
          <p:cNvSpPr txBox="1"/>
          <p:nvPr>
            <p:ph idx="2" type="title"/>
          </p:nvPr>
        </p:nvSpPr>
        <p:spPr>
          <a:xfrm>
            <a:off x="429500" y="2128925"/>
            <a:ext cx="1676400" cy="37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Maharani Ayu</a:t>
            </a:r>
            <a:endParaRPr/>
          </a:p>
        </p:txBody>
      </p:sp>
      <p:sp>
        <p:nvSpPr>
          <p:cNvPr id="526" name="Google Shape;526;p43"/>
          <p:cNvSpPr txBox="1"/>
          <p:nvPr>
            <p:ph idx="1" type="subTitle"/>
          </p:nvPr>
        </p:nvSpPr>
        <p:spPr>
          <a:xfrm>
            <a:off x="429500" y="2561250"/>
            <a:ext cx="1676400" cy="48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13520019</a:t>
            </a:r>
            <a:endParaRPr/>
          </a:p>
        </p:txBody>
      </p:sp>
      <p:sp>
        <p:nvSpPr>
          <p:cNvPr id="527" name="Google Shape;527;p43"/>
          <p:cNvSpPr txBox="1"/>
          <p:nvPr>
            <p:ph idx="3" type="title"/>
          </p:nvPr>
        </p:nvSpPr>
        <p:spPr>
          <a:xfrm>
            <a:off x="3807800" y="2223550"/>
            <a:ext cx="1472400" cy="559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Bryan Bernigen</a:t>
            </a:r>
            <a:endParaRPr/>
          </a:p>
        </p:txBody>
      </p:sp>
      <p:sp>
        <p:nvSpPr>
          <p:cNvPr id="528" name="Google Shape;528;p43"/>
          <p:cNvSpPr txBox="1"/>
          <p:nvPr>
            <p:ph idx="4" type="subTitle"/>
          </p:nvPr>
        </p:nvSpPr>
        <p:spPr>
          <a:xfrm>
            <a:off x="3337200" y="2767675"/>
            <a:ext cx="2399700" cy="48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13520034</a:t>
            </a:r>
            <a:endParaRPr/>
          </a:p>
        </p:txBody>
      </p:sp>
      <p:sp>
        <p:nvSpPr>
          <p:cNvPr id="529" name="Google Shape;529;p43"/>
          <p:cNvSpPr/>
          <p:nvPr/>
        </p:nvSpPr>
        <p:spPr>
          <a:xfrm>
            <a:off x="2059712" y="2224055"/>
            <a:ext cx="1676268" cy="1687953"/>
          </a:xfrm>
          <a:custGeom>
            <a:rect b="b" l="l" r="r" t="t"/>
            <a:pathLst>
              <a:path extrusionOk="0" h="50413" w="50064">
                <a:moveTo>
                  <a:pt x="23306" y="6966"/>
                </a:moveTo>
                <a:cubicBezTo>
                  <a:pt x="23359" y="6966"/>
                  <a:pt x="23373" y="7039"/>
                  <a:pt x="23373" y="7086"/>
                </a:cubicBezTo>
                <a:cubicBezTo>
                  <a:pt x="23373" y="7160"/>
                  <a:pt x="23373" y="7222"/>
                  <a:pt x="23300" y="7222"/>
                </a:cubicBezTo>
                <a:cubicBezTo>
                  <a:pt x="23292" y="7222"/>
                  <a:pt x="23283" y="7221"/>
                  <a:pt x="23273" y="7219"/>
                </a:cubicBezTo>
                <a:cubicBezTo>
                  <a:pt x="23206" y="7219"/>
                  <a:pt x="23173" y="7168"/>
                  <a:pt x="23157" y="7119"/>
                </a:cubicBezTo>
                <a:cubicBezTo>
                  <a:pt x="23173" y="7035"/>
                  <a:pt x="23223" y="6968"/>
                  <a:pt x="23290" y="6968"/>
                </a:cubicBezTo>
                <a:cubicBezTo>
                  <a:pt x="23296" y="6967"/>
                  <a:pt x="23301" y="6966"/>
                  <a:pt x="23306" y="6966"/>
                </a:cubicBezTo>
                <a:close/>
                <a:moveTo>
                  <a:pt x="22272" y="7219"/>
                </a:moveTo>
                <a:lnTo>
                  <a:pt x="22272" y="7219"/>
                </a:lnTo>
                <a:cubicBezTo>
                  <a:pt x="22272" y="7402"/>
                  <a:pt x="22373" y="7553"/>
                  <a:pt x="22457" y="7769"/>
                </a:cubicBezTo>
                <a:cubicBezTo>
                  <a:pt x="22223" y="7535"/>
                  <a:pt x="22223" y="7535"/>
                  <a:pt x="22272" y="7219"/>
                </a:cubicBezTo>
                <a:close/>
                <a:moveTo>
                  <a:pt x="23690" y="6686"/>
                </a:moveTo>
                <a:cubicBezTo>
                  <a:pt x="23824" y="6802"/>
                  <a:pt x="23906" y="6968"/>
                  <a:pt x="24106" y="7019"/>
                </a:cubicBezTo>
                <a:cubicBezTo>
                  <a:pt x="24206" y="7035"/>
                  <a:pt x="24240" y="7502"/>
                  <a:pt x="24173" y="7653"/>
                </a:cubicBezTo>
                <a:cubicBezTo>
                  <a:pt x="24157" y="7669"/>
                  <a:pt x="24140" y="7702"/>
                  <a:pt x="24106" y="7719"/>
                </a:cubicBezTo>
                <a:cubicBezTo>
                  <a:pt x="24051" y="7807"/>
                  <a:pt x="24002" y="7839"/>
                  <a:pt x="23955" y="7839"/>
                </a:cubicBezTo>
                <a:cubicBezTo>
                  <a:pt x="23861" y="7839"/>
                  <a:pt x="23780" y="7708"/>
                  <a:pt x="23690" y="7653"/>
                </a:cubicBezTo>
                <a:cubicBezTo>
                  <a:pt x="23590" y="7586"/>
                  <a:pt x="23557" y="7486"/>
                  <a:pt x="23573" y="7369"/>
                </a:cubicBezTo>
                <a:cubicBezTo>
                  <a:pt x="23590" y="7235"/>
                  <a:pt x="23606" y="7119"/>
                  <a:pt x="23639" y="6986"/>
                </a:cubicBezTo>
                <a:cubicBezTo>
                  <a:pt x="23590" y="6868"/>
                  <a:pt x="23573" y="6768"/>
                  <a:pt x="23690" y="6686"/>
                </a:cubicBezTo>
                <a:close/>
                <a:moveTo>
                  <a:pt x="26157" y="7802"/>
                </a:moveTo>
                <a:cubicBezTo>
                  <a:pt x="26173" y="7802"/>
                  <a:pt x="26224" y="7802"/>
                  <a:pt x="26240" y="7819"/>
                </a:cubicBezTo>
                <a:cubicBezTo>
                  <a:pt x="26324" y="7902"/>
                  <a:pt x="26224" y="7969"/>
                  <a:pt x="26207" y="8035"/>
                </a:cubicBezTo>
                <a:cubicBezTo>
                  <a:pt x="26107" y="7969"/>
                  <a:pt x="26091" y="7886"/>
                  <a:pt x="26157" y="7802"/>
                </a:cubicBezTo>
                <a:close/>
                <a:moveTo>
                  <a:pt x="22223" y="7919"/>
                </a:moveTo>
                <a:cubicBezTo>
                  <a:pt x="22339" y="7969"/>
                  <a:pt x="22306" y="8069"/>
                  <a:pt x="22306" y="8169"/>
                </a:cubicBezTo>
                <a:cubicBezTo>
                  <a:pt x="22223" y="8119"/>
                  <a:pt x="22123" y="8069"/>
                  <a:pt x="22172" y="7953"/>
                </a:cubicBezTo>
                <a:cubicBezTo>
                  <a:pt x="22172" y="7935"/>
                  <a:pt x="22206" y="7919"/>
                  <a:pt x="22223" y="7919"/>
                </a:cubicBezTo>
                <a:close/>
                <a:moveTo>
                  <a:pt x="22535" y="7983"/>
                </a:moveTo>
                <a:cubicBezTo>
                  <a:pt x="22602" y="7983"/>
                  <a:pt x="22586" y="8041"/>
                  <a:pt x="22557" y="8086"/>
                </a:cubicBezTo>
                <a:cubicBezTo>
                  <a:pt x="22557" y="8119"/>
                  <a:pt x="22523" y="8135"/>
                  <a:pt x="22506" y="8169"/>
                </a:cubicBezTo>
                <a:cubicBezTo>
                  <a:pt x="22473" y="8086"/>
                  <a:pt x="22457" y="8002"/>
                  <a:pt x="22506" y="7986"/>
                </a:cubicBezTo>
                <a:cubicBezTo>
                  <a:pt x="22517" y="7984"/>
                  <a:pt x="22527" y="7983"/>
                  <a:pt x="22535" y="7983"/>
                </a:cubicBezTo>
                <a:close/>
                <a:moveTo>
                  <a:pt x="29601" y="8195"/>
                </a:moveTo>
                <a:cubicBezTo>
                  <a:pt x="29673" y="8195"/>
                  <a:pt x="29710" y="8265"/>
                  <a:pt x="29725" y="8335"/>
                </a:cubicBezTo>
                <a:cubicBezTo>
                  <a:pt x="29708" y="8453"/>
                  <a:pt x="29641" y="8535"/>
                  <a:pt x="29525" y="8553"/>
                </a:cubicBezTo>
                <a:cubicBezTo>
                  <a:pt x="29507" y="8556"/>
                  <a:pt x="29488" y="8558"/>
                  <a:pt x="29468" y="8558"/>
                </a:cubicBezTo>
                <a:cubicBezTo>
                  <a:pt x="29397" y="8558"/>
                  <a:pt x="29325" y="8531"/>
                  <a:pt x="29325" y="8453"/>
                </a:cubicBezTo>
                <a:cubicBezTo>
                  <a:pt x="29341" y="8335"/>
                  <a:pt x="29441" y="8253"/>
                  <a:pt x="29558" y="8202"/>
                </a:cubicBezTo>
                <a:cubicBezTo>
                  <a:pt x="29574" y="8197"/>
                  <a:pt x="29588" y="8195"/>
                  <a:pt x="29601" y="8195"/>
                </a:cubicBezTo>
                <a:close/>
                <a:moveTo>
                  <a:pt x="21005" y="8702"/>
                </a:moveTo>
                <a:cubicBezTo>
                  <a:pt x="21039" y="8702"/>
                  <a:pt x="21072" y="8720"/>
                  <a:pt x="21072" y="8769"/>
                </a:cubicBezTo>
                <a:cubicBezTo>
                  <a:pt x="21072" y="8820"/>
                  <a:pt x="21072" y="8853"/>
                  <a:pt x="21023" y="8853"/>
                </a:cubicBezTo>
                <a:cubicBezTo>
                  <a:pt x="20972" y="8853"/>
                  <a:pt x="20939" y="8836"/>
                  <a:pt x="20939" y="8786"/>
                </a:cubicBezTo>
                <a:cubicBezTo>
                  <a:pt x="20939" y="8753"/>
                  <a:pt x="20956" y="8720"/>
                  <a:pt x="21005" y="8702"/>
                </a:cubicBezTo>
                <a:close/>
                <a:moveTo>
                  <a:pt x="29258" y="8702"/>
                </a:moveTo>
                <a:cubicBezTo>
                  <a:pt x="29308" y="8702"/>
                  <a:pt x="29341" y="8736"/>
                  <a:pt x="29325" y="8802"/>
                </a:cubicBezTo>
                <a:cubicBezTo>
                  <a:pt x="29325" y="8820"/>
                  <a:pt x="29292" y="8853"/>
                  <a:pt x="29274" y="8853"/>
                </a:cubicBezTo>
                <a:cubicBezTo>
                  <a:pt x="29225" y="8853"/>
                  <a:pt x="29192" y="8820"/>
                  <a:pt x="29174" y="8769"/>
                </a:cubicBezTo>
                <a:cubicBezTo>
                  <a:pt x="29174" y="8720"/>
                  <a:pt x="29208" y="8702"/>
                  <a:pt x="29258" y="8702"/>
                </a:cubicBezTo>
                <a:close/>
                <a:moveTo>
                  <a:pt x="30025" y="8419"/>
                </a:moveTo>
                <a:lnTo>
                  <a:pt x="30025" y="8419"/>
                </a:lnTo>
                <a:cubicBezTo>
                  <a:pt x="29974" y="8669"/>
                  <a:pt x="29858" y="8853"/>
                  <a:pt x="29625" y="8953"/>
                </a:cubicBezTo>
                <a:cubicBezTo>
                  <a:pt x="29692" y="8736"/>
                  <a:pt x="29925" y="8635"/>
                  <a:pt x="30025" y="8419"/>
                </a:cubicBezTo>
                <a:close/>
                <a:moveTo>
                  <a:pt x="21376" y="8667"/>
                </a:moveTo>
                <a:cubicBezTo>
                  <a:pt x="21385" y="8667"/>
                  <a:pt x="21395" y="8668"/>
                  <a:pt x="21406" y="8669"/>
                </a:cubicBezTo>
                <a:cubicBezTo>
                  <a:pt x="21490" y="8702"/>
                  <a:pt x="21623" y="8702"/>
                  <a:pt x="21623" y="8836"/>
                </a:cubicBezTo>
                <a:cubicBezTo>
                  <a:pt x="21623" y="8953"/>
                  <a:pt x="21523" y="8986"/>
                  <a:pt x="21423" y="9020"/>
                </a:cubicBezTo>
                <a:cubicBezTo>
                  <a:pt x="21323" y="9002"/>
                  <a:pt x="21256" y="8953"/>
                  <a:pt x="21256" y="8853"/>
                </a:cubicBezTo>
                <a:cubicBezTo>
                  <a:pt x="21271" y="8760"/>
                  <a:pt x="21258" y="8667"/>
                  <a:pt x="21376" y="8667"/>
                </a:cubicBezTo>
                <a:close/>
                <a:moveTo>
                  <a:pt x="30200" y="8943"/>
                </a:moveTo>
                <a:cubicBezTo>
                  <a:pt x="30275" y="8943"/>
                  <a:pt x="30340" y="8983"/>
                  <a:pt x="30425" y="9036"/>
                </a:cubicBezTo>
                <a:cubicBezTo>
                  <a:pt x="30363" y="9085"/>
                  <a:pt x="30313" y="9105"/>
                  <a:pt x="30267" y="9105"/>
                </a:cubicBezTo>
                <a:cubicBezTo>
                  <a:pt x="30192" y="9105"/>
                  <a:pt x="30131" y="9049"/>
                  <a:pt x="30058" y="8986"/>
                </a:cubicBezTo>
                <a:cubicBezTo>
                  <a:pt x="30113" y="8956"/>
                  <a:pt x="30158" y="8943"/>
                  <a:pt x="30200" y="8943"/>
                </a:cubicBezTo>
                <a:close/>
                <a:moveTo>
                  <a:pt x="30736" y="8817"/>
                </a:moveTo>
                <a:cubicBezTo>
                  <a:pt x="30845" y="8817"/>
                  <a:pt x="30859" y="8878"/>
                  <a:pt x="30859" y="8953"/>
                </a:cubicBezTo>
                <a:cubicBezTo>
                  <a:pt x="30859" y="9120"/>
                  <a:pt x="30692" y="9186"/>
                  <a:pt x="30659" y="9320"/>
                </a:cubicBezTo>
                <a:cubicBezTo>
                  <a:pt x="30625" y="9220"/>
                  <a:pt x="30575" y="9120"/>
                  <a:pt x="30559" y="9020"/>
                </a:cubicBezTo>
                <a:cubicBezTo>
                  <a:pt x="30541" y="8902"/>
                  <a:pt x="30608" y="8820"/>
                  <a:pt x="30692" y="8820"/>
                </a:cubicBezTo>
                <a:cubicBezTo>
                  <a:pt x="30708" y="8818"/>
                  <a:pt x="30723" y="8817"/>
                  <a:pt x="30736" y="8817"/>
                </a:cubicBezTo>
                <a:close/>
                <a:moveTo>
                  <a:pt x="20505" y="9120"/>
                </a:moveTo>
                <a:lnTo>
                  <a:pt x="20505" y="9120"/>
                </a:lnTo>
                <a:cubicBezTo>
                  <a:pt x="20556" y="9202"/>
                  <a:pt x="20705" y="9236"/>
                  <a:pt x="20672" y="9436"/>
                </a:cubicBezTo>
                <a:cubicBezTo>
                  <a:pt x="20523" y="9336"/>
                  <a:pt x="20489" y="9236"/>
                  <a:pt x="20505" y="9120"/>
                </a:cubicBezTo>
                <a:close/>
                <a:moveTo>
                  <a:pt x="28270" y="9217"/>
                </a:moveTo>
                <a:cubicBezTo>
                  <a:pt x="28277" y="9217"/>
                  <a:pt x="28284" y="9218"/>
                  <a:pt x="28291" y="9220"/>
                </a:cubicBezTo>
                <a:cubicBezTo>
                  <a:pt x="28358" y="9236"/>
                  <a:pt x="28374" y="9302"/>
                  <a:pt x="28374" y="9369"/>
                </a:cubicBezTo>
                <a:cubicBezTo>
                  <a:pt x="28360" y="9427"/>
                  <a:pt x="28345" y="9472"/>
                  <a:pt x="28288" y="9472"/>
                </a:cubicBezTo>
                <a:cubicBezTo>
                  <a:pt x="28279" y="9472"/>
                  <a:pt x="28269" y="9471"/>
                  <a:pt x="28258" y="9469"/>
                </a:cubicBezTo>
                <a:cubicBezTo>
                  <a:pt x="28191" y="9469"/>
                  <a:pt x="28141" y="9420"/>
                  <a:pt x="28158" y="9353"/>
                </a:cubicBezTo>
                <a:cubicBezTo>
                  <a:pt x="28188" y="9292"/>
                  <a:pt x="28204" y="9217"/>
                  <a:pt x="28270" y="9217"/>
                </a:cubicBezTo>
                <a:close/>
                <a:moveTo>
                  <a:pt x="17472" y="9505"/>
                </a:moveTo>
                <a:cubicBezTo>
                  <a:pt x="17551" y="9505"/>
                  <a:pt x="17624" y="9540"/>
                  <a:pt x="17689" y="9653"/>
                </a:cubicBezTo>
                <a:cubicBezTo>
                  <a:pt x="17755" y="9702"/>
                  <a:pt x="17838" y="9753"/>
                  <a:pt x="17738" y="9853"/>
                </a:cubicBezTo>
                <a:cubicBezTo>
                  <a:pt x="17555" y="9802"/>
                  <a:pt x="17271" y="9902"/>
                  <a:pt x="17204" y="9569"/>
                </a:cubicBezTo>
                <a:cubicBezTo>
                  <a:pt x="17299" y="9544"/>
                  <a:pt x="17389" y="9505"/>
                  <a:pt x="17472" y="9505"/>
                </a:cubicBezTo>
                <a:close/>
                <a:moveTo>
                  <a:pt x="30970" y="9289"/>
                </a:moveTo>
                <a:cubicBezTo>
                  <a:pt x="31038" y="9289"/>
                  <a:pt x="31116" y="9305"/>
                  <a:pt x="31183" y="9305"/>
                </a:cubicBezTo>
                <a:cubicBezTo>
                  <a:pt x="31198" y="9305"/>
                  <a:pt x="31212" y="9304"/>
                  <a:pt x="31225" y="9302"/>
                </a:cubicBezTo>
                <a:cubicBezTo>
                  <a:pt x="31242" y="9299"/>
                  <a:pt x="31259" y="9297"/>
                  <a:pt x="31276" y="9297"/>
                </a:cubicBezTo>
                <a:cubicBezTo>
                  <a:pt x="31340" y="9297"/>
                  <a:pt x="31395" y="9326"/>
                  <a:pt x="31408" y="9420"/>
                </a:cubicBezTo>
                <a:cubicBezTo>
                  <a:pt x="31442" y="9436"/>
                  <a:pt x="31459" y="9436"/>
                  <a:pt x="31492" y="9469"/>
                </a:cubicBezTo>
                <a:cubicBezTo>
                  <a:pt x="31559" y="9536"/>
                  <a:pt x="31742" y="9569"/>
                  <a:pt x="31642" y="9720"/>
                </a:cubicBezTo>
                <a:cubicBezTo>
                  <a:pt x="31586" y="9812"/>
                  <a:pt x="31511" y="9848"/>
                  <a:pt x="31435" y="9848"/>
                </a:cubicBezTo>
                <a:cubicBezTo>
                  <a:pt x="31373" y="9848"/>
                  <a:pt x="31311" y="9824"/>
                  <a:pt x="31259" y="9786"/>
                </a:cubicBezTo>
                <a:cubicBezTo>
                  <a:pt x="31191" y="9741"/>
                  <a:pt x="31130" y="9723"/>
                  <a:pt x="31071" y="9723"/>
                </a:cubicBezTo>
                <a:cubicBezTo>
                  <a:pt x="31000" y="9723"/>
                  <a:pt x="30932" y="9750"/>
                  <a:pt x="30859" y="9786"/>
                </a:cubicBezTo>
                <a:cubicBezTo>
                  <a:pt x="30892" y="9853"/>
                  <a:pt x="30941" y="9902"/>
                  <a:pt x="30892" y="9987"/>
                </a:cubicBezTo>
                <a:cubicBezTo>
                  <a:pt x="30841" y="9886"/>
                  <a:pt x="30725" y="9920"/>
                  <a:pt x="30675" y="9853"/>
                </a:cubicBezTo>
                <a:cubicBezTo>
                  <a:pt x="30608" y="9820"/>
                  <a:pt x="30559" y="9736"/>
                  <a:pt x="30575" y="9720"/>
                </a:cubicBezTo>
                <a:cubicBezTo>
                  <a:pt x="30808" y="9702"/>
                  <a:pt x="30741" y="9486"/>
                  <a:pt x="30825" y="9353"/>
                </a:cubicBezTo>
                <a:cubicBezTo>
                  <a:pt x="30854" y="9302"/>
                  <a:pt x="30908" y="9289"/>
                  <a:pt x="30970" y="9289"/>
                </a:cubicBezTo>
                <a:close/>
                <a:moveTo>
                  <a:pt x="31508" y="10020"/>
                </a:moveTo>
                <a:cubicBezTo>
                  <a:pt x="31559" y="10020"/>
                  <a:pt x="31608" y="10036"/>
                  <a:pt x="31626" y="10087"/>
                </a:cubicBezTo>
                <a:cubicBezTo>
                  <a:pt x="31626" y="10153"/>
                  <a:pt x="31592" y="10187"/>
                  <a:pt x="31542" y="10203"/>
                </a:cubicBezTo>
                <a:cubicBezTo>
                  <a:pt x="31530" y="10206"/>
                  <a:pt x="31518" y="10207"/>
                  <a:pt x="31507" y="10207"/>
                </a:cubicBezTo>
                <a:cubicBezTo>
                  <a:pt x="31453" y="10207"/>
                  <a:pt x="31408" y="10175"/>
                  <a:pt x="31408" y="10120"/>
                </a:cubicBezTo>
                <a:cubicBezTo>
                  <a:pt x="31408" y="10053"/>
                  <a:pt x="31459" y="10020"/>
                  <a:pt x="31508" y="10020"/>
                </a:cubicBezTo>
                <a:close/>
                <a:moveTo>
                  <a:pt x="16271" y="10303"/>
                </a:moveTo>
                <a:cubicBezTo>
                  <a:pt x="16238" y="10453"/>
                  <a:pt x="16388" y="10569"/>
                  <a:pt x="16304" y="10769"/>
                </a:cubicBezTo>
                <a:cubicBezTo>
                  <a:pt x="16155" y="10587"/>
                  <a:pt x="16171" y="10436"/>
                  <a:pt x="16271" y="10303"/>
                </a:cubicBezTo>
                <a:close/>
                <a:moveTo>
                  <a:pt x="16004" y="10887"/>
                </a:moveTo>
                <a:lnTo>
                  <a:pt x="16004" y="10887"/>
                </a:lnTo>
                <a:cubicBezTo>
                  <a:pt x="16122" y="10936"/>
                  <a:pt x="16138" y="11003"/>
                  <a:pt x="16138" y="11120"/>
                </a:cubicBezTo>
                <a:cubicBezTo>
                  <a:pt x="16022" y="11069"/>
                  <a:pt x="16004" y="10987"/>
                  <a:pt x="16004" y="10887"/>
                </a:cubicBezTo>
                <a:close/>
                <a:moveTo>
                  <a:pt x="33542" y="11330"/>
                </a:moveTo>
                <a:cubicBezTo>
                  <a:pt x="33567" y="11330"/>
                  <a:pt x="33575" y="11345"/>
                  <a:pt x="33575" y="11370"/>
                </a:cubicBezTo>
                <a:cubicBezTo>
                  <a:pt x="33559" y="11403"/>
                  <a:pt x="33542" y="11420"/>
                  <a:pt x="33526" y="11436"/>
                </a:cubicBezTo>
                <a:cubicBezTo>
                  <a:pt x="33520" y="11440"/>
                  <a:pt x="33514" y="11441"/>
                  <a:pt x="33508" y="11441"/>
                </a:cubicBezTo>
                <a:cubicBezTo>
                  <a:pt x="33487" y="11441"/>
                  <a:pt x="33475" y="11417"/>
                  <a:pt x="33475" y="11403"/>
                </a:cubicBezTo>
                <a:cubicBezTo>
                  <a:pt x="33475" y="11370"/>
                  <a:pt x="33493" y="11354"/>
                  <a:pt x="33509" y="11336"/>
                </a:cubicBezTo>
                <a:cubicBezTo>
                  <a:pt x="33522" y="11332"/>
                  <a:pt x="33533" y="11330"/>
                  <a:pt x="33542" y="11330"/>
                </a:cubicBezTo>
                <a:close/>
                <a:moveTo>
                  <a:pt x="14521" y="11936"/>
                </a:moveTo>
                <a:lnTo>
                  <a:pt x="14521" y="11936"/>
                </a:lnTo>
                <a:cubicBezTo>
                  <a:pt x="14588" y="12054"/>
                  <a:pt x="14654" y="12154"/>
                  <a:pt x="14771" y="12254"/>
                </a:cubicBezTo>
                <a:cubicBezTo>
                  <a:pt x="14521" y="12254"/>
                  <a:pt x="14470" y="12187"/>
                  <a:pt x="14521" y="11936"/>
                </a:cubicBezTo>
                <a:close/>
                <a:moveTo>
                  <a:pt x="14294" y="13154"/>
                </a:moveTo>
                <a:cubicBezTo>
                  <a:pt x="14317" y="13154"/>
                  <a:pt x="14346" y="13171"/>
                  <a:pt x="14370" y="13187"/>
                </a:cubicBezTo>
                <a:cubicBezTo>
                  <a:pt x="14404" y="13221"/>
                  <a:pt x="14404" y="13237"/>
                  <a:pt x="14437" y="13287"/>
                </a:cubicBezTo>
                <a:cubicBezTo>
                  <a:pt x="14337" y="13287"/>
                  <a:pt x="14254" y="13254"/>
                  <a:pt x="14254" y="13221"/>
                </a:cubicBezTo>
                <a:cubicBezTo>
                  <a:pt x="14254" y="13171"/>
                  <a:pt x="14271" y="13154"/>
                  <a:pt x="14294" y="13154"/>
                </a:cubicBezTo>
                <a:close/>
                <a:moveTo>
                  <a:pt x="35743" y="13887"/>
                </a:moveTo>
                <a:cubicBezTo>
                  <a:pt x="35743" y="13921"/>
                  <a:pt x="35760" y="13937"/>
                  <a:pt x="35760" y="13970"/>
                </a:cubicBezTo>
                <a:cubicBezTo>
                  <a:pt x="35760" y="13984"/>
                  <a:pt x="35749" y="14008"/>
                  <a:pt x="35719" y="14008"/>
                </a:cubicBezTo>
                <a:cubicBezTo>
                  <a:pt x="35711" y="14008"/>
                  <a:pt x="35703" y="14007"/>
                  <a:pt x="35693" y="14004"/>
                </a:cubicBezTo>
                <a:cubicBezTo>
                  <a:pt x="35676" y="14004"/>
                  <a:pt x="35660" y="13970"/>
                  <a:pt x="35676" y="13954"/>
                </a:cubicBezTo>
                <a:cubicBezTo>
                  <a:pt x="35693" y="13921"/>
                  <a:pt x="35727" y="13903"/>
                  <a:pt x="35743" y="13887"/>
                </a:cubicBezTo>
                <a:close/>
                <a:moveTo>
                  <a:pt x="35477" y="14052"/>
                </a:moveTo>
                <a:cubicBezTo>
                  <a:pt x="35527" y="14052"/>
                  <a:pt x="35530" y="14124"/>
                  <a:pt x="35560" y="14154"/>
                </a:cubicBezTo>
                <a:cubicBezTo>
                  <a:pt x="35560" y="14206"/>
                  <a:pt x="35540" y="14248"/>
                  <a:pt x="35507" y="14248"/>
                </a:cubicBezTo>
                <a:cubicBezTo>
                  <a:pt x="35497" y="14248"/>
                  <a:pt x="35487" y="14244"/>
                  <a:pt x="35476" y="14237"/>
                </a:cubicBezTo>
                <a:cubicBezTo>
                  <a:pt x="35427" y="14221"/>
                  <a:pt x="35343" y="14237"/>
                  <a:pt x="35343" y="14170"/>
                </a:cubicBezTo>
                <a:cubicBezTo>
                  <a:pt x="35327" y="14104"/>
                  <a:pt x="35393" y="14070"/>
                  <a:pt x="35460" y="14054"/>
                </a:cubicBezTo>
                <a:cubicBezTo>
                  <a:pt x="35466" y="14053"/>
                  <a:pt x="35472" y="14052"/>
                  <a:pt x="35477" y="14052"/>
                </a:cubicBezTo>
                <a:close/>
                <a:moveTo>
                  <a:pt x="35076" y="14221"/>
                </a:moveTo>
                <a:cubicBezTo>
                  <a:pt x="35142" y="14221"/>
                  <a:pt x="35160" y="14254"/>
                  <a:pt x="35160" y="14321"/>
                </a:cubicBezTo>
                <a:cubicBezTo>
                  <a:pt x="35160" y="14337"/>
                  <a:pt x="35126" y="14370"/>
                  <a:pt x="35109" y="14370"/>
                </a:cubicBezTo>
                <a:cubicBezTo>
                  <a:pt x="35100" y="14373"/>
                  <a:pt x="35092" y="14375"/>
                  <a:pt x="35083" y="14375"/>
                </a:cubicBezTo>
                <a:cubicBezTo>
                  <a:pt x="35043" y="14375"/>
                  <a:pt x="35009" y="14343"/>
                  <a:pt x="35009" y="14288"/>
                </a:cubicBezTo>
                <a:cubicBezTo>
                  <a:pt x="34993" y="14254"/>
                  <a:pt x="35026" y="14221"/>
                  <a:pt x="35076" y="14221"/>
                </a:cubicBezTo>
                <a:close/>
                <a:moveTo>
                  <a:pt x="36501" y="14648"/>
                </a:moveTo>
                <a:cubicBezTo>
                  <a:pt x="36525" y="14648"/>
                  <a:pt x="36547" y="14667"/>
                  <a:pt x="36560" y="14704"/>
                </a:cubicBezTo>
                <a:cubicBezTo>
                  <a:pt x="36543" y="14770"/>
                  <a:pt x="36509" y="14804"/>
                  <a:pt x="36460" y="14804"/>
                </a:cubicBezTo>
                <a:cubicBezTo>
                  <a:pt x="36393" y="14804"/>
                  <a:pt x="36343" y="14788"/>
                  <a:pt x="36360" y="14721"/>
                </a:cubicBezTo>
                <a:cubicBezTo>
                  <a:pt x="36360" y="14670"/>
                  <a:pt x="36409" y="14654"/>
                  <a:pt x="36476" y="14654"/>
                </a:cubicBezTo>
                <a:cubicBezTo>
                  <a:pt x="36485" y="14650"/>
                  <a:pt x="36493" y="14648"/>
                  <a:pt x="36501" y="14648"/>
                </a:cubicBezTo>
                <a:close/>
                <a:moveTo>
                  <a:pt x="13265" y="14566"/>
                </a:moveTo>
                <a:cubicBezTo>
                  <a:pt x="13276" y="14566"/>
                  <a:pt x="13289" y="14567"/>
                  <a:pt x="13303" y="14570"/>
                </a:cubicBezTo>
                <a:cubicBezTo>
                  <a:pt x="13370" y="14588"/>
                  <a:pt x="13421" y="14688"/>
                  <a:pt x="13388" y="14754"/>
                </a:cubicBezTo>
                <a:cubicBezTo>
                  <a:pt x="13362" y="14806"/>
                  <a:pt x="13331" y="14820"/>
                  <a:pt x="13296" y="14820"/>
                </a:cubicBezTo>
                <a:cubicBezTo>
                  <a:pt x="13252" y="14820"/>
                  <a:pt x="13199" y="14797"/>
                  <a:pt x="13140" y="14797"/>
                </a:cubicBezTo>
                <a:cubicBezTo>
                  <a:pt x="13123" y="14797"/>
                  <a:pt x="13105" y="14799"/>
                  <a:pt x="13087" y="14804"/>
                </a:cubicBezTo>
                <a:cubicBezTo>
                  <a:pt x="13178" y="14699"/>
                  <a:pt x="13159" y="14566"/>
                  <a:pt x="13265" y="14566"/>
                </a:cubicBezTo>
                <a:close/>
                <a:moveTo>
                  <a:pt x="36159" y="14276"/>
                </a:moveTo>
                <a:cubicBezTo>
                  <a:pt x="36253" y="14276"/>
                  <a:pt x="36327" y="14326"/>
                  <a:pt x="36327" y="14537"/>
                </a:cubicBezTo>
                <a:cubicBezTo>
                  <a:pt x="36266" y="14502"/>
                  <a:pt x="36205" y="14473"/>
                  <a:pt x="36150" y="14473"/>
                </a:cubicBezTo>
                <a:cubicBezTo>
                  <a:pt x="36098" y="14473"/>
                  <a:pt x="36050" y="14498"/>
                  <a:pt x="36009" y="14570"/>
                </a:cubicBezTo>
                <a:cubicBezTo>
                  <a:pt x="35993" y="14604"/>
                  <a:pt x="35976" y="14621"/>
                  <a:pt x="35960" y="14637"/>
                </a:cubicBezTo>
                <a:cubicBezTo>
                  <a:pt x="35893" y="14721"/>
                  <a:pt x="36176" y="14788"/>
                  <a:pt x="35993" y="14854"/>
                </a:cubicBezTo>
                <a:cubicBezTo>
                  <a:pt x="35973" y="14861"/>
                  <a:pt x="35954" y="14864"/>
                  <a:pt x="35937" y="14864"/>
                </a:cubicBezTo>
                <a:cubicBezTo>
                  <a:pt x="35825" y="14864"/>
                  <a:pt x="35769" y="14739"/>
                  <a:pt x="35727" y="14637"/>
                </a:cubicBezTo>
                <a:cubicBezTo>
                  <a:pt x="35709" y="14621"/>
                  <a:pt x="35727" y="14588"/>
                  <a:pt x="35727" y="14570"/>
                </a:cubicBezTo>
                <a:cubicBezTo>
                  <a:pt x="35727" y="14471"/>
                  <a:pt x="35690" y="14286"/>
                  <a:pt x="35783" y="14286"/>
                </a:cubicBezTo>
                <a:cubicBezTo>
                  <a:pt x="35799" y="14286"/>
                  <a:pt x="35818" y="14292"/>
                  <a:pt x="35843" y="14304"/>
                </a:cubicBezTo>
                <a:cubicBezTo>
                  <a:pt x="35860" y="14311"/>
                  <a:pt x="35880" y="14314"/>
                  <a:pt x="35902" y="14314"/>
                </a:cubicBezTo>
                <a:cubicBezTo>
                  <a:pt x="35979" y="14314"/>
                  <a:pt x="36077" y="14276"/>
                  <a:pt x="36159" y="14276"/>
                </a:cubicBezTo>
                <a:close/>
                <a:moveTo>
                  <a:pt x="12921" y="14670"/>
                </a:moveTo>
                <a:cubicBezTo>
                  <a:pt x="13003" y="14737"/>
                  <a:pt x="13070" y="14804"/>
                  <a:pt x="13070" y="14888"/>
                </a:cubicBezTo>
                <a:cubicBezTo>
                  <a:pt x="13070" y="14953"/>
                  <a:pt x="13039" y="14998"/>
                  <a:pt x="12994" y="14998"/>
                </a:cubicBezTo>
                <a:cubicBezTo>
                  <a:pt x="12982" y="14998"/>
                  <a:pt x="12968" y="14995"/>
                  <a:pt x="12954" y="14988"/>
                </a:cubicBezTo>
                <a:cubicBezTo>
                  <a:pt x="12870" y="14970"/>
                  <a:pt x="12837" y="14888"/>
                  <a:pt x="12837" y="14804"/>
                </a:cubicBezTo>
                <a:cubicBezTo>
                  <a:pt x="12837" y="14754"/>
                  <a:pt x="12870" y="14704"/>
                  <a:pt x="12921" y="14670"/>
                </a:cubicBezTo>
                <a:close/>
                <a:moveTo>
                  <a:pt x="12156" y="15718"/>
                </a:moveTo>
                <a:cubicBezTo>
                  <a:pt x="12161" y="15718"/>
                  <a:pt x="12165" y="15719"/>
                  <a:pt x="12170" y="15721"/>
                </a:cubicBezTo>
                <a:cubicBezTo>
                  <a:pt x="12203" y="15721"/>
                  <a:pt x="12237" y="15788"/>
                  <a:pt x="12254" y="15804"/>
                </a:cubicBezTo>
                <a:cubicBezTo>
                  <a:pt x="12254" y="15871"/>
                  <a:pt x="12254" y="15904"/>
                  <a:pt x="12203" y="15904"/>
                </a:cubicBezTo>
                <a:cubicBezTo>
                  <a:pt x="12137" y="15888"/>
                  <a:pt x="12103" y="15855"/>
                  <a:pt x="12103" y="15804"/>
                </a:cubicBezTo>
                <a:cubicBezTo>
                  <a:pt x="12103" y="15761"/>
                  <a:pt x="12128" y="15718"/>
                  <a:pt x="12156" y="15718"/>
                </a:cubicBezTo>
                <a:close/>
                <a:moveTo>
                  <a:pt x="36409" y="15837"/>
                </a:moveTo>
                <a:lnTo>
                  <a:pt x="36409" y="15837"/>
                </a:lnTo>
                <a:cubicBezTo>
                  <a:pt x="36443" y="15988"/>
                  <a:pt x="36543" y="16071"/>
                  <a:pt x="36427" y="16221"/>
                </a:cubicBezTo>
                <a:cubicBezTo>
                  <a:pt x="36393" y="16088"/>
                  <a:pt x="36293" y="16021"/>
                  <a:pt x="36409" y="15837"/>
                </a:cubicBezTo>
                <a:close/>
                <a:moveTo>
                  <a:pt x="38151" y="17100"/>
                </a:moveTo>
                <a:cubicBezTo>
                  <a:pt x="38159" y="17100"/>
                  <a:pt x="38167" y="17101"/>
                  <a:pt x="38177" y="17104"/>
                </a:cubicBezTo>
                <a:cubicBezTo>
                  <a:pt x="38177" y="17122"/>
                  <a:pt x="38194" y="17138"/>
                  <a:pt x="38194" y="17171"/>
                </a:cubicBezTo>
                <a:cubicBezTo>
                  <a:pt x="38194" y="17209"/>
                  <a:pt x="38175" y="17228"/>
                  <a:pt x="38151" y="17228"/>
                </a:cubicBezTo>
                <a:cubicBezTo>
                  <a:pt x="38144" y="17228"/>
                  <a:pt x="38136" y="17226"/>
                  <a:pt x="38127" y="17222"/>
                </a:cubicBezTo>
                <a:cubicBezTo>
                  <a:pt x="38110" y="17204"/>
                  <a:pt x="38094" y="17171"/>
                  <a:pt x="38094" y="17138"/>
                </a:cubicBezTo>
                <a:cubicBezTo>
                  <a:pt x="38094" y="17125"/>
                  <a:pt x="38116" y="17100"/>
                  <a:pt x="38151" y="17100"/>
                </a:cubicBezTo>
                <a:close/>
                <a:moveTo>
                  <a:pt x="36160" y="17138"/>
                </a:moveTo>
                <a:cubicBezTo>
                  <a:pt x="36209" y="17138"/>
                  <a:pt x="36260" y="17171"/>
                  <a:pt x="36260" y="17222"/>
                </a:cubicBezTo>
                <a:cubicBezTo>
                  <a:pt x="36260" y="17264"/>
                  <a:pt x="36235" y="17308"/>
                  <a:pt x="36164" y="17308"/>
                </a:cubicBezTo>
                <a:cubicBezTo>
                  <a:pt x="36153" y="17308"/>
                  <a:pt x="36140" y="17307"/>
                  <a:pt x="36127" y="17304"/>
                </a:cubicBezTo>
                <a:cubicBezTo>
                  <a:pt x="36093" y="17304"/>
                  <a:pt x="36043" y="17271"/>
                  <a:pt x="36043" y="17204"/>
                </a:cubicBezTo>
                <a:cubicBezTo>
                  <a:pt x="36043" y="17138"/>
                  <a:pt x="36109" y="17138"/>
                  <a:pt x="36160" y="17138"/>
                </a:cubicBezTo>
                <a:close/>
                <a:moveTo>
                  <a:pt x="36889" y="17146"/>
                </a:moveTo>
                <a:cubicBezTo>
                  <a:pt x="36910" y="17146"/>
                  <a:pt x="36935" y="17163"/>
                  <a:pt x="36960" y="17171"/>
                </a:cubicBezTo>
                <a:cubicBezTo>
                  <a:pt x="37027" y="17204"/>
                  <a:pt x="37060" y="17255"/>
                  <a:pt x="36994" y="17304"/>
                </a:cubicBezTo>
                <a:cubicBezTo>
                  <a:pt x="36960" y="17338"/>
                  <a:pt x="36927" y="17355"/>
                  <a:pt x="36910" y="17388"/>
                </a:cubicBezTo>
                <a:cubicBezTo>
                  <a:pt x="36810" y="17571"/>
                  <a:pt x="36860" y="17771"/>
                  <a:pt x="37060" y="17871"/>
                </a:cubicBezTo>
                <a:cubicBezTo>
                  <a:pt x="37076" y="17871"/>
                  <a:pt x="37094" y="17855"/>
                  <a:pt x="37110" y="17855"/>
                </a:cubicBezTo>
                <a:cubicBezTo>
                  <a:pt x="37143" y="17738"/>
                  <a:pt x="36943" y="17671"/>
                  <a:pt x="37027" y="17522"/>
                </a:cubicBezTo>
                <a:lnTo>
                  <a:pt x="37027" y="17522"/>
                </a:lnTo>
                <a:cubicBezTo>
                  <a:pt x="37160" y="17655"/>
                  <a:pt x="37310" y="17771"/>
                  <a:pt x="37543" y="17822"/>
                </a:cubicBezTo>
                <a:cubicBezTo>
                  <a:pt x="37443" y="17888"/>
                  <a:pt x="37360" y="17938"/>
                  <a:pt x="37294" y="17971"/>
                </a:cubicBezTo>
                <a:cubicBezTo>
                  <a:pt x="37231" y="18016"/>
                  <a:pt x="37168" y="18066"/>
                  <a:pt x="37115" y="18066"/>
                </a:cubicBezTo>
                <a:cubicBezTo>
                  <a:pt x="37070" y="18066"/>
                  <a:pt x="37033" y="18030"/>
                  <a:pt x="37010" y="17922"/>
                </a:cubicBezTo>
                <a:cubicBezTo>
                  <a:pt x="36960" y="17922"/>
                  <a:pt x="36927" y="17904"/>
                  <a:pt x="36894" y="17904"/>
                </a:cubicBezTo>
                <a:cubicBezTo>
                  <a:pt x="36833" y="17935"/>
                  <a:pt x="36990" y="18060"/>
                  <a:pt x="36875" y="18060"/>
                </a:cubicBezTo>
                <a:cubicBezTo>
                  <a:pt x="36862" y="18060"/>
                  <a:pt x="36847" y="18058"/>
                  <a:pt x="36827" y="18055"/>
                </a:cubicBezTo>
                <a:cubicBezTo>
                  <a:pt x="36694" y="18038"/>
                  <a:pt x="36694" y="17955"/>
                  <a:pt x="36727" y="17871"/>
                </a:cubicBezTo>
                <a:cubicBezTo>
                  <a:pt x="36743" y="17855"/>
                  <a:pt x="36694" y="17822"/>
                  <a:pt x="36676" y="17788"/>
                </a:cubicBezTo>
                <a:cubicBezTo>
                  <a:pt x="36493" y="17755"/>
                  <a:pt x="36476" y="17588"/>
                  <a:pt x="36460" y="17455"/>
                </a:cubicBezTo>
                <a:cubicBezTo>
                  <a:pt x="36460" y="17349"/>
                  <a:pt x="36534" y="17316"/>
                  <a:pt x="36615" y="17316"/>
                </a:cubicBezTo>
                <a:cubicBezTo>
                  <a:pt x="36635" y="17316"/>
                  <a:pt x="36656" y="17318"/>
                  <a:pt x="36676" y="17322"/>
                </a:cubicBezTo>
                <a:cubicBezTo>
                  <a:pt x="36743" y="17304"/>
                  <a:pt x="36827" y="17304"/>
                  <a:pt x="36843" y="17222"/>
                </a:cubicBezTo>
                <a:cubicBezTo>
                  <a:pt x="36852" y="17163"/>
                  <a:pt x="36868" y="17146"/>
                  <a:pt x="36889" y="17146"/>
                </a:cubicBezTo>
                <a:close/>
                <a:moveTo>
                  <a:pt x="38061" y="17671"/>
                </a:moveTo>
                <a:cubicBezTo>
                  <a:pt x="38227" y="17688"/>
                  <a:pt x="38110" y="17838"/>
                  <a:pt x="38143" y="17904"/>
                </a:cubicBezTo>
                <a:cubicBezTo>
                  <a:pt x="38277" y="18189"/>
                  <a:pt x="37961" y="18138"/>
                  <a:pt x="37894" y="18289"/>
                </a:cubicBezTo>
                <a:cubicBezTo>
                  <a:pt x="37879" y="18347"/>
                  <a:pt x="37839" y="18392"/>
                  <a:pt x="37785" y="18392"/>
                </a:cubicBezTo>
                <a:cubicBezTo>
                  <a:pt x="37777" y="18392"/>
                  <a:pt x="37769" y="18391"/>
                  <a:pt x="37760" y="18389"/>
                </a:cubicBezTo>
                <a:cubicBezTo>
                  <a:pt x="37676" y="18355"/>
                  <a:pt x="37643" y="18289"/>
                  <a:pt x="37676" y="18222"/>
                </a:cubicBezTo>
                <a:cubicBezTo>
                  <a:pt x="37727" y="18105"/>
                  <a:pt x="37727" y="17989"/>
                  <a:pt x="37710" y="17871"/>
                </a:cubicBezTo>
                <a:cubicBezTo>
                  <a:pt x="37743" y="17671"/>
                  <a:pt x="37910" y="17671"/>
                  <a:pt x="38061" y="17671"/>
                </a:cubicBezTo>
                <a:close/>
                <a:moveTo>
                  <a:pt x="38543" y="19822"/>
                </a:moveTo>
                <a:cubicBezTo>
                  <a:pt x="38543" y="20022"/>
                  <a:pt x="38427" y="20122"/>
                  <a:pt x="38227" y="20156"/>
                </a:cubicBezTo>
                <a:cubicBezTo>
                  <a:pt x="38243" y="19938"/>
                  <a:pt x="38377" y="19872"/>
                  <a:pt x="38543" y="19822"/>
                </a:cubicBezTo>
                <a:close/>
                <a:moveTo>
                  <a:pt x="38592" y="21814"/>
                </a:moveTo>
                <a:cubicBezTo>
                  <a:pt x="38766" y="21814"/>
                  <a:pt x="38852" y="21988"/>
                  <a:pt x="38927" y="22190"/>
                </a:cubicBezTo>
                <a:cubicBezTo>
                  <a:pt x="38854" y="22231"/>
                  <a:pt x="38781" y="22234"/>
                  <a:pt x="38708" y="22234"/>
                </a:cubicBezTo>
                <a:cubicBezTo>
                  <a:pt x="38698" y="22234"/>
                  <a:pt x="38687" y="22234"/>
                  <a:pt x="38677" y="22234"/>
                </a:cubicBezTo>
                <a:cubicBezTo>
                  <a:pt x="38644" y="22234"/>
                  <a:pt x="38610" y="22234"/>
                  <a:pt x="38577" y="22239"/>
                </a:cubicBezTo>
                <a:cubicBezTo>
                  <a:pt x="38541" y="22304"/>
                  <a:pt x="38505" y="22329"/>
                  <a:pt x="38469" y="22329"/>
                </a:cubicBezTo>
                <a:cubicBezTo>
                  <a:pt x="38422" y="22329"/>
                  <a:pt x="38374" y="22287"/>
                  <a:pt x="38327" y="22239"/>
                </a:cubicBezTo>
                <a:cubicBezTo>
                  <a:pt x="38277" y="22123"/>
                  <a:pt x="38127" y="21990"/>
                  <a:pt x="38327" y="21872"/>
                </a:cubicBezTo>
                <a:lnTo>
                  <a:pt x="38394" y="21872"/>
                </a:lnTo>
                <a:cubicBezTo>
                  <a:pt x="38471" y="21832"/>
                  <a:pt x="38536" y="21814"/>
                  <a:pt x="38592" y="21814"/>
                </a:cubicBezTo>
                <a:close/>
                <a:moveTo>
                  <a:pt x="38740" y="22749"/>
                </a:moveTo>
                <a:cubicBezTo>
                  <a:pt x="38778" y="22749"/>
                  <a:pt x="38814" y="22760"/>
                  <a:pt x="38843" y="22790"/>
                </a:cubicBezTo>
                <a:cubicBezTo>
                  <a:pt x="38927" y="22906"/>
                  <a:pt x="38877" y="23023"/>
                  <a:pt x="38761" y="23090"/>
                </a:cubicBezTo>
                <a:cubicBezTo>
                  <a:pt x="38712" y="23162"/>
                  <a:pt x="38671" y="23200"/>
                  <a:pt x="38633" y="23200"/>
                </a:cubicBezTo>
                <a:cubicBezTo>
                  <a:pt x="38592" y="23200"/>
                  <a:pt x="38553" y="23158"/>
                  <a:pt x="38510" y="23072"/>
                </a:cubicBezTo>
                <a:cubicBezTo>
                  <a:pt x="38443" y="22972"/>
                  <a:pt x="38394" y="22872"/>
                  <a:pt x="38543" y="22806"/>
                </a:cubicBezTo>
                <a:cubicBezTo>
                  <a:pt x="38597" y="22784"/>
                  <a:pt x="38672" y="22749"/>
                  <a:pt x="38740" y="22749"/>
                </a:cubicBezTo>
                <a:close/>
                <a:moveTo>
                  <a:pt x="38910" y="23090"/>
                </a:moveTo>
                <a:lnTo>
                  <a:pt x="38910" y="23090"/>
                </a:lnTo>
                <a:cubicBezTo>
                  <a:pt x="38943" y="23223"/>
                  <a:pt x="38977" y="23323"/>
                  <a:pt x="38861" y="23373"/>
                </a:cubicBezTo>
                <a:cubicBezTo>
                  <a:pt x="38857" y="23376"/>
                  <a:pt x="38853" y="23377"/>
                  <a:pt x="38847" y="23377"/>
                </a:cubicBezTo>
                <a:cubicBezTo>
                  <a:pt x="38825" y="23377"/>
                  <a:pt x="38791" y="23353"/>
                  <a:pt x="38777" y="23339"/>
                </a:cubicBezTo>
                <a:cubicBezTo>
                  <a:pt x="38761" y="23239"/>
                  <a:pt x="38827" y="23190"/>
                  <a:pt x="38910" y="23090"/>
                </a:cubicBezTo>
                <a:close/>
                <a:moveTo>
                  <a:pt x="39061" y="23106"/>
                </a:moveTo>
                <a:lnTo>
                  <a:pt x="39061" y="23106"/>
                </a:lnTo>
                <a:cubicBezTo>
                  <a:pt x="39194" y="23172"/>
                  <a:pt x="39210" y="23256"/>
                  <a:pt x="39228" y="23390"/>
                </a:cubicBezTo>
                <a:cubicBezTo>
                  <a:pt x="39094" y="23323"/>
                  <a:pt x="39061" y="23239"/>
                  <a:pt x="39061" y="23106"/>
                </a:cubicBezTo>
                <a:close/>
                <a:moveTo>
                  <a:pt x="9309" y="23767"/>
                </a:moveTo>
                <a:cubicBezTo>
                  <a:pt x="9318" y="23767"/>
                  <a:pt x="9328" y="23769"/>
                  <a:pt x="9336" y="23773"/>
                </a:cubicBezTo>
                <a:cubicBezTo>
                  <a:pt x="9402" y="23773"/>
                  <a:pt x="9453" y="23790"/>
                  <a:pt x="9469" y="23873"/>
                </a:cubicBezTo>
                <a:cubicBezTo>
                  <a:pt x="9469" y="23923"/>
                  <a:pt x="9420" y="23923"/>
                  <a:pt x="9386" y="23939"/>
                </a:cubicBezTo>
                <a:cubicBezTo>
                  <a:pt x="9320" y="23923"/>
                  <a:pt x="9269" y="23890"/>
                  <a:pt x="9253" y="23823"/>
                </a:cubicBezTo>
                <a:cubicBezTo>
                  <a:pt x="9253" y="23785"/>
                  <a:pt x="9281" y="23767"/>
                  <a:pt x="9309" y="23767"/>
                </a:cubicBezTo>
                <a:close/>
                <a:moveTo>
                  <a:pt x="39025" y="23517"/>
                </a:moveTo>
                <a:cubicBezTo>
                  <a:pt x="39053" y="23517"/>
                  <a:pt x="39069" y="23539"/>
                  <a:pt x="39094" y="23590"/>
                </a:cubicBezTo>
                <a:cubicBezTo>
                  <a:pt x="39161" y="23723"/>
                  <a:pt x="39210" y="23857"/>
                  <a:pt x="39144" y="24023"/>
                </a:cubicBezTo>
                <a:cubicBezTo>
                  <a:pt x="39128" y="23873"/>
                  <a:pt x="39061" y="23739"/>
                  <a:pt x="38977" y="23623"/>
                </a:cubicBezTo>
                <a:cubicBezTo>
                  <a:pt x="38943" y="23590"/>
                  <a:pt x="38943" y="23557"/>
                  <a:pt x="38994" y="23523"/>
                </a:cubicBezTo>
                <a:cubicBezTo>
                  <a:pt x="39006" y="23519"/>
                  <a:pt x="39016" y="23517"/>
                  <a:pt x="39025" y="23517"/>
                </a:cubicBezTo>
                <a:close/>
                <a:moveTo>
                  <a:pt x="39877" y="28024"/>
                </a:moveTo>
                <a:cubicBezTo>
                  <a:pt x="39910" y="28040"/>
                  <a:pt x="39944" y="28074"/>
                  <a:pt x="39928" y="28124"/>
                </a:cubicBezTo>
                <a:cubicBezTo>
                  <a:pt x="39915" y="28136"/>
                  <a:pt x="39895" y="28148"/>
                  <a:pt x="39879" y="28148"/>
                </a:cubicBezTo>
                <a:cubicBezTo>
                  <a:pt x="39872" y="28148"/>
                  <a:pt x="39866" y="28145"/>
                  <a:pt x="39861" y="28140"/>
                </a:cubicBezTo>
                <a:cubicBezTo>
                  <a:pt x="39810" y="28140"/>
                  <a:pt x="39794" y="28091"/>
                  <a:pt x="39810" y="28058"/>
                </a:cubicBezTo>
                <a:cubicBezTo>
                  <a:pt x="39810" y="28040"/>
                  <a:pt x="39861" y="28024"/>
                  <a:pt x="39877" y="28024"/>
                </a:cubicBezTo>
                <a:close/>
                <a:moveTo>
                  <a:pt x="39710" y="28507"/>
                </a:moveTo>
                <a:cubicBezTo>
                  <a:pt x="39761" y="28507"/>
                  <a:pt x="39777" y="28558"/>
                  <a:pt x="39777" y="28591"/>
                </a:cubicBezTo>
                <a:cubicBezTo>
                  <a:pt x="39794" y="28658"/>
                  <a:pt x="39794" y="28707"/>
                  <a:pt x="39844" y="28758"/>
                </a:cubicBezTo>
                <a:cubicBezTo>
                  <a:pt x="39877" y="28791"/>
                  <a:pt x="39944" y="28791"/>
                  <a:pt x="39928" y="28891"/>
                </a:cubicBezTo>
                <a:cubicBezTo>
                  <a:pt x="39644" y="28891"/>
                  <a:pt x="39528" y="28774"/>
                  <a:pt x="39628" y="28591"/>
                </a:cubicBezTo>
                <a:cubicBezTo>
                  <a:pt x="39644" y="28558"/>
                  <a:pt x="39677" y="28524"/>
                  <a:pt x="39710" y="28507"/>
                </a:cubicBezTo>
                <a:close/>
                <a:moveTo>
                  <a:pt x="39494" y="29391"/>
                </a:moveTo>
                <a:lnTo>
                  <a:pt x="39494" y="29391"/>
                </a:lnTo>
                <a:cubicBezTo>
                  <a:pt x="39561" y="29641"/>
                  <a:pt x="39561" y="29641"/>
                  <a:pt x="39294" y="29741"/>
                </a:cubicBezTo>
                <a:cubicBezTo>
                  <a:pt x="39428" y="29674"/>
                  <a:pt x="39410" y="29507"/>
                  <a:pt x="39494" y="29391"/>
                </a:cubicBezTo>
                <a:close/>
                <a:moveTo>
                  <a:pt x="14021" y="37093"/>
                </a:moveTo>
                <a:cubicBezTo>
                  <a:pt x="14037" y="37109"/>
                  <a:pt x="14070" y="37143"/>
                  <a:pt x="14054" y="37160"/>
                </a:cubicBezTo>
                <a:cubicBezTo>
                  <a:pt x="14054" y="37193"/>
                  <a:pt x="14037" y="37227"/>
                  <a:pt x="13988" y="37293"/>
                </a:cubicBezTo>
                <a:cubicBezTo>
                  <a:pt x="13988" y="37209"/>
                  <a:pt x="13970" y="37176"/>
                  <a:pt x="13970" y="37143"/>
                </a:cubicBezTo>
                <a:cubicBezTo>
                  <a:pt x="13970" y="37127"/>
                  <a:pt x="13988" y="37093"/>
                  <a:pt x="14021" y="37093"/>
                </a:cubicBezTo>
                <a:close/>
                <a:moveTo>
                  <a:pt x="35409" y="39127"/>
                </a:moveTo>
                <a:cubicBezTo>
                  <a:pt x="35476" y="39276"/>
                  <a:pt x="35343" y="39327"/>
                  <a:pt x="35309" y="39410"/>
                </a:cubicBezTo>
                <a:cubicBezTo>
                  <a:pt x="35227" y="39777"/>
                  <a:pt x="34893" y="39627"/>
                  <a:pt x="34693" y="39761"/>
                </a:cubicBezTo>
                <a:cubicBezTo>
                  <a:pt x="34626" y="39443"/>
                  <a:pt x="35093" y="39561"/>
                  <a:pt x="35009" y="39276"/>
                </a:cubicBezTo>
                <a:cubicBezTo>
                  <a:pt x="35013" y="39276"/>
                  <a:pt x="35016" y="39276"/>
                  <a:pt x="35019" y="39276"/>
                </a:cubicBezTo>
                <a:cubicBezTo>
                  <a:pt x="35112" y="39276"/>
                  <a:pt x="35066" y="39452"/>
                  <a:pt x="35139" y="39452"/>
                </a:cubicBezTo>
                <a:cubicBezTo>
                  <a:pt x="35159" y="39452"/>
                  <a:pt x="35186" y="39440"/>
                  <a:pt x="35227" y="39410"/>
                </a:cubicBezTo>
                <a:cubicBezTo>
                  <a:pt x="35227" y="39294"/>
                  <a:pt x="35327" y="39243"/>
                  <a:pt x="35409" y="39127"/>
                </a:cubicBezTo>
                <a:close/>
                <a:moveTo>
                  <a:pt x="16388" y="39877"/>
                </a:moveTo>
                <a:lnTo>
                  <a:pt x="16388" y="39877"/>
                </a:lnTo>
                <a:cubicBezTo>
                  <a:pt x="16422" y="39994"/>
                  <a:pt x="16404" y="40061"/>
                  <a:pt x="16338" y="40110"/>
                </a:cubicBezTo>
                <a:cubicBezTo>
                  <a:pt x="16322" y="40110"/>
                  <a:pt x="16271" y="40094"/>
                  <a:pt x="16255" y="40077"/>
                </a:cubicBezTo>
                <a:cubicBezTo>
                  <a:pt x="16255" y="39994"/>
                  <a:pt x="16288" y="39927"/>
                  <a:pt x="16388" y="39877"/>
                </a:cubicBezTo>
                <a:close/>
                <a:moveTo>
                  <a:pt x="23296" y="41466"/>
                </a:moveTo>
                <a:cubicBezTo>
                  <a:pt x="23303" y="41466"/>
                  <a:pt x="23312" y="41470"/>
                  <a:pt x="23323" y="41477"/>
                </a:cubicBezTo>
                <a:cubicBezTo>
                  <a:pt x="23373" y="41494"/>
                  <a:pt x="23406" y="41510"/>
                  <a:pt x="23473" y="41544"/>
                </a:cubicBezTo>
                <a:cubicBezTo>
                  <a:pt x="23406" y="41594"/>
                  <a:pt x="23390" y="41628"/>
                  <a:pt x="23357" y="41628"/>
                </a:cubicBezTo>
                <a:cubicBezTo>
                  <a:pt x="23306" y="41628"/>
                  <a:pt x="23273" y="41594"/>
                  <a:pt x="23273" y="41544"/>
                </a:cubicBezTo>
                <a:cubicBezTo>
                  <a:pt x="23273" y="41505"/>
                  <a:pt x="23273" y="41466"/>
                  <a:pt x="23296" y="41466"/>
                </a:cubicBezTo>
                <a:close/>
                <a:moveTo>
                  <a:pt x="23027" y="7561"/>
                </a:moveTo>
                <a:cubicBezTo>
                  <a:pt x="23069" y="7561"/>
                  <a:pt x="23112" y="7594"/>
                  <a:pt x="23139" y="7669"/>
                </a:cubicBezTo>
                <a:cubicBezTo>
                  <a:pt x="23190" y="7819"/>
                  <a:pt x="23306" y="7902"/>
                  <a:pt x="23457" y="7953"/>
                </a:cubicBezTo>
                <a:cubicBezTo>
                  <a:pt x="23506" y="8019"/>
                  <a:pt x="23557" y="8102"/>
                  <a:pt x="23623" y="8153"/>
                </a:cubicBezTo>
                <a:cubicBezTo>
                  <a:pt x="23641" y="8170"/>
                  <a:pt x="23669" y="8188"/>
                  <a:pt x="23693" y="8188"/>
                </a:cubicBezTo>
                <a:cubicBezTo>
                  <a:pt x="23714" y="8188"/>
                  <a:pt x="23732" y="8175"/>
                  <a:pt x="23740" y="8135"/>
                </a:cubicBezTo>
                <a:cubicBezTo>
                  <a:pt x="23740" y="8086"/>
                  <a:pt x="23690" y="8002"/>
                  <a:pt x="23790" y="8002"/>
                </a:cubicBezTo>
                <a:cubicBezTo>
                  <a:pt x="23824" y="8002"/>
                  <a:pt x="23840" y="8102"/>
                  <a:pt x="23873" y="8153"/>
                </a:cubicBezTo>
                <a:cubicBezTo>
                  <a:pt x="23988" y="8132"/>
                  <a:pt x="24104" y="8078"/>
                  <a:pt x="24219" y="8078"/>
                </a:cubicBezTo>
                <a:cubicBezTo>
                  <a:pt x="24287" y="8078"/>
                  <a:pt x="24355" y="8097"/>
                  <a:pt x="24424" y="8153"/>
                </a:cubicBezTo>
                <a:lnTo>
                  <a:pt x="24473" y="8153"/>
                </a:lnTo>
                <a:cubicBezTo>
                  <a:pt x="24486" y="8150"/>
                  <a:pt x="24499" y="8149"/>
                  <a:pt x="24510" y="8149"/>
                </a:cubicBezTo>
                <a:cubicBezTo>
                  <a:pt x="24665" y="8149"/>
                  <a:pt x="24716" y="8339"/>
                  <a:pt x="24840" y="8386"/>
                </a:cubicBezTo>
                <a:cubicBezTo>
                  <a:pt x="24940" y="8219"/>
                  <a:pt x="24773" y="8135"/>
                  <a:pt x="24724" y="8019"/>
                </a:cubicBezTo>
                <a:cubicBezTo>
                  <a:pt x="24657" y="7969"/>
                  <a:pt x="24573" y="7935"/>
                  <a:pt x="24640" y="7835"/>
                </a:cubicBezTo>
                <a:cubicBezTo>
                  <a:pt x="24724" y="7753"/>
                  <a:pt x="24790" y="7635"/>
                  <a:pt x="24924" y="7635"/>
                </a:cubicBezTo>
                <a:cubicBezTo>
                  <a:pt x="24930" y="7634"/>
                  <a:pt x="24936" y="7634"/>
                  <a:pt x="24941" y="7634"/>
                </a:cubicBezTo>
                <a:cubicBezTo>
                  <a:pt x="25009" y="7634"/>
                  <a:pt x="25026" y="7723"/>
                  <a:pt x="25057" y="7769"/>
                </a:cubicBezTo>
                <a:cubicBezTo>
                  <a:pt x="25124" y="7919"/>
                  <a:pt x="25007" y="7935"/>
                  <a:pt x="24906" y="7969"/>
                </a:cubicBezTo>
                <a:cubicBezTo>
                  <a:pt x="24991" y="8119"/>
                  <a:pt x="25073" y="8286"/>
                  <a:pt x="25207" y="8386"/>
                </a:cubicBezTo>
                <a:cubicBezTo>
                  <a:pt x="25297" y="8303"/>
                  <a:pt x="25356" y="8261"/>
                  <a:pt x="25405" y="8261"/>
                </a:cubicBezTo>
                <a:cubicBezTo>
                  <a:pt x="25465" y="8261"/>
                  <a:pt x="25509" y="8324"/>
                  <a:pt x="25573" y="8453"/>
                </a:cubicBezTo>
                <a:lnTo>
                  <a:pt x="25573" y="8502"/>
                </a:lnTo>
                <a:cubicBezTo>
                  <a:pt x="25591" y="8553"/>
                  <a:pt x="25607" y="8586"/>
                  <a:pt x="25640" y="8619"/>
                </a:cubicBezTo>
                <a:cubicBezTo>
                  <a:pt x="25688" y="8695"/>
                  <a:pt x="25734" y="8728"/>
                  <a:pt x="25776" y="8728"/>
                </a:cubicBezTo>
                <a:cubicBezTo>
                  <a:pt x="25837" y="8728"/>
                  <a:pt x="25891" y="8660"/>
                  <a:pt x="25940" y="8553"/>
                </a:cubicBezTo>
                <a:lnTo>
                  <a:pt x="25940" y="8553"/>
                </a:lnTo>
                <a:cubicBezTo>
                  <a:pt x="26024" y="8686"/>
                  <a:pt x="25924" y="8886"/>
                  <a:pt x="26124" y="8936"/>
                </a:cubicBezTo>
                <a:cubicBezTo>
                  <a:pt x="26191" y="8836"/>
                  <a:pt x="26140" y="8702"/>
                  <a:pt x="26240" y="8635"/>
                </a:cubicBezTo>
                <a:cubicBezTo>
                  <a:pt x="26313" y="8538"/>
                  <a:pt x="26396" y="8476"/>
                  <a:pt x="26500" y="8476"/>
                </a:cubicBezTo>
                <a:cubicBezTo>
                  <a:pt x="26538" y="8476"/>
                  <a:pt x="26580" y="8484"/>
                  <a:pt x="26624" y="8502"/>
                </a:cubicBezTo>
                <a:lnTo>
                  <a:pt x="26724" y="8502"/>
                </a:lnTo>
                <a:cubicBezTo>
                  <a:pt x="26777" y="8437"/>
                  <a:pt x="26872" y="8349"/>
                  <a:pt x="26934" y="8349"/>
                </a:cubicBezTo>
                <a:cubicBezTo>
                  <a:pt x="26950" y="8349"/>
                  <a:pt x="26964" y="8355"/>
                  <a:pt x="26974" y="8369"/>
                </a:cubicBezTo>
                <a:cubicBezTo>
                  <a:pt x="27040" y="8486"/>
                  <a:pt x="27240" y="8553"/>
                  <a:pt x="27140" y="8736"/>
                </a:cubicBezTo>
                <a:cubicBezTo>
                  <a:pt x="27140" y="9011"/>
                  <a:pt x="27115" y="9073"/>
                  <a:pt x="26901" y="9073"/>
                </a:cubicBezTo>
                <a:cubicBezTo>
                  <a:pt x="26869" y="9073"/>
                  <a:pt x="26832" y="9071"/>
                  <a:pt x="26791" y="9069"/>
                </a:cubicBezTo>
                <a:cubicBezTo>
                  <a:pt x="26758" y="9086"/>
                  <a:pt x="26740" y="9086"/>
                  <a:pt x="26724" y="9102"/>
                </a:cubicBezTo>
                <a:cubicBezTo>
                  <a:pt x="26624" y="9220"/>
                  <a:pt x="26658" y="9353"/>
                  <a:pt x="26658" y="9469"/>
                </a:cubicBezTo>
                <a:cubicBezTo>
                  <a:pt x="26664" y="9548"/>
                  <a:pt x="26632" y="9562"/>
                  <a:pt x="26590" y="9562"/>
                </a:cubicBezTo>
                <a:cubicBezTo>
                  <a:pt x="26565" y="9562"/>
                  <a:pt x="26536" y="9557"/>
                  <a:pt x="26511" y="9557"/>
                </a:cubicBezTo>
                <a:cubicBezTo>
                  <a:pt x="26479" y="9557"/>
                  <a:pt x="26451" y="9565"/>
                  <a:pt x="26440" y="9602"/>
                </a:cubicBezTo>
                <a:cubicBezTo>
                  <a:pt x="26440" y="9671"/>
                  <a:pt x="26430" y="9749"/>
                  <a:pt x="26506" y="9749"/>
                </a:cubicBezTo>
                <a:cubicBezTo>
                  <a:pt x="26523" y="9749"/>
                  <a:pt x="26546" y="9745"/>
                  <a:pt x="26574" y="9736"/>
                </a:cubicBezTo>
                <a:cubicBezTo>
                  <a:pt x="26598" y="9730"/>
                  <a:pt x="26620" y="9726"/>
                  <a:pt x="26641" y="9726"/>
                </a:cubicBezTo>
                <a:cubicBezTo>
                  <a:pt x="26677" y="9726"/>
                  <a:pt x="26709" y="9738"/>
                  <a:pt x="26740" y="9769"/>
                </a:cubicBezTo>
                <a:cubicBezTo>
                  <a:pt x="26875" y="9710"/>
                  <a:pt x="27008" y="9650"/>
                  <a:pt x="27165" y="9650"/>
                </a:cubicBezTo>
                <a:cubicBezTo>
                  <a:pt x="27185" y="9650"/>
                  <a:pt x="27204" y="9651"/>
                  <a:pt x="27224" y="9653"/>
                </a:cubicBezTo>
                <a:cubicBezTo>
                  <a:pt x="27240" y="9653"/>
                  <a:pt x="27258" y="9653"/>
                  <a:pt x="27274" y="9669"/>
                </a:cubicBezTo>
                <a:cubicBezTo>
                  <a:pt x="27308" y="9607"/>
                  <a:pt x="27343" y="9585"/>
                  <a:pt x="27377" y="9585"/>
                </a:cubicBezTo>
                <a:cubicBezTo>
                  <a:pt x="27426" y="9585"/>
                  <a:pt x="27475" y="9630"/>
                  <a:pt x="27525" y="9669"/>
                </a:cubicBezTo>
                <a:cubicBezTo>
                  <a:pt x="27601" y="9660"/>
                  <a:pt x="27699" y="9574"/>
                  <a:pt x="27778" y="9574"/>
                </a:cubicBezTo>
                <a:cubicBezTo>
                  <a:pt x="27837" y="9574"/>
                  <a:pt x="27886" y="9622"/>
                  <a:pt x="27907" y="9786"/>
                </a:cubicBezTo>
                <a:cubicBezTo>
                  <a:pt x="27911" y="9814"/>
                  <a:pt x="27926" y="9825"/>
                  <a:pt x="27948" y="9825"/>
                </a:cubicBezTo>
                <a:cubicBezTo>
                  <a:pt x="28016" y="9825"/>
                  <a:pt x="28153" y="9720"/>
                  <a:pt x="28241" y="9720"/>
                </a:cubicBezTo>
                <a:lnTo>
                  <a:pt x="28358" y="9720"/>
                </a:lnTo>
                <a:cubicBezTo>
                  <a:pt x="28441" y="9620"/>
                  <a:pt x="28574" y="9686"/>
                  <a:pt x="28658" y="9602"/>
                </a:cubicBezTo>
                <a:cubicBezTo>
                  <a:pt x="28674" y="9536"/>
                  <a:pt x="28658" y="9469"/>
                  <a:pt x="28725" y="9420"/>
                </a:cubicBezTo>
                <a:cubicBezTo>
                  <a:pt x="28774" y="9336"/>
                  <a:pt x="28825" y="9253"/>
                  <a:pt x="28674" y="9236"/>
                </a:cubicBezTo>
                <a:cubicBezTo>
                  <a:pt x="28525" y="9202"/>
                  <a:pt x="28425" y="9153"/>
                  <a:pt x="28541" y="8986"/>
                </a:cubicBezTo>
                <a:cubicBezTo>
                  <a:pt x="28577" y="8950"/>
                  <a:pt x="28617" y="8934"/>
                  <a:pt x="28658" y="8934"/>
                </a:cubicBezTo>
                <a:cubicBezTo>
                  <a:pt x="28693" y="8934"/>
                  <a:pt x="28727" y="8946"/>
                  <a:pt x="28758" y="8969"/>
                </a:cubicBezTo>
                <a:cubicBezTo>
                  <a:pt x="28792" y="8986"/>
                  <a:pt x="28774" y="9036"/>
                  <a:pt x="28725" y="9053"/>
                </a:cubicBezTo>
                <a:cubicBezTo>
                  <a:pt x="28738" y="9159"/>
                  <a:pt x="28793" y="9170"/>
                  <a:pt x="28857" y="9170"/>
                </a:cubicBezTo>
                <a:cubicBezTo>
                  <a:pt x="28873" y="9170"/>
                  <a:pt x="28890" y="9169"/>
                  <a:pt x="28908" y="9169"/>
                </a:cubicBezTo>
                <a:cubicBezTo>
                  <a:pt x="28974" y="9169"/>
                  <a:pt x="29058" y="9169"/>
                  <a:pt x="29092" y="9236"/>
                </a:cubicBezTo>
                <a:cubicBezTo>
                  <a:pt x="29141" y="9253"/>
                  <a:pt x="29174" y="9286"/>
                  <a:pt x="29225" y="9302"/>
                </a:cubicBezTo>
                <a:cubicBezTo>
                  <a:pt x="29284" y="9263"/>
                  <a:pt x="29387" y="9244"/>
                  <a:pt x="29497" y="9244"/>
                </a:cubicBezTo>
                <a:cubicBezTo>
                  <a:pt x="29667" y="9244"/>
                  <a:pt x="29854" y="9288"/>
                  <a:pt x="29925" y="9369"/>
                </a:cubicBezTo>
                <a:cubicBezTo>
                  <a:pt x="29992" y="9469"/>
                  <a:pt x="30058" y="9586"/>
                  <a:pt x="29941" y="9702"/>
                </a:cubicBezTo>
                <a:cubicBezTo>
                  <a:pt x="29845" y="9787"/>
                  <a:pt x="29741" y="9853"/>
                  <a:pt x="29622" y="9853"/>
                </a:cubicBezTo>
                <a:cubicBezTo>
                  <a:pt x="29575" y="9853"/>
                  <a:pt x="29526" y="9843"/>
                  <a:pt x="29474" y="9820"/>
                </a:cubicBezTo>
                <a:cubicBezTo>
                  <a:pt x="29425" y="9786"/>
                  <a:pt x="29374" y="9720"/>
                  <a:pt x="29341" y="9669"/>
                </a:cubicBezTo>
                <a:cubicBezTo>
                  <a:pt x="29174" y="9686"/>
                  <a:pt x="29241" y="9769"/>
                  <a:pt x="29292" y="9836"/>
                </a:cubicBezTo>
                <a:cubicBezTo>
                  <a:pt x="29358" y="9853"/>
                  <a:pt x="29458" y="9853"/>
                  <a:pt x="29441" y="9969"/>
                </a:cubicBezTo>
                <a:cubicBezTo>
                  <a:pt x="29425" y="10069"/>
                  <a:pt x="29525" y="10069"/>
                  <a:pt x="29574" y="10087"/>
                </a:cubicBezTo>
                <a:cubicBezTo>
                  <a:pt x="29664" y="10018"/>
                  <a:pt x="29739" y="9989"/>
                  <a:pt x="29804" y="9989"/>
                </a:cubicBezTo>
                <a:cubicBezTo>
                  <a:pt x="29943" y="9989"/>
                  <a:pt x="30034" y="10122"/>
                  <a:pt x="30125" y="10269"/>
                </a:cubicBezTo>
                <a:cubicBezTo>
                  <a:pt x="30194" y="10241"/>
                  <a:pt x="30252" y="10179"/>
                  <a:pt x="30328" y="10179"/>
                </a:cubicBezTo>
                <a:cubicBezTo>
                  <a:pt x="30343" y="10179"/>
                  <a:pt x="30358" y="10181"/>
                  <a:pt x="30375" y="10187"/>
                </a:cubicBezTo>
                <a:lnTo>
                  <a:pt x="30375" y="10503"/>
                </a:lnTo>
                <a:cubicBezTo>
                  <a:pt x="30392" y="10520"/>
                  <a:pt x="30408" y="10520"/>
                  <a:pt x="30425" y="10536"/>
                </a:cubicBezTo>
                <a:cubicBezTo>
                  <a:pt x="30508" y="10453"/>
                  <a:pt x="30492" y="10369"/>
                  <a:pt x="30492" y="10269"/>
                </a:cubicBezTo>
                <a:cubicBezTo>
                  <a:pt x="30492" y="10153"/>
                  <a:pt x="30575" y="10087"/>
                  <a:pt x="30641" y="10020"/>
                </a:cubicBezTo>
                <a:cubicBezTo>
                  <a:pt x="30656" y="10001"/>
                  <a:pt x="30675" y="9994"/>
                  <a:pt x="30693" y="9994"/>
                </a:cubicBezTo>
                <a:cubicBezTo>
                  <a:pt x="30740" y="9994"/>
                  <a:pt x="30787" y="10036"/>
                  <a:pt x="30775" y="10036"/>
                </a:cubicBezTo>
                <a:cubicBezTo>
                  <a:pt x="30625" y="10336"/>
                  <a:pt x="31308" y="10103"/>
                  <a:pt x="31041" y="10453"/>
                </a:cubicBezTo>
                <a:lnTo>
                  <a:pt x="31041" y="10503"/>
                </a:lnTo>
                <a:cubicBezTo>
                  <a:pt x="31075" y="10603"/>
                  <a:pt x="31275" y="10587"/>
                  <a:pt x="31225" y="10753"/>
                </a:cubicBezTo>
                <a:cubicBezTo>
                  <a:pt x="31259" y="10753"/>
                  <a:pt x="31308" y="10769"/>
                  <a:pt x="31341" y="10769"/>
                </a:cubicBezTo>
                <a:cubicBezTo>
                  <a:pt x="31359" y="10753"/>
                  <a:pt x="31392" y="10753"/>
                  <a:pt x="31408" y="10753"/>
                </a:cubicBezTo>
                <a:cubicBezTo>
                  <a:pt x="31427" y="10753"/>
                  <a:pt x="31447" y="10752"/>
                  <a:pt x="31467" y="10752"/>
                </a:cubicBezTo>
                <a:cubicBezTo>
                  <a:pt x="31532" y="10752"/>
                  <a:pt x="31588" y="10763"/>
                  <a:pt x="31575" y="10853"/>
                </a:cubicBezTo>
                <a:cubicBezTo>
                  <a:pt x="31559" y="10969"/>
                  <a:pt x="31575" y="10987"/>
                  <a:pt x="31708" y="10987"/>
                </a:cubicBezTo>
                <a:cubicBezTo>
                  <a:pt x="31808" y="11003"/>
                  <a:pt x="31692" y="11120"/>
                  <a:pt x="31708" y="11187"/>
                </a:cubicBezTo>
                <a:lnTo>
                  <a:pt x="31708" y="11220"/>
                </a:lnTo>
                <a:cubicBezTo>
                  <a:pt x="31765" y="11231"/>
                  <a:pt x="31814" y="11273"/>
                  <a:pt x="31865" y="11273"/>
                </a:cubicBezTo>
                <a:cubicBezTo>
                  <a:pt x="31890" y="11273"/>
                  <a:pt x="31915" y="11263"/>
                  <a:pt x="31942" y="11236"/>
                </a:cubicBezTo>
                <a:cubicBezTo>
                  <a:pt x="31987" y="11154"/>
                  <a:pt x="32025" y="11119"/>
                  <a:pt x="32061" y="11119"/>
                </a:cubicBezTo>
                <a:cubicBezTo>
                  <a:pt x="32105" y="11119"/>
                  <a:pt x="32146" y="11171"/>
                  <a:pt x="32192" y="11253"/>
                </a:cubicBezTo>
                <a:cubicBezTo>
                  <a:pt x="32226" y="11287"/>
                  <a:pt x="32259" y="11303"/>
                  <a:pt x="32308" y="11303"/>
                </a:cubicBezTo>
                <a:cubicBezTo>
                  <a:pt x="32356" y="11315"/>
                  <a:pt x="32395" y="11327"/>
                  <a:pt x="32438" y="11327"/>
                </a:cubicBezTo>
                <a:cubicBezTo>
                  <a:pt x="32455" y="11327"/>
                  <a:pt x="32473" y="11325"/>
                  <a:pt x="32492" y="11320"/>
                </a:cubicBezTo>
                <a:cubicBezTo>
                  <a:pt x="32507" y="11319"/>
                  <a:pt x="32520" y="11318"/>
                  <a:pt x="32531" y="11318"/>
                </a:cubicBezTo>
                <a:cubicBezTo>
                  <a:pt x="32689" y="11318"/>
                  <a:pt x="32559" y="11425"/>
                  <a:pt x="32559" y="11487"/>
                </a:cubicBezTo>
                <a:lnTo>
                  <a:pt x="32559" y="11536"/>
                </a:lnTo>
                <a:cubicBezTo>
                  <a:pt x="32608" y="11720"/>
                  <a:pt x="32859" y="11754"/>
                  <a:pt x="32859" y="11954"/>
                </a:cubicBezTo>
                <a:cubicBezTo>
                  <a:pt x="32909" y="11970"/>
                  <a:pt x="32942" y="11970"/>
                  <a:pt x="32975" y="11970"/>
                </a:cubicBezTo>
                <a:cubicBezTo>
                  <a:pt x="33043" y="11929"/>
                  <a:pt x="33083" y="11905"/>
                  <a:pt x="33116" y="11905"/>
                </a:cubicBezTo>
                <a:cubicBezTo>
                  <a:pt x="33164" y="11905"/>
                  <a:pt x="33196" y="11958"/>
                  <a:pt x="33275" y="12087"/>
                </a:cubicBezTo>
                <a:cubicBezTo>
                  <a:pt x="33293" y="12036"/>
                  <a:pt x="33293" y="12003"/>
                  <a:pt x="33342" y="11970"/>
                </a:cubicBezTo>
                <a:cubicBezTo>
                  <a:pt x="33390" y="11922"/>
                  <a:pt x="33437" y="11901"/>
                  <a:pt x="33487" y="11901"/>
                </a:cubicBezTo>
                <a:cubicBezTo>
                  <a:pt x="33541" y="11901"/>
                  <a:pt x="33598" y="11926"/>
                  <a:pt x="33659" y="11970"/>
                </a:cubicBezTo>
                <a:cubicBezTo>
                  <a:pt x="33726" y="12187"/>
                  <a:pt x="33475" y="12103"/>
                  <a:pt x="33409" y="12220"/>
                </a:cubicBezTo>
                <a:cubicBezTo>
                  <a:pt x="33368" y="12316"/>
                  <a:pt x="33372" y="12378"/>
                  <a:pt x="33449" y="12378"/>
                </a:cubicBezTo>
                <a:cubicBezTo>
                  <a:pt x="33466" y="12378"/>
                  <a:pt x="33485" y="12376"/>
                  <a:pt x="33509" y="12370"/>
                </a:cubicBezTo>
                <a:cubicBezTo>
                  <a:pt x="33557" y="12356"/>
                  <a:pt x="33603" y="12348"/>
                  <a:pt x="33647" y="12348"/>
                </a:cubicBezTo>
                <a:cubicBezTo>
                  <a:pt x="33709" y="12348"/>
                  <a:pt x="33768" y="12364"/>
                  <a:pt x="33826" y="12403"/>
                </a:cubicBezTo>
                <a:cubicBezTo>
                  <a:pt x="34076" y="12487"/>
                  <a:pt x="34193" y="12687"/>
                  <a:pt x="34326" y="12887"/>
                </a:cubicBezTo>
                <a:lnTo>
                  <a:pt x="34342" y="12903"/>
                </a:lnTo>
                <a:cubicBezTo>
                  <a:pt x="34460" y="13121"/>
                  <a:pt x="34326" y="13221"/>
                  <a:pt x="34142" y="13303"/>
                </a:cubicBezTo>
                <a:cubicBezTo>
                  <a:pt x="34126" y="13437"/>
                  <a:pt x="34126" y="13570"/>
                  <a:pt x="34193" y="13687"/>
                </a:cubicBezTo>
                <a:cubicBezTo>
                  <a:pt x="34209" y="13687"/>
                  <a:pt x="34242" y="13670"/>
                  <a:pt x="34260" y="13670"/>
                </a:cubicBezTo>
                <a:cubicBezTo>
                  <a:pt x="34260" y="13621"/>
                  <a:pt x="34393" y="13603"/>
                  <a:pt x="34293" y="13521"/>
                </a:cubicBezTo>
                <a:cubicBezTo>
                  <a:pt x="34242" y="13487"/>
                  <a:pt x="34160" y="13387"/>
                  <a:pt x="34326" y="13370"/>
                </a:cubicBezTo>
                <a:cubicBezTo>
                  <a:pt x="34351" y="13329"/>
                  <a:pt x="34380" y="13308"/>
                  <a:pt x="34409" y="13308"/>
                </a:cubicBezTo>
                <a:cubicBezTo>
                  <a:pt x="34438" y="13308"/>
                  <a:pt x="34468" y="13329"/>
                  <a:pt x="34493" y="13370"/>
                </a:cubicBezTo>
                <a:cubicBezTo>
                  <a:pt x="34533" y="13370"/>
                  <a:pt x="34562" y="13434"/>
                  <a:pt x="34589" y="13434"/>
                </a:cubicBezTo>
                <a:cubicBezTo>
                  <a:pt x="34596" y="13434"/>
                  <a:pt x="34602" y="13430"/>
                  <a:pt x="34609" y="13421"/>
                </a:cubicBezTo>
                <a:cubicBezTo>
                  <a:pt x="34642" y="13367"/>
                  <a:pt x="34667" y="13320"/>
                  <a:pt x="34703" y="13320"/>
                </a:cubicBezTo>
                <a:cubicBezTo>
                  <a:pt x="34723" y="13320"/>
                  <a:pt x="34746" y="13334"/>
                  <a:pt x="34776" y="13370"/>
                </a:cubicBezTo>
                <a:cubicBezTo>
                  <a:pt x="34826" y="13454"/>
                  <a:pt x="34809" y="13537"/>
                  <a:pt x="34726" y="13570"/>
                </a:cubicBezTo>
                <a:cubicBezTo>
                  <a:pt x="34576" y="13637"/>
                  <a:pt x="34560" y="13787"/>
                  <a:pt x="34509" y="13903"/>
                </a:cubicBezTo>
                <a:cubicBezTo>
                  <a:pt x="34576" y="14021"/>
                  <a:pt x="34742" y="13970"/>
                  <a:pt x="34809" y="14088"/>
                </a:cubicBezTo>
                <a:cubicBezTo>
                  <a:pt x="34793" y="14204"/>
                  <a:pt x="34942" y="14304"/>
                  <a:pt x="34809" y="14404"/>
                </a:cubicBezTo>
                <a:cubicBezTo>
                  <a:pt x="34793" y="14537"/>
                  <a:pt x="34960" y="14621"/>
                  <a:pt x="34926" y="14770"/>
                </a:cubicBezTo>
                <a:lnTo>
                  <a:pt x="34976" y="14770"/>
                </a:lnTo>
                <a:cubicBezTo>
                  <a:pt x="35037" y="14791"/>
                  <a:pt x="35096" y="14812"/>
                  <a:pt x="35139" y="14812"/>
                </a:cubicBezTo>
                <a:cubicBezTo>
                  <a:pt x="35202" y="14812"/>
                  <a:pt x="35233" y="14769"/>
                  <a:pt x="35193" y="14621"/>
                </a:cubicBezTo>
                <a:cubicBezTo>
                  <a:pt x="35160" y="14504"/>
                  <a:pt x="35243" y="14437"/>
                  <a:pt x="35327" y="14421"/>
                </a:cubicBezTo>
                <a:cubicBezTo>
                  <a:pt x="35334" y="14420"/>
                  <a:pt x="35342" y="14419"/>
                  <a:pt x="35349" y="14419"/>
                </a:cubicBezTo>
                <a:cubicBezTo>
                  <a:pt x="35432" y="14419"/>
                  <a:pt x="35462" y="14509"/>
                  <a:pt x="35493" y="14570"/>
                </a:cubicBezTo>
                <a:cubicBezTo>
                  <a:pt x="35543" y="14654"/>
                  <a:pt x="35527" y="14770"/>
                  <a:pt x="35627" y="14854"/>
                </a:cubicBezTo>
                <a:cubicBezTo>
                  <a:pt x="35743" y="14970"/>
                  <a:pt x="35509" y="14970"/>
                  <a:pt x="35527" y="15054"/>
                </a:cubicBezTo>
                <a:cubicBezTo>
                  <a:pt x="35492" y="15038"/>
                  <a:pt x="35459" y="15032"/>
                  <a:pt x="35428" y="15032"/>
                </a:cubicBezTo>
                <a:cubicBezTo>
                  <a:pt x="35277" y="15032"/>
                  <a:pt x="35161" y="15191"/>
                  <a:pt x="35011" y="15191"/>
                </a:cubicBezTo>
                <a:cubicBezTo>
                  <a:pt x="34999" y="15191"/>
                  <a:pt x="34988" y="15190"/>
                  <a:pt x="34976" y="15188"/>
                </a:cubicBezTo>
                <a:lnTo>
                  <a:pt x="34976" y="15188"/>
                </a:lnTo>
                <a:cubicBezTo>
                  <a:pt x="34976" y="15221"/>
                  <a:pt x="34993" y="15270"/>
                  <a:pt x="34993" y="15304"/>
                </a:cubicBezTo>
                <a:cubicBezTo>
                  <a:pt x="35009" y="15321"/>
                  <a:pt x="35026" y="15337"/>
                  <a:pt x="35060" y="15355"/>
                </a:cubicBezTo>
                <a:cubicBezTo>
                  <a:pt x="35076" y="15371"/>
                  <a:pt x="35093" y="15371"/>
                  <a:pt x="35109" y="15371"/>
                </a:cubicBezTo>
                <a:cubicBezTo>
                  <a:pt x="35209" y="15388"/>
                  <a:pt x="35343" y="15388"/>
                  <a:pt x="35393" y="15488"/>
                </a:cubicBezTo>
                <a:cubicBezTo>
                  <a:pt x="35443" y="15588"/>
                  <a:pt x="35327" y="15704"/>
                  <a:pt x="35409" y="15804"/>
                </a:cubicBezTo>
                <a:cubicBezTo>
                  <a:pt x="35460" y="15771"/>
                  <a:pt x="35493" y="15755"/>
                  <a:pt x="35543" y="15737"/>
                </a:cubicBezTo>
                <a:cubicBezTo>
                  <a:pt x="35593" y="15655"/>
                  <a:pt x="35660" y="15571"/>
                  <a:pt x="35727" y="15504"/>
                </a:cubicBezTo>
                <a:cubicBezTo>
                  <a:pt x="35836" y="15422"/>
                  <a:pt x="35957" y="15362"/>
                  <a:pt x="36099" y="15362"/>
                </a:cubicBezTo>
                <a:cubicBezTo>
                  <a:pt x="36129" y="15362"/>
                  <a:pt x="36161" y="15365"/>
                  <a:pt x="36193" y="15371"/>
                </a:cubicBezTo>
                <a:cubicBezTo>
                  <a:pt x="36343" y="15571"/>
                  <a:pt x="36227" y="15771"/>
                  <a:pt x="36209" y="15988"/>
                </a:cubicBezTo>
                <a:cubicBezTo>
                  <a:pt x="36176" y="16021"/>
                  <a:pt x="36160" y="16055"/>
                  <a:pt x="36143" y="16104"/>
                </a:cubicBezTo>
                <a:cubicBezTo>
                  <a:pt x="36104" y="16149"/>
                  <a:pt x="36064" y="16164"/>
                  <a:pt x="36023" y="16164"/>
                </a:cubicBezTo>
                <a:cubicBezTo>
                  <a:pt x="35958" y="16164"/>
                  <a:pt x="35894" y="16125"/>
                  <a:pt x="35843" y="16104"/>
                </a:cubicBezTo>
                <a:cubicBezTo>
                  <a:pt x="35789" y="16072"/>
                  <a:pt x="35742" y="16054"/>
                  <a:pt x="35679" y="16054"/>
                </a:cubicBezTo>
                <a:cubicBezTo>
                  <a:pt x="35645" y="16054"/>
                  <a:pt x="35607" y="16059"/>
                  <a:pt x="35560" y="16071"/>
                </a:cubicBezTo>
                <a:cubicBezTo>
                  <a:pt x="35676" y="16104"/>
                  <a:pt x="35743" y="16188"/>
                  <a:pt x="35709" y="16288"/>
                </a:cubicBezTo>
                <a:lnTo>
                  <a:pt x="35709" y="16471"/>
                </a:lnTo>
                <a:cubicBezTo>
                  <a:pt x="35790" y="16551"/>
                  <a:pt x="35871" y="16614"/>
                  <a:pt x="35959" y="16614"/>
                </a:cubicBezTo>
                <a:cubicBezTo>
                  <a:pt x="36016" y="16614"/>
                  <a:pt x="36077" y="16587"/>
                  <a:pt x="36143" y="16521"/>
                </a:cubicBezTo>
                <a:cubicBezTo>
                  <a:pt x="36189" y="16470"/>
                  <a:pt x="36229" y="16449"/>
                  <a:pt x="36266" y="16449"/>
                </a:cubicBezTo>
                <a:cubicBezTo>
                  <a:pt x="36336" y="16449"/>
                  <a:pt x="36395" y="16523"/>
                  <a:pt x="36460" y="16588"/>
                </a:cubicBezTo>
                <a:cubicBezTo>
                  <a:pt x="36516" y="16543"/>
                  <a:pt x="36579" y="16529"/>
                  <a:pt x="36645" y="16529"/>
                </a:cubicBezTo>
                <a:cubicBezTo>
                  <a:pt x="36677" y="16529"/>
                  <a:pt x="36710" y="16532"/>
                  <a:pt x="36743" y="16537"/>
                </a:cubicBezTo>
                <a:lnTo>
                  <a:pt x="36743" y="16471"/>
                </a:lnTo>
                <a:lnTo>
                  <a:pt x="36743" y="16404"/>
                </a:lnTo>
                <a:cubicBezTo>
                  <a:pt x="36743" y="16288"/>
                  <a:pt x="36843" y="16171"/>
                  <a:pt x="36960" y="16171"/>
                </a:cubicBezTo>
                <a:cubicBezTo>
                  <a:pt x="37076" y="16188"/>
                  <a:pt x="37160" y="16271"/>
                  <a:pt x="37194" y="16371"/>
                </a:cubicBezTo>
                <a:cubicBezTo>
                  <a:pt x="37143" y="16388"/>
                  <a:pt x="37094" y="16388"/>
                  <a:pt x="37060" y="16404"/>
                </a:cubicBezTo>
                <a:cubicBezTo>
                  <a:pt x="37027" y="16455"/>
                  <a:pt x="36994" y="16504"/>
                  <a:pt x="36927" y="16521"/>
                </a:cubicBezTo>
                <a:cubicBezTo>
                  <a:pt x="37010" y="16621"/>
                  <a:pt x="37176" y="16588"/>
                  <a:pt x="37227" y="16704"/>
                </a:cubicBezTo>
                <a:cubicBezTo>
                  <a:pt x="37310" y="16738"/>
                  <a:pt x="37276" y="16855"/>
                  <a:pt x="37360" y="16888"/>
                </a:cubicBezTo>
                <a:cubicBezTo>
                  <a:pt x="37543" y="16971"/>
                  <a:pt x="37643" y="17238"/>
                  <a:pt x="37543" y="17422"/>
                </a:cubicBezTo>
                <a:cubicBezTo>
                  <a:pt x="37527" y="17471"/>
                  <a:pt x="37476" y="17522"/>
                  <a:pt x="37443" y="17571"/>
                </a:cubicBezTo>
                <a:cubicBezTo>
                  <a:pt x="37360" y="17404"/>
                  <a:pt x="37543" y="17204"/>
                  <a:pt x="37360" y="17071"/>
                </a:cubicBezTo>
                <a:cubicBezTo>
                  <a:pt x="37342" y="17075"/>
                  <a:pt x="37325" y="17077"/>
                  <a:pt x="37309" y="17077"/>
                </a:cubicBezTo>
                <a:cubicBezTo>
                  <a:pt x="37116" y="17077"/>
                  <a:pt x="37045" y="16822"/>
                  <a:pt x="36860" y="16822"/>
                </a:cubicBezTo>
                <a:cubicBezTo>
                  <a:pt x="36760" y="16888"/>
                  <a:pt x="36676" y="16955"/>
                  <a:pt x="36594" y="17022"/>
                </a:cubicBezTo>
                <a:cubicBezTo>
                  <a:pt x="36561" y="17043"/>
                  <a:pt x="36533" y="17052"/>
                  <a:pt x="36507" y="17052"/>
                </a:cubicBezTo>
                <a:cubicBezTo>
                  <a:pt x="36452" y="17052"/>
                  <a:pt x="36411" y="17011"/>
                  <a:pt x="36376" y="16955"/>
                </a:cubicBezTo>
                <a:cubicBezTo>
                  <a:pt x="36227" y="16904"/>
                  <a:pt x="36043" y="16938"/>
                  <a:pt x="35909" y="16822"/>
                </a:cubicBezTo>
                <a:cubicBezTo>
                  <a:pt x="35878" y="16808"/>
                  <a:pt x="35854" y="16802"/>
                  <a:pt x="35836" y="16802"/>
                </a:cubicBezTo>
                <a:cubicBezTo>
                  <a:pt x="35766" y="16802"/>
                  <a:pt x="35776" y="16888"/>
                  <a:pt x="35776" y="16955"/>
                </a:cubicBezTo>
                <a:lnTo>
                  <a:pt x="35776" y="17004"/>
                </a:lnTo>
                <a:lnTo>
                  <a:pt x="35776" y="17255"/>
                </a:lnTo>
                <a:cubicBezTo>
                  <a:pt x="35793" y="17288"/>
                  <a:pt x="35809" y="17338"/>
                  <a:pt x="35843" y="17371"/>
                </a:cubicBezTo>
                <a:cubicBezTo>
                  <a:pt x="35976" y="17488"/>
                  <a:pt x="36043" y="17638"/>
                  <a:pt x="36076" y="17804"/>
                </a:cubicBezTo>
                <a:cubicBezTo>
                  <a:pt x="36143" y="17989"/>
                  <a:pt x="36309" y="18138"/>
                  <a:pt x="36327" y="18355"/>
                </a:cubicBezTo>
                <a:cubicBezTo>
                  <a:pt x="36393" y="18405"/>
                  <a:pt x="36443" y="18489"/>
                  <a:pt x="36460" y="18589"/>
                </a:cubicBezTo>
                <a:cubicBezTo>
                  <a:pt x="36520" y="18633"/>
                  <a:pt x="36499" y="18760"/>
                  <a:pt x="36592" y="18760"/>
                </a:cubicBezTo>
                <a:cubicBezTo>
                  <a:pt x="36602" y="18760"/>
                  <a:pt x="36614" y="18759"/>
                  <a:pt x="36627" y="18755"/>
                </a:cubicBezTo>
                <a:cubicBezTo>
                  <a:pt x="36671" y="18710"/>
                  <a:pt x="36702" y="18653"/>
                  <a:pt x="36779" y="18653"/>
                </a:cubicBezTo>
                <a:cubicBezTo>
                  <a:pt x="36788" y="18653"/>
                  <a:pt x="36799" y="18653"/>
                  <a:pt x="36810" y="18655"/>
                </a:cubicBezTo>
                <a:cubicBezTo>
                  <a:pt x="36815" y="18656"/>
                  <a:pt x="36820" y="18656"/>
                  <a:pt x="36825" y="18656"/>
                </a:cubicBezTo>
                <a:cubicBezTo>
                  <a:pt x="36905" y="18656"/>
                  <a:pt x="37013" y="18602"/>
                  <a:pt x="37097" y="18602"/>
                </a:cubicBezTo>
                <a:cubicBezTo>
                  <a:pt x="37176" y="18602"/>
                  <a:pt x="37235" y="18650"/>
                  <a:pt x="37227" y="18838"/>
                </a:cubicBezTo>
                <a:cubicBezTo>
                  <a:pt x="37343" y="18889"/>
                  <a:pt x="37260" y="19022"/>
                  <a:pt x="37360" y="19071"/>
                </a:cubicBezTo>
                <a:cubicBezTo>
                  <a:pt x="37476" y="18722"/>
                  <a:pt x="37827" y="18722"/>
                  <a:pt x="38094" y="18689"/>
                </a:cubicBezTo>
                <a:cubicBezTo>
                  <a:pt x="38261" y="18671"/>
                  <a:pt x="38327" y="18571"/>
                  <a:pt x="38443" y="18522"/>
                </a:cubicBezTo>
                <a:cubicBezTo>
                  <a:pt x="38496" y="18455"/>
                  <a:pt x="38539" y="18369"/>
                  <a:pt x="38621" y="18369"/>
                </a:cubicBezTo>
                <a:cubicBezTo>
                  <a:pt x="38642" y="18369"/>
                  <a:pt x="38666" y="18375"/>
                  <a:pt x="38694" y="18389"/>
                </a:cubicBezTo>
                <a:cubicBezTo>
                  <a:pt x="38708" y="18393"/>
                  <a:pt x="38722" y="18395"/>
                  <a:pt x="38734" y="18395"/>
                </a:cubicBezTo>
                <a:cubicBezTo>
                  <a:pt x="38823" y="18395"/>
                  <a:pt x="38869" y="18303"/>
                  <a:pt x="38927" y="18289"/>
                </a:cubicBezTo>
                <a:cubicBezTo>
                  <a:pt x="39010" y="18289"/>
                  <a:pt x="39077" y="18322"/>
                  <a:pt x="39043" y="18405"/>
                </a:cubicBezTo>
                <a:cubicBezTo>
                  <a:pt x="39028" y="18436"/>
                  <a:pt x="39012" y="18449"/>
                  <a:pt x="38995" y="18449"/>
                </a:cubicBezTo>
                <a:cubicBezTo>
                  <a:pt x="38976" y="18449"/>
                  <a:pt x="38954" y="18432"/>
                  <a:pt x="38927" y="18405"/>
                </a:cubicBezTo>
                <a:lnTo>
                  <a:pt x="38927" y="18405"/>
                </a:lnTo>
                <a:cubicBezTo>
                  <a:pt x="38794" y="18522"/>
                  <a:pt x="38927" y="18638"/>
                  <a:pt x="38943" y="18755"/>
                </a:cubicBezTo>
                <a:cubicBezTo>
                  <a:pt x="38961" y="18755"/>
                  <a:pt x="38977" y="18771"/>
                  <a:pt x="38994" y="18771"/>
                </a:cubicBezTo>
                <a:cubicBezTo>
                  <a:pt x="39029" y="18761"/>
                  <a:pt x="39063" y="18756"/>
                  <a:pt x="39095" y="18756"/>
                </a:cubicBezTo>
                <a:cubicBezTo>
                  <a:pt x="39264" y="18756"/>
                  <a:pt x="39407" y="18882"/>
                  <a:pt x="39561" y="18938"/>
                </a:cubicBezTo>
                <a:cubicBezTo>
                  <a:pt x="39610" y="18938"/>
                  <a:pt x="39544" y="19005"/>
                  <a:pt x="39494" y="19022"/>
                </a:cubicBezTo>
                <a:cubicBezTo>
                  <a:pt x="39451" y="19087"/>
                  <a:pt x="39400" y="19145"/>
                  <a:pt x="39337" y="19145"/>
                </a:cubicBezTo>
                <a:cubicBezTo>
                  <a:pt x="39304" y="19145"/>
                  <a:pt x="39268" y="19129"/>
                  <a:pt x="39228" y="19089"/>
                </a:cubicBezTo>
                <a:cubicBezTo>
                  <a:pt x="39177" y="19072"/>
                  <a:pt x="39111" y="19034"/>
                  <a:pt x="39067" y="19034"/>
                </a:cubicBezTo>
                <a:cubicBezTo>
                  <a:pt x="39023" y="19034"/>
                  <a:pt x="39002" y="19072"/>
                  <a:pt x="39043" y="19205"/>
                </a:cubicBezTo>
                <a:cubicBezTo>
                  <a:pt x="39077" y="19322"/>
                  <a:pt x="38994" y="19405"/>
                  <a:pt x="38943" y="19505"/>
                </a:cubicBezTo>
                <a:cubicBezTo>
                  <a:pt x="38894" y="19589"/>
                  <a:pt x="38677" y="19605"/>
                  <a:pt x="38827" y="19772"/>
                </a:cubicBezTo>
                <a:cubicBezTo>
                  <a:pt x="38861" y="19822"/>
                  <a:pt x="38810" y="19905"/>
                  <a:pt x="38743" y="19922"/>
                </a:cubicBezTo>
                <a:cubicBezTo>
                  <a:pt x="38737" y="19923"/>
                  <a:pt x="38731" y="19924"/>
                  <a:pt x="38726" y="19924"/>
                </a:cubicBezTo>
                <a:cubicBezTo>
                  <a:pt x="38650" y="19924"/>
                  <a:pt x="38693" y="19821"/>
                  <a:pt x="38677" y="19805"/>
                </a:cubicBezTo>
                <a:cubicBezTo>
                  <a:pt x="38494" y="19689"/>
                  <a:pt x="38577" y="19522"/>
                  <a:pt x="38577" y="19389"/>
                </a:cubicBezTo>
                <a:lnTo>
                  <a:pt x="38577" y="19138"/>
                </a:lnTo>
                <a:cubicBezTo>
                  <a:pt x="38510" y="19122"/>
                  <a:pt x="38443" y="19105"/>
                  <a:pt x="38394" y="19071"/>
                </a:cubicBezTo>
                <a:lnTo>
                  <a:pt x="38394" y="19071"/>
                </a:lnTo>
                <a:cubicBezTo>
                  <a:pt x="38394" y="19155"/>
                  <a:pt x="38361" y="19255"/>
                  <a:pt x="38410" y="19305"/>
                </a:cubicBezTo>
                <a:cubicBezTo>
                  <a:pt x="38627" y="19605"/>
                  <a:pt x="38377" y="19589"/>
                  <a:pt x="38210" y="19622"/>
                </a:cubicBezTo>
                <a:cubicBezTo>
                  <a:pt x="38210" y="19638"/>
                  <a:pt x="38194" y="19656"/>
                  <a:pt x="38210" y="19672"/>
                </a:cubicBezTo>
                <a:cubicBezTo>
                  <a:pt x="38210" y="19772"/>
                  <a:pt x="38161" y="19822"/>
                  <a:pt x="38094" y="19872"/>
                </a:cubicBezTo>
                <a:cubicBezTo>
                  <a:pt x="38061" y="19922"/>
                  <a:pt x="37943" y="19956"/>
                  <a:pt x="37994" y="20056"/>
                </a:cubicBezTo>
                <a:cubicBezTo>
                  <a:pt x="38027" y="20105"/>
                  <a:pt x="38043" y="20172"/>
                  <a:pt x="37977" y="20205"/>
                </a:cubicBezTo>
                <a:cubicBezTo>
                  <a:pt x="37971" y="20206"/>
                  <a:pt x="37966" y="20207"/>
                  <a:pt x="37962" y="20207"/>
                </a:cubicBezTo>
                <a:cubicBezTo>
                  <a:pt x="37907" y="20207"/>
                  <a:pt x="37890" y="20121"/>
                  <a:pt x="37843" y="20105"/>
                </a:cubicBezTo>
                <a:cubicBezTo>
                  <a:pt x="37827" y="20105"/>
                  <a:pt x="37794" y="20105"/>
                  <a:pt x="37776" y="20122"/>
                </a:cubicBezTo>
                <a:cubicBezTo>
                  <a:pt x="37743" y="20182"/>
                  <a:pt x="37710" y="20205"/>
                  <a:pt x="37677" y="20205"/>
                </a:cubicBezTo>
                <a:cubicBezTo>
                  <a:pt x="37629" y="20205"/>
                  <a:pt x="37583" y="20155"/>
                  <a:pt x="37543" y="20105"/>
                </a:cubicBezTo>
                <a:cubicBezTo>
                  <a:pt x="37496" y="20086"/>
                  <a:pt x="37439" y="20030"/>
                  <a:pt x="37400" y="20030"/>
                </a:cubicBezTo>
                <a:cubicBezTo>
                  <a:pt x="37371" y="20030"/>
                  <a:pt x="37353" y="20063"/>
                  <a:pt x="37360" y="20172"/>
                </a:cubicBezTo>
                <a:lnTo>
                  <a:pt x="37360" y="20472"/>
                </a:lnTo>
                <a:cubicBezTo>
                  <a:pt x="37427" y="20438"/>
                  <a:pt x="37394" y="20372"/>
                  <a:pt x="37476" y="20305"/>
                </a:cubicBezTo>
                <a:cubicBezTo>
                  <a:pt x="37494" y="20438"/>
                  <a:pt x="37510" y="20556"/>
                  <a:pt x="37543" y="20656"/>
                </a:cubicBezTo>
                <a:cubicBezTo>
                  <a:pt x="37560" y="20705"/>
                  <a:pt x="37576" y="20739"/>
                  <a:pt x="37594" y="20772"/>
                </a:cubicBezTo>
                <a:lnTo>
                  <a:pt x="37594" y="20839"/>
                </a:lnTo>
                <a:cubicBezTo>
                  <a:pt x="37610" y="21139"/>
                  <a:pt x="37843" y="21372"/>
                  <a:pt x="37843" y="21689"/>
                </a:cubicBezTo>
                <a:cubicBezTo>
                  <a:pt x="37910" y="21939"/>
                  <a:pt x="37961" y="22206"/>
                  <a:pt x="38027" y="22472"/>
                </a:cubicBezTo>
                <a:cubicBezTo>
                  <a:pt x="38061" y="22456"/>
                  <a:pt x="38094" y="22439"/>
                  <a:pt x="38127" y="22406"/>
                </a:cubicBezTo>
                <a:cubicBezTo>
                  <a:pt x="38156" y="22384"/>
                  <a:pt x="38188" y="22372"/>
                  <a:pt x="38217" y="22372"/>
                </a:cubicBezTo>
                <a:cubicBezTo>
                  <a:pt x="38254" y="22372"/>
                  <a:pt x="38284" y="22392"/>
                  <a:pt x="38294" y="22439"/>
                </a:cubicBezTo>
                <a:cubicBezTo>
                  <a:pt x="38316" y="22528"/>
                  <a:pt x="38271" y="22536"/>
                  <a:pt x="38219" y="22536"/>
                </a:cubicBezTo>
                <a:cubicBezTo>
                  <a:pt x="38208" y="22536"/>
                  <a:pt x="38197" y="22535"/>
                  <a:pt x="38186" y="22535"/>
                </a:cubicBezTo>
                <a:cubicBezTo>
                  <a:pt x="38171" y="22535"/>
                  <a:pt x="38156" y="22536"/>
                  <a:pt x="38143" y="22539"/>
                </a:cubicBezTo>
                <a:cubicBezTo>
                  <a:pt x="38277" y="22790"/>
                  <a:pt x="38227" y="23072"/>
                  <a:pt x="38327" y="23323"/>
                </a:cubicBezTo>
                <a:cubicBezTo>
                  <a:pt x="38461" y="23557"/>
                  <a:pt x="38461" y="23806"/>
                  <a:pt x="38510" y="24057"/>
                </a:cubicBezTo>
                <a:cubicBezTo>
                  <a:pt x="38594" y="24123"/>
                  <a:pt x="38461" y="24239"/>
                  <a:pt x="38577" y="24290"/>
                </a:cubicBezTo>
                <a:cubicBezTo>
                  <a:pt x="38694" y="24339"/>
                  <a:pt x="38610" y="24473"/>
                  <a:pt x="38694" y="24539"/>
                </a:cubicBezTo>
                <a:lnTo>
                  <a:pt x="38694" y="24973"/>
                </a:lnTo>
                <a:lnTo>
                  <a:pt x="38761" y="24973"/>
                </a:lnTo>
                <a:cubicBezTo>
                  <a:pt x="38777" y="24957"/>
                  <a:pt x="38794" y="24924"/>
                  <a:pt x="38810" y="24906"/>
                </a:cubicBezTo>
                <a:cubicBezTo>
                  <a:pt x="38810" y="24824"/>
                  <a:pt x="39010" y="24906"/>
                  <a:pt x="38910" y="24740"/>
                </a:cubicBezTo>
                <a:cubicBezTo>
                  <a:pt x="38861" y="24657"/>
                  <a:pt x="38994" y="24673"/>
                  <a:pt x="39043" y="24657"/>
                </a:cubicBezTo>
                <a:cubicBezTo>
                  <a:pt x="39083" y="24623"/>
                  <a:pt x="39119" y="24608"/>
                  <a:pt x="39150" y="24608"/>
                </a:cubicBezTo>
                <a:cubicBezTo>
                  <a:pt x="39210" y="24608"/>
                  <a:pt x="39249" y="24663"/>
                  <a:pt x="39261" y="24740"/>
                </a:cubicBezTo>
                <a:cubicBezTo>
                  <a:pt x="39261" y="24816"/>
                  <a:pt x="39218" y="24843"/>
                  <a:pt x="39161" y="24843"/>
                </a:cubicBezTo>
                <a:cubicBezTo>
                  <a:pt x="39130" y="24843"/>
                  <a:pt x="39096" y="24835"/>
                  <a:pt x="39061" y="24824"/>
                </a:cubicBezTo>
                <a:cubicBezTo>
                  <a:pt x="39027" y="24906"/>
                  <a:pt x="39010" y="24973"/>
                  <a:pt x="38943" y="25024"/>
                </a:cubicBezTo>
                <a:cubicBezTo>
                  <a:pt x="38877" y="25057"/>
                  <a:pt x="38827" y="25073"/>
                  <a:pt x="38761" y="25090"/>
                </a:cubicBezTo>
                <a:cubicBezTo>
                  <a:pt x="38794" y="25224"/>
                  <a:pt x="38827" y="25340"/>
                  <a:pt x="38861" y="25457"/>
                </a:cubicBezTo>
                <a:cubicBezTo>
                  <a:pt x="38810" y="26057"/>
                  <a:pt x="38894" y="26673"/>
                  <a:pt x="38877" y="27273"/>
                </a:cubicBezTo>
                <a:cubicBezTo>
                  <a:pt x="38894" y="27424"/>
                  <a:pt x="38761" y="27424"/>
                  <a:pt x="38694" y="27507"/>
                </a:cubicBezTo>
                <a:cubicBezTo>
                  <a:pt x="38810" y="27574"/>
                  <a:pt x="38943" y="27624"/>
                  <a:pt x="38994" y="27758"/>
                </a:cubicBezTo>
                <a:cubicBezTo>
                  <a:pt x="38994" y="27774"/>
                  <a:pt x="38994" y="27807"/>
                  <a:pt x="39010" y="27807"/>
                </a:cubicBezTo>
                <a:cubicBezTo>
                  <a:pt x="39261" y="27891"/>
                  <a:pt x="39077" y="27940"/>
                  <a:pt x="38994" y="28007"/>
                </a:cubicBezTo>
                <a:cubicBezTo>
                  <a:pt x="39061" y="28007"/>
                  <a:pt x="39144" y="28024"/>
                  <a:pt x="39144" y="28074"/>
                </a:cubicBezTo>
                <a:cubicBezTo>
                  <a:pt x="39144" y="28324"/>
                  <a:pt x="39277" y="28558"/>
                  <a:pt x="39210" y="28791"/>
                </a:cubicBezTo>
                <a:cubicBezTo>
                  <a:pt x="39210" y="28807"/>
                  <a:pt x="39194" y="28841"/>
                  <a:pt x="39177" y="28858"/>
                </a:cubicBezTo>
                <a:cubicBezTo>
                  <a:pt x="39177" y="29025"/>
                  <a:pt x="39194" y="29207"/>
                  <a:pt x="39061" y="29341"/>
                </a:cubicBezTo>
                <a:cubicBezTo>
                  <a:pt x="39244" y="29558"/>
                  <a:pt x="39228" y="29641"/>
                  <a:pt x="38994" y="29891"/>
                </a:cubicBezTo>
                <a:lnTo>
                  <a:pt x="38994" y="30008"/>
                </a:lnTo>
                <a:cubicBezTo>
                  <a:pt x="38843" y="30292"/>
                  <a:pt x="39027" y="30574"/>
                  <a:pt x="38994" y="30858"/>
                </a:cubicBezTo>
                <a:cubicBezTo>
                  <a:pt x="39077" y="31425"/>
                  <a:pt x="39094" y="32008"/>
                  <a:pt x="39110" y="32575"/>
                </a:cubicBezTo>
                <a:cubicBezTo>
                  <a:pt x="39110" y="32808"/>
                  <a:pt x="38961" y="32859"/>
                  <a:pt x="38810" y="32926"/>
                </a:cubicBezTo>
                <a:cubicBezTo>
                  <a:pt x="38594" y="33059"/>
                  <a:pt x="38743" y="33308"/>
                  <a:pt x="38627" y="33475"/>
                </a:cubicBezTo>
                <a:cubicBezTo>
                  <a:pt x="38643" y="33608"/>
                  <a:pt x="38810" y="33742"/>
                  <a:pt x="38694" y="33892"/>
                </a:cubicBezTo>
                <a:cubicBezTo>
                  <a:pt x="38694" y="33993"/>
                  <a:pt x="38761" y="34059"/>
                  <a:pt x="38810" y="34126"/>
                </a:cubicBezTo>
                <a:cubicBezTo>
                  <a:pt x="38894" y="34226"/>
                  <a:pt x="38794" y="34259"/>
                  <a:pt x="38743" y="34326"/>
                </a:cubicBezTo>
                <a:cubicBezTo>
                  <a:pt x="38759" y="34520"/>
                  <a:pt x="38774" y="34716"/>
                  <a:pt x="38521" y="34716"/>
                </a:cubicBezTo>
                <a:cubicBezTo>
                  <a:pt x="38493" y="34716"/>
                  <a:pt x="38462" y="34714"/>
                  <a:pt x="38427" y="34709"/>
                </a:cubicBezTo>
                <a:cubicBezTo>
                  <a:pt x="38426" y="34708"/>
                  <a:pt x="38424" y="34708"/>
                  <a:pt x="38422" y="34708"/>
                </a:cubicBezTo>
                <a:cubicBezTo>
                  <a:pt x="38322" y="34708"/>
                  <a:pt x="38161" y="35162"/>
                  <a:pt x="38161" y="35326"/>
                </a:cubicBezTo>
                <a:cubicBezTo>
                  <a:pt x="38177" y="35560"/>
                  <a:pt x="37927" y="35693"/>
                  <a:pt x="37894" y="35909"/>
                </a:cubicBezTo>
                <a:cubicBezTo>
                  <a:pt x="37861" y="35893"/>
                  <a:pt x="37827" y="35860"/>
                  <a:pt x="37794" y="35860"/>
                </a:cubicBezTo>
                <a:cubicBezTo>
                  <a:pt x="37643" y="35860"/>
                  <a:pt x="37576" y="35926"/>
                  <a:pt x="37576" y="36093"/>
                </a:cubicBezTo>
                <a:cubicBezTo>
                  <a:pt x="37576" y="36126"/>
                  <a:pt x="37560" y="36176"/>
                  <a:pt x="37543" y="36176"/>
                </a:cubicBezTo>
                <a:cubicBezTo>
                  <a:pt x="37327" y="36176"/>
                  <a:pt x="37543" y="36493"/>
                  <a:pt x="37327" y="36493"/>
                </a:cubicBezTo>
                <a:cubicBezTo>
                  <a:pt x="37343" y="36593"/>
                  <a:pt x="37343" y="36760"/>
                  <a:pt x="37376" y="36793"/>
                </a:cubicBezTo>
                <a:cubicBezTo>
                  <a:pt x="37594" y="36976"/>
                  <a:pt x="37410" y="37076"/>
                  <a:pt x="37310" y="37193"/>
                </a:cubicBezTo>
                <a:cubicBezTo>
                  <a:pt x="37260" y="37243"/>
                  <a:pt x="37227" y="37293"/>
                  <a:pt x="37227" y="37360"/>
                </a:cubicBezTo>
                <a:cubicBezTo>
                  <a:pt x="37394" y="37627"/>
                  <a:pt x="37110" y="37693"/>
                  <a:pt x="36994" y="37843"/>
                </a:cubicBezTo>
                <a:cubicBezTo>
                  <a:pt x="37027" y="38060"/>
                  <a:pt x="36976" y="38227"/>
                  <a:pt x="36776" y="38327"/>
                </a:cubicBezTo>
                <a:cubicBezTo>
                  <a:pt x="36643" y="38243"/>
                  <a:pt x="36976" y="38127"/>
                  <a:pt x="36760" y="38027"/>
                </a:cubicBezTo>
                <a:lnTo>
                  <a:pt x="36760" y="38027"/>
                </a:lnTo>
                <a:cubicBezTo>
                  <a:pt x="36743" y="38060"/>
                  <a:pt x="36710" y="38076"/>
                  <a:pt x="36694" y="38094"/>
                </a:cubicBezTo>
                <a:cubicBezTo>
                  <a:pt x="36660" y="38260"/>
                  <a:pt x="36509" y="38394"/>
                  <a:pt x="36576" y="38610"/>
                </a:cubicBezTo>
                <a:cubicBezTo>
                  <a:pt x="36443" y="38560"/>
                  <a:pt x="36509" y="38394"/>
                  <a:pt x="36376" y="38394"/>
                </a:cubicBezTo>
                <a:cubicBezTo>
                  <a:pt x="36360" y="38476"/>
                  <a:pt x="36409" y="38560"/>
                  <a:pt x="36327" y="38627"/>
                </a:cubicBezTo>
                <a:cubicBezTo>
                  <a:pt x="36260" y="38727"/>
                  <a:pt x="36143" y="38676"/>
                  <a:pt x="36076" y="38760"/>
                </a:cubicBezTo>
                <a:cubicBezTo>
                  <a:pt x="36058" y="38796"/>
                  <a:pt x="36038" y="38809"/>
                  <a:pt x="36017" y="38809"/>
                </a:cubicBezTo>
                <a:cubicBezTo>
                  <a:pt x="35979" y="38809"/>
                  <a:pt x="35936" y="38771"/>
                  <a:pt x="35893" y="38760"/>
                </a:cubicBezTo>
                <a:lnTo>
                  <a:pt x="35843" y="38760"/>
                </a:lnTo>
                <a:cubicBezTo>
                  <a:pt x="35909" y="38860"/>
                  <a:pt x="35909" y="38976"/>
                  <a:pt x="35876" y="39094"/>
                </a:cubicBezTo>
                <a:cubicBezTo>
                  <a:pt x="35743" y="39060"/>
                  <a:pt x="35827" y="38910"/>
                  <a:pt x="35709" y="38876"/>
                </a:cubicBezTo>
                <a:cubicBezTo>
                  <a:pt x="35709" y="38910"/>
                  <a:pt x="35676" y="38960"/>
                  <a:pt x="35693" y="38994"/>
                </a:cubicBezTo>
                <a:cubicBezTo>
                  <a:pt x="35709" y="39076"/>
                  <a:pt x="35743" y="39176"/>
                  <a:pt x="35660" y="39243"/>
                </a:cubicBezTo>
                <a:cubicBezTo>
                  <a:pt x="35651" y="39252"/>
                  <a:pt x="35635" y="39256"/>
                  <a:pt x="35620" y="39256"/>
                </a:cubicBezTo>
                <a:cubicBezTo>
                  <a:pt x="35606" y="39256"/>
                  <a:pt x="35593" y="39252"/>
                  <a:pt x="35593" y="39243"/>
                </a:cubicBezTo>
                <a:cubicBezTo>
                  <a:pt x="35527" y="39160"/>
                  <a:pt x="35493" y="39076"/>
                  <a:pt x="35509" y="38960"/>
                </a:cubicBezTo>
                <a:cubicBezTo>
                  <a:pt x="35527" y="38910"/>
                  <a:pt x="35593" y="38860"/>
                  <a:pt x="35527" y="38810"/>
                </a:cubicBezTo>
                <a:lnTo>
                  <a:pt x="35527" y="38810"/>
                </a:lnTo>
                <a:cubicBezTo>
                  <a:pt x="35276" y="38960"/>
                  <a:pt x="35009" y="39143"/>
                  <a:pt x="34742" y="39294"/>
                </a:cubicBezTo>
                <a:cubicBezTo>
                  <a:pt x="34593" y="39377"/>
                  <a:pt x="34493" y="39494"/>
                  <a:pt x="34442" y="39661"/>
                </a:cubicBezTo>
                <a:cubicBezTo>
                  <a:pt x="34476" y="39727"/>
                  <a:pt x="34526" y="39777"/>
                  <a:pt x="34560" y="39827"/>
                </a:cubicBezTo>
                <a:cubicBezTo>
                  <a:pt x="34576" y="39835"/>
                  <a:pt x="34601" y="39835"/>
                  <a:pt x="34624" y="39835"/>
                </a:cubicBezTo>
                <a:cubicBezTo>
                  <a:pt x="34647" y="39835"/>
                  <a:pt x="34668" y="39835"/>
                  <a:pt x="34676" y="39843"/>
                </a:cubicBezTo>
                <a:cubicBezTo>
                  <a:pt x="34693" y="39910"/>
                  <a:pt x="34660" y="39961"/>
                  <a:pt x="34609" y="39994"/>
                </a:cubicBezTo>
                <a:cubicBezTo>
                  <a:pt x="34526" y="40061"/>
                  <a:pt x="34360" y="39994"/>
                  <a:pt x="34376" y="40194"/>
                </a:cubicBezTo>
                <a:cubicBezTo>
                  <a:pt x="34376" y="40210"/>
                  <a:pt x="34372" y="40215"/>
                  <a:pt x="34367" y="40215"/>
                </a:cubicBezTo>
                <a:cubicBezTo>
                  <a:pt x="34356" y="40215"/>
                  <a:pt x="34337" y="40189"/>
                  <a:pt x="34326" y="40177"/>
                </a:cubicBezTo>
                <a:cubicBezTo>
                  <a:pt x="34259" y="40110"/>
                  <a:pt x="34202" y="40085"/>
                  <a:pt x="34151" y="40085"/>
                </a:cubicBezTo>
                <a:cubicBezTo>
                  <a:pt x="34036" y="40085"/>
                  <a:pt x="33952" y="40213"/>
                  <a:pt x="33859" y="40294"/>
                </a:cubicBezTo>
                <a:cubicBezTo>
                  <a:pt x="33762" y="40390"/>
                  <a:pt x="33689" y="40511"/>
                  <a:pt x="33561" y="40511"/>
                </a:cubicBezTo>
                <a:cubicBezTo>
                  <a:pt x="33535" y="40511"/>
                  <a:pt x="33507" y="40505"/>
                  <a:pt x="33475" y="40494"/>
                </a:cubicBezTo>
                <a:cubicBezTo>
                  <a:pt x="33442" y="40510"/>
                  <a:pt x="33426" y="40510"/>
                  <a:pt x="33409" y="40510"/>
                </a:cubicBezTo>
                <a:cubicBezTo>
                  <a:pt x="33387" y="40574"/>
                  <a:pt x="33352" y="40604"/>
                  <a:pt x="33308" y="40604"/>
                </a:cubicBezTo>
                <a:cubicBezTo>
                  <a:pt x="33283" y="40604"/>
                  <a:pt x="33256" y="40595"/>
                  <a:pt x="33226" y="40577"/>
                </a:cubicBezTo>
                <a:cubicBezTo>
                  <a:pt x="33189" y="40535"/>
                  <a:pt x="33157" y="40519"/>
                  <a:pt x="33129" y="40519"/>
                </a:cubicBezTo>
                <a:cubicBezTo>
                  <a:pt x="33067" y="40519"/>
                  <a:pt x="33021" y="40593"/>
                  <a:pt x="32975" y="40628"/>
                </a:cubicBezTo>
                <a:cubicBezTo>
                  <a:pt x="32942" y="40644"/>
                  <a:pt x="32909" y="40694"/>
                  <a:pt x="32859" y="40694"/>
                </a:cubicBezTo>
                <a:cubicBezTo>
                  <a:pt x="32893" y="40761"/>
                  <a:pt x="32959" y="40744"/>
                  <a:pt x="33026" y="40761"/>
                </a:cubicBezTo>
                <a:cubicBezTo>
                  <a:pt x="33093" y="40777"/>
                  <a:pt x="33075" y="40828"/>
                  <a:pt x="33075" y="40877"/>
                </a:cubicBezTo>
                <a:cubicBezTo>
                  <a:pt x="33075" y="40914"/>
                  <a:pt x="33060" y="40925"/>
                  <a:pt x="33041" y="40925"/>
                </a:cubicBezTo>
                <a:cubicBezTo>
                  <a:pt x="33025" y="40925"/>
                  <a:pt x="33007" y="40918"/>
                  <a:pt x="32993" y="40910"/>
                </a:cubicBezTo>
                <a:cubicBezTo>
                  <a:pt x="32842" y="40910"/>
                  <a:pt x="32726" y="40961"/>
                  <a:pt x="32608" y="41061"/>
                </a:cubicBezTo>
                <a:cubicBezTo>
                  <a:pt x="32608" y="41277"/>
                  <a:pt x="32375" y="41128"/>
                  <a:pt x="32308" y="41244"/>
                </a:cubicBezTo>
                <a:cubicBezTo>
                  <a:pt x="32259" y="41328"/>
                  <a:pt x="32159" y="41310"/>
                  <a:pt x="32075" y="41361"/>
                </a:cubicBezTo>
                <a:cubicBezTo>
                  <a:pt x="32059" y="41354"/>
                  <a:pt x="32044" y="41351"/>
                  <a:pt x="32030" y="41351"/>
                </a:cubicBezTo>
                <a:cubicBezTo>
                  <a:pt x="31950" y="41351"/>
                  <a:pt x="31885" y="41437"/>
                  <a:pt x="31814" y="41437"/>
                </a:cubicBezTo>
                <a:cubicBezTo>
                  <a:pt x="31801" y="41437"/>
                  <a:pt x="31788" y="41434"/>
                  <a:pt x="31775" y="41428"/>
                </a:cubicBezTo>
                <a:cubicBezTo>
                  <a:pt x="31686" y="41428"/>
                  <a:pt x="31585" y="41492"/>
                  <a:pt x="31497" y="41492"/>
                </a:cubicBezTo>
                <a:cubicBezTo>
                  <a:pt x="31436" y="41492"/>
                  <a:pt x="31382" y="41462"/>
                  <a:pt x="31341" y="41361"/>
                </a:cubicBezTo>
                <a:cubicBezTo>
                  <a:pt x="31325" y="41377"/>
                  <a:pt x="31308" y="41377"/>
                  <a:pt x="31292" y="41377"/>
                </a:cubicBezTo>
                <a:cubicBezTo>
                  <a:pt x="31325" y="41528"/>
                  <a:pt x="31092" y="41410"/>
                  <a:pt x="31092" y="41544"/>
                </a:cubicBezTo>
                <a:cubicBezTo>
                  <a:pt x="31047" y="41691"/>
                  <a:pt x="30903" y="41730"/>
                  <a:pt x="30793" y="41730"/>
                </a:cubicBezTo>
                <a:cubicBezTo>
                  <a:pt x="30741" y="41730"/>
                  <a:pt x="30696" y="41721"/>
                  <a:pt x="30675" y="41710"/>
                </a:cubicBezTo>
                <a:cubicBezTo>
                  <a:pt x="30617" y="41675"/>
                  <a:pt x="30562" y="41667"/>
                  <a:pt x="30509" y="41667"/>
                </a:cubicBezTo>
                <a:cubicBezTo>
                  <a:pt x="30469" y="41667"/>
                  <a:pt x="30430" y="41671"/>
                  <a:pt x="30391" y="41671"/>
                </a:cubicBezTo>
                <a:cubicBezTo>
                  <a:pt x="30363" y="41671"/>
                  <a:pt x="30336" y="41669"/>
                  <a:pt x="30308" y="41661"/>
                </a:cubicBezTo>
                <a:lnTo>
                  <a:pt x="30308" y="41728"/>
                </a:lnTo>
                <a:cubicBezTo>
                  <a:pt x="30341" y="41728"/>
                  <a:pt x="30375" y="41728"/>
                  <a:pt x="30375" y="41761"/>
                </a:cubicBezTo>
                <a:cubicBezTo>
                  <a:pt x="30278" y="41761"/>
                  <a:pt x="30190" y="41832"/>
                  <a:pt x="30098" y="41832"/>
                </a:cubicBezTo>
                <a:cubicBezTo>
                  <a:pt x="30063" y="41832"/>
                  <a:pt x="30028" y="41822"/>
                  <a:pt x="29992" y="41794"/>
                </a:cubicBezTo>
                <a:cubicBezTo>
                  <a:pt x="29668" y="41833"/>
                  <a:pt x="29345" y="41872"/>
                  <a:pt x="29014" y="41872"/>
                </a:cubicBezTo>
                <a:cubicBezTo>
                  <a:pt x="28918" y="41872"/>
                  <a:pt x="28822" y="41869"/>
                  <a:pt x="28725" y="41861"/>
                </a:cubicBezTo>
                <a:lnTo>
                  <a:pt x="28607" y="41861"/>
                </a:lnTo>
                <a:cubicBezTo>
                  <a:pt x="28586" y="41894"/>
                  <a:pt x="28566" y="41905"/>
                  <a:pt x="28547" y="41905"/>
                </a:cubicBezTo>
                <a:cubicBezTo>
                  <a:pt x="28507" y="41905"/>
                  <a:pt x="28470" y="41856"/>
                  <a:pt x="28425" y="41844"/>
                </a:cubicBezTo>
                <a:lnTo>
                  <a:pt x="28374" y="41844"/>
                </a:lnTo>
                <a:cubicBezTo>
                  <a:pt x="28318" y="41893"/>
                  <a:pt x="28268" y="41916"/>
                  <a:pt x="28223" y="41916"/>
                </a:cubicBezTo>
                <a:cubicBezTo>
                  <a:pt x="28160" y="41916"/>
                  <a:pt x="28106" y="41872"/>
                  <a:pt x="28058" y="41794"/>
                </a:cubicBezTo>
                <a:cubicBezTo>
                  <a:pt x="28042" y="41793"/>
                  <a:pt x="28025" y="41792"/>
                  <a:pt x="28009" y="41792"/>
                </a:cubicBezTo>
                <a:cubicBezTo>
                  <a:pt x="27866" y="41792"/>
                  <a:pt x="27722" y="41842"/>
                  <a:pt x="27579" y="41842"/>
                </a:cubicBezTo>
                <a:cubicBezTo>
                  <a:pt x="27538" y="41842"/>
                  <a:pt x="27498" y="41838"/>
                  <a:pt x="27458" y="41828"/>
                </a:cubicBezTo>
                <a:cubicBezTo>
                  <a:pt x="27424" y="41844"/>
                  <a:pt x="27374" y="41844"/>
                  <a:pt x="27340" y="41844"/>
                </a:cubicBezTo>
                <a:cubicBezTo>
                  <a:pt x="27328" y="41848"/>
                  <a:pt x="27317" y="41850"/>
                  <a:pt x="27306" y="41850"/>
                </a:cubicBezTo>
                <a:cubicBezTo>
                  <a:pt x="27232" y="41850"/>
                  <a:pt x="27199" y="41757"/>
                  <a:pt x="27140" y="41728"/>
                </a:cubicBezTo>
                <a:cubicBezTo>
                  <a:pt x="27074" y="41777"/>
                  <a:pt x="26974" y="41761"/>
                  <a:pt x="26891" y="41810"/>
                </a:cubicBezTo>
                <a:cubicBezTo>
                  <a:pt x="26846" y="41835"/>
                  <a:pt x="26810" y="41846"/>
                  <a:pt x="26783" y="41846"/>
                </a:cubicBezTo>
                <a:cubicBezTo>
                  <a:pt x="26698" y="41846"/>
                  <a:pt x="26683" y="41748"/>
                  <a:pt x="26658" y="41661"/>
                </a:cubicBezTo>
                <a:cubicBezTo>
                  <a:pt x="26647" y="41660"/>
                  <a:pt x="26636" y="41659"/>
                  <a:pt x="26625" y="41659"/>
                </a:cubicBezTo>
                <a:cubicBezTo>
                  <a:pt x="26550" y="41659"/>
                  <a:pt x="26471" y="41681"/>
                  <a:pt x="26395" y="41681"/>
                </a:cubicBezTo>
                <a:cubicBezTo>
                  <a:pt x="26308" y="41681"/>
                  <a:pt x="26224" y="41652"/>
                  <a:pt x="26157" y="41528"/>
                </a:cubicBezTo>
                <a:cubicBezTo>
                  <a:pt x="26151" y="41515"/>
                  <a:pt x="26142" y="41509"/>
                  <a:pt x="26130" y="41509"/>
                </a:cubicBezTo>
                <a:cubicBezTo>
                  <a:pt x="26112" y="41509"/>
                  <a:pt x="26088" y="41523"/>
                  <a:pt x="26057" y="41544"/>
                </a:cubicBezTo>
                <a:cubicBezTo>
                  <a:pt x="25976" y="41591"/>
                  <a:pt x="25901" y="41622"/>
                  <a:pt x="25836" y="41622"/>
                </a:cubicBezTo>
                <a:cubicBezTo>
                  <a:pt x="25741" y="41622"/>
                  <a:pt x="25670" y="41556"/>
                  <a:pt x="25640" y="41377"/>
                </a:cubicBezTo>
                <a:cubicBezTo>
                  <a:pt x="25624" y="41328"/>
                  <a:pt x="25557" y="41244"/>
                  <a:pt x="25507" y="41194"/>
                </a:cubicBezTo>
                <a:cubicBezTo>
                  <a:pt x="25473" y="41194"/>
                  <a:pt x="25424" y="41177"/>
                  <a:pt x="25391" y="41177"/>
                </a:cubicBezTo>
                <a:cubicBezTo>
                  <a:pt x="25383" y="41176"/>
                  <a:pt x="25375" y="41175"/>
                  <a:pt x="25368" y="41175"/>
                </a:cubicBezTo>
                <a:cubicBezTo>
                  <a:pt x="25306" y="41175"/>
                  <a:pt x="25244" y="41211"/>
                  <a:pt x="25187" y="41211"/>
                </a:cubicBezTo>
                <a:cubicBezTo>
                  <a:pt x="25159" y="41211"/>
                  <a:pt x="25132" y="41202"/>
                  <a:pt x="25107" y="41177"/>
                </a:cubicBezTo>
                <a:cubicBezTo>
                  <a:pt x="25023" y="41117"/>
                  <a:pt x="24952" y="41090"/>
                  <a:pt x="24892" y="41090"/>
                </a:cubicBezTo>
                <a:cubicBezTo>
                  <a:pt x="24784" y="41090"/>
                  <a:pt x="24710" y="41178"/>
                  <a:pt x="24657" y="41328"/>
                </a:cubicBezTo>
                <a:cubicBezTo>
                  <a:pt x="24643" y="41369"/>
                  <a:pt x="24606" y="41398"/>
                  <a:pt x="24557" y="41398"/>
                </a:cubicBezTo>
                <a:cubicBezTo>
                  <a:pt x="24546" y="41398"/>
                  <a:pt x="24535" y="41397"/>
                  <a:pt x="24524" y="41394"/>
                </a:cubicBezTo>
                <a:cubicBezTo>
                  <a:pt x="24440" y="41310"/>
                  <a:pt x="24640" y="41144"/>
                  <a:pt x="24457" y="41110"/>
                </a:cubicBezTo>
                <a:cubicBezTo>
                  <a:pt x="24435" y="41105"/>
                  <a:pt x="24415" y="41102"/>
                  <a:pt x="24397" y="41102"/>
                </a:cubicBezTo>
                <a:cubicBezTo>
                  <a:pt x="24253" y="41102"/>
                  <a:pt x="24234" y="41270"/>
                  <a:pt x="24190" y="41477"/>
                </a:cubicBezTo>
                <a:cubicBezTo>
                  <a:pt x="24073" y="41010"/>
                  <a:pt x="23740" y="41161"/>
                  <a:pt x="23473" y="41110"/>
                </a:cubicBezTo>
                <a:cubicBezTo>
                  <a:pt x="23459" y="41108"/>
                  <a:pt x="23445" y="41108"/>
                  <a:pt x="23431" y="41108"/>
                </a:cubicBezTo>
                <a:cubicBezTo>
                  <a:pt x="23378" y="41108"/>
                  <a:pt x="23320" y="41117"/>
                  <a:pt x="23263" y="41117"/>
                </a:cubicBezTo>
                <a:cubicBezTo>
                  <a:pt x="23203" y="41117"/>
                  <a:pt x="23143" y="41106"/>
                  <a:pt x="23090" y="41061"/>
                </a:cubicBezTo>
                <a:lnTo>
                  <a:pt x="23073" y="41061"/>
                </a:lnTo>
                <a:cubicBezTo>
                  <a:pt x="23023" y="41094"/>
                  <a:pt x="22957" y="41110"/>
                  <a:pt x="22906" y="41128"/>
                </a:cubicBezTo>
                <a:cubicBezTo>
                  <a:pt x="22890" y="41144"/>
                  <a:pt x="22857" y="41161"/>
                  <a:pt x="22839" y="41177"/>
                </a:cubicBezTo>
                <a:cubicBezTo>
                  <a:pt x="22776" y="41251"/>
                  <a:pt x="22706" y="41305"/>
                  <a:pt x="22626" y="41305"/>
                </a:cubicBezTo>
                <a:cubicBezTo>
                  <a:pt x="22579" y="41305"/>
                  <a:pt x="22528" y="41287"/>
                  <a:pt x="22473" y="41244"/>
                </a:cubicBezTo>
                <a:lnTo>
                  <a:pt x="22423" y="41244"/>
                </a:lnTo>
                <a:cubicBezTo>
                  <a:pt x="22389" y="41262"/>
                  <a:pt x="22363" y="41270"/>
                  <a:pt x="22342" y="41270"/>
                </a:cubicBezTo>
                <a:cubicBezTo>
                  <a:pt x="22247" y="41270"/>
                  <a:pt x="22257" y="41118"/>
                  <a:pt x="22190" y="41077"/>
                </a:cubicBezTo>
                <a:cubicBezTo>
                  <a:pt x="21923" y="40894"/>
                  <a:pt x="21606" y="40877"/>
                  <a:pt x="21323" y="40777"/>
                </a:cubicBezTo>
                <a:cubicBezTo>
                  <a:pt x="21234" y="40747"/>
                  <a:pt x="21145" y="40691"/>
                  <a:pt x="21056" y="40691"/>
                </a:cubicBezTo>
                <a:cubicBezTo>
                  <a:pt x="21045" y="40691"/>
                  <a:pt x="21034" y="40692"/>
                  <a:pt x="21023" y="40694"/>
                </a:cubicBezTo>
                <a:cubicBezTo>
                  <a:pt x="20972" y="40677"/>
                  <a:pt x="20939" y="40661"/>
                  <a:pt x="20905" y="40644"/>
                </a:cubicBezTo>
                <a:cubicBezTo>
                  <a:pt x="20826" y="40683"/>
                  <a:pt x="20751" y="40699"/>
                  <a:pt x="20679" y="40699"/>
                </a:cubicBezTo>
                <a:cubicBezTo>
                  <a:pt x="20451" y="40699"/>
                  <a:pt x="20255" y="40537"/>
                  <a:pt x="20039" y="40461"/>
                </a:cubicBezTo>
                <a:cubicBezTo>
                  <a:pt x="20022" y="40464"/>
                  <a:pt x="20005" y="40466"/>
                  <a:pt x="19988" y="40466"/>
                </a:cubicBezTo>
                <a:cubicBezTo>
                  <a:pt x="19924" y="40466"/>
                  <a:pt x="19869" y="40437"/>
                  <a:pt x="19856" y="40343"/>
                </a:cubicBezTo>
                <a:cubicBezTo>
                  <a:pt x="19772" y="40327"/>
                  <a:pt x="19705" y="40310"/>
                  <a:pt x="19622" y="40310"/>
                </a:cubicBezTo>
                <a:lnTo>
                  <a:pt x="19622" y="40577"/>
                </a:lnTo>
                <a:cubicBezTo>
                  <a:pt x="19656" y="40628"/>
                  <a:pt x="19689" y="40628"/>
                  <a:pt x="19738" y="40628"/>
                </a:cubicBezTo>
                <a:cubicBezTo>
                  <a:pt x="19839" y="40628"/>
                  <a:pt x="19923" y="40661"/>
                  <a:pt x="20005" y="40710"/>
                </a:cubicBezTo>
                <a:cubicBezTo>
                  <a:pt x="19899" y="40817"/>
                  <a:pt x="19835" y="40977"/>
                  <a:pt x="19686" y="40977"/>
                </a:cubicBezTo>
                <a:cubicBezTo>
                  <a:pt x="19648" y="40977"/>
                  <a:pt x="19606" y="40967"/>
                  <a:pt x="19556" y="40944"/>
                </a:cubicBezTo>
                <a:cubicBezTo>
                  <a:pt x="19511" y="40989"/>
                  <a:pt x="19465" y="41007"/>
                  <a:pt x="19420" y="41007"/>
                </a:cubicBezTo>
                <a:cubicBezTo>
                  <a:pt x="19365" y="41007"/>
                  <a:pt x="19311" y="40980"/>
                  <a:pt x="19256" y="40944"/>
                </a:cubicBezTo>
                <a:cubicBezTo>
                  <a:pt x="19005" y="40861"/>
                  <a:pt x="19038" y="40694"/>
                  <a:pt x="19138" y="40527"/>
                </a:cubicBezTo>
                <a:cubicBezTo>
                  <a:pt x="19225" y="40440"/>
                  <a:pt x="19326" y="40391"/>
                  <a:pt x="19438" y="40391"/>
                </a:cubicBezTo>
                <a:cubicBezTo>
                  <a:pt x="19455" y="40391"/>
                  <a:pt x="19472" y="40392"/>
                  <a:pt x="19489" y="40394"/>
                </a:cubicBezTo>
                <a:cubicBezTo>
                  <a:pt x="19505" y="40277"/>
                  <a:pt x="19405" y="40243"/>
                  <a:pt x="19372" y="40161"/>
                </a:cubicBezTo>
                <a:cubicBezTo>
                  <a:pt x="19263" y="40192"/>
                  <a:pt x="19183" y="40296"/>
                  <a:pt x="19036" y="40296"/>
                </a:cubicBezTo>
                <a:cubicBezTo>
                  <a:pt x="19026" y="40296"/>
                  <a:pt x="19016" y="40295"/>
                  <a:pt x="19005" y="40294"/>
                </a:cubicBezTo>
                <a:cubicBezTo>
                  <a:pt x="18994" y="40291"/>
                  <a:pt x="18984" y="40290"/>
                  <a:pt x="18976" y="40290"/>
                </a:cubicBezTo>
                <a:cubicBezTo>
                  <a:pt x="18884" y="40290"/>
                  <a:pt x="18950" y="40449"/>
                  <a:pt x="18889" y="40510"/>
                </a:cubicBezTo>
                <a:cubicBezTo>
                  <a:pt x="18841" y="40598"/>
                  <a:pt x="18794" y="40636"/>
                  <a:pt x="18746" y="40636"/>
                </a:cubicBezTo>
                <a:cubicBezTo>
                  <a:pt x="18694" y="40636"/>
                  <a:pt x="18641" y="40589"/>
                  <a:pt x="18589" y="40510"/>
                </a:cubicBezTo>
                <a:cubicBezTo>
                  <a:pt x="18538" y="40494"/>
                  <a:pt x="18489" y="40461"/>
                  <a:pt x="18471" y="40394"/>
                </a:cubicBezTo>
                <a:cubicBezTo>
                  <a:pt x="18405" y="40394"/>
                  <a:pt x="18338" y="40410"/>
                  <a:pt x="18371" y="40510"/>
                </a:cubicBezTo>
                <a:cubicBezTo>
                  <a:pt x="18405" y="40594"/>
                  <a:pt x="18371" y="40628"/>
                  <a:pt x="18271" y="40628"/>
                </a:cubicBezTo>
                <a:cubicBezTo>
                  <a:pt x="18189" y="40628"/>
                  <a:pt x="18138" y="40594"/>
                  <a:pt x="18138" y="40494"/>
                </a:cubicBezTo>
                <a:cubicBezTo>
                  <a:pt x="18138" y="40377"/>
                  <a:pt x="18222" y="40277"/>
                  <a:pt x="18171" y="40177"/>
                </a:cubicBezTo>
                <a:lnTo>
                  <a:pt x="18171" y="40143"/>
                </a:lnTo>
                <a:cubicBezTo>
                  <a:pt x="18171" y="40048"/>
                  <a:pt x="18194" y="39985"/>
                  <a:pt x="18287" y="39985"/>
                </a:cubicBezTo>
                <a:cubicBezTo>
                  <a:pt x="18306" y="39985"/>
                  <a:pt x="18329" y="39988"/>
                  <a:pt x="18355" y="39994"/>
                </a:cubicBezTo>
                <a:cubicBezTo>
                  <a:pt x="18382" y="40012"/>
                  <a:pt x="18413" y="40030"/>
                  <a:pt x="18441" y="40030"/>
                </a:cubicBezTo>
                <a:cubicBezTo>
                  <a:pt x="18466" y="40030"/>
                  <a:pt x="18489" y="40016"/>
                  <a:pt x="18505" y="39977"/>
                </a:cubicBezTo>
                <a:cubicBezTo>
                  <a:pt x="18538" y="39927"/>
                  <a:pt x="18489" y="39861"/>
                  <a:pt x="18455" y="39827"/>
                </a:cubicBezTo>
                <a:cubicBezTo>
                  <a:pt x="18338" y="39727"/>
                  <a:pt x="18205" y="39627"/>
                  <a:pt x="18155" y="39477"/>
                </a:cubicBezTo>
                <a:cubicBezTo>
                  <a:pt x="18112" y="39484"/>
                  <a:pt x="18070" y="39489"/>
                  <a:pt x="18031" y="39489"/>
                </a:cubicBezTo>
                <a:cubicBezTo>
                  <a:pt x="17902" y="39489"/>
                  <a:pt x="17805" y="39435"/>
                  <a:pt x="17805" y="39243"/>
                </a:cubicBezTo>
                <a:cubicBezTo>
                  <a:pt x="17771" y="39227"/>
                  <a:pt x="17755" y="39210"/>
                  <a:pt x="17722" y="39194"/>
                </a:cubicBezTo>
                <a:cubicBezTo>
                  <a:pt x="17655" y="39243"/>
                  <a:pt x="17589" y="39243"/>
                  <a:pt x="17505" y="39243"/>
                </a:cubicBezTo>
                <a:cubicBezTo>
                  <a:pt x="17462" y="39279"/>
                  <a:pt x="17426" y="39293"/>
                  <a:pt x="17391" y="39293"/>
                </a:cubicBezTo>
                <a:cubicBezTo>
                  <a:pt x="17342" y="39293"/>
                  <a:pt x="17296" y="39266"/>
                  <a:pt x="17238" y="39227"/>
                </a:cubicBezTo>
                <a:cubicBezTo>
                  <a:pt x="17133" y="39164"/>
                  <a:pt x="17022" y="39108"/>
                  <a:pt x="16903" y="39108"/>
                </a:cubicBezTo>
                <a:cubicBezTo>
                  <a:pt x="16834" y="39108"/>
                  <a:pt x="16762" y="39127"/>
                  <a:pt x="16688" y="39176"/>
                </a:cubicBezTo>
                <a:cubicBezTo>
                  <a:pt x="16607" y="39311"/>
                  <a:pt x="16493" y="39370"/>
                  <a:pt x="16347" y="39370"/>
                </a:cubicBezTo>
                <a:cubicBezTo>
                  <a:pt x="16312" y="39370"/>
                  <a:pt x="16276" y="39367"/>
                  <a:pt x="16238" y="39361"/>
                </a:cubicBezTo>
                <a:cubicBezTo>
                  <a:pt x="16104" y="39343"/>
                  <a:pt x="16071" y="39276"/>
                  <a:pt x="16155" y="39160"/>
                </a:cubicBezTo>
                <a:cubicBezTo>
                  <a:pt x="16171" y="39010"/>
                  <a:pt x="16055" y="38894"/>
                  <a:pt x="15988" y="38743"/>
                </a:cubicBezTo>
                <a:cubicBezTo>
                  <a:pt x="16088" y="38643"/>
                  <a:pt x="16238" y="38727"/>
                  <a:pt x="16338" y="38627"/>
                </a:cubicBezTo>
                <a:cubicBezTo>
                  <a:pt x="16471" y="38543"/>
                  <a:pt x="16455" y="38443"/>
                  <a:pt x="16338" y="38360"/>
                </a:cubicBezTo>
                <a:cubicBezTo>
                  <a:pt x="16071" y="38160"/>
                  <a:pt x="15821" y="37909"/>
                  <a:pt x="15488" y="37843"/>
                </a:cubicBezTo>
                <a:cubicBezTo>
                  <a:pt x="15471" y="37843"/>
                  <a:pt x="15455" y="37843"/>
                  <a:pt x="15437" y="37827"/>
                </a:cubicBezTo>
                <a:cubicBezTo>
                  <a:pt x="15423" y="37829"/>
                  <a:pt x="15411" y="37831"/>
                  <a:pt x="15400" y="37831"/>
                </a:cubicBezTo>
                <a:cubicBezTo>
                  <a:pt x="15261" y="37831"/>
                  <a:pt x="15298" y="37655"/>
                  <a:pt x="15221" y="37593"/>
                </a:cubicBezTo>
                <a:cubicBezTo>
                  <a:pt x="15071" y="37476"/>
                  <a:pt x="14955" y="37327"/>
                  <a:pt x="14821" y="37176"/>
                </a:cubicBezTo>
                <a:cubicBezTo>
                  <a:pt x="14688" y="37227"/>
                  <a:pt x="14604" y="37360"/>
                  <a:pt x="14470" y="37409"/>
                </a:cubicBezTo>
                <a:cubicBezTo>
                  <a:pt x="14437" y="37421"/>
                  <a:pt x="14409" y="37426"/>
                  <a:pt x="14385" y="37426"/>
                </a:cubicBezTo>
                <a:cubicBezTo>
                  <a:pt x="14339" y="37426"/>
                  <a:pt x="14310" y="37404"/>
                  <a:pt x="14288" y="37360"/>
                </a:cubicBezTo>
                <a:cubicBezTo>
                  <a:pt x="14254" y="37209"/>
                  <a:pt x="14270" y="37076"/>
                  <a:pt x="14470" y="37043"/>
                </a:cubicBezTo>
                <a:cubicBezTo>
                  <a:pt x="14521" y="37043"/>
                  <a:pt x="14570" y="36960"/>
                  <a:pt x="14621" y="36927"/>
                </a:cubicBezTo>
                <a:cubicBezTo>
                  <a:pt x="14337" y="36860"/>
                  <a:pt x="14170" y="36660"/>
                  <a:pt x="14188" y="36393"/>
                </a:cubicBezTo>
                <a:cubicBezTo>
                  <a:pt x="14154" y="36393"/>
                  <a:pt x="14121" y="36393"/>
                  <a:pt x="14088" y="36409"/>
                </a:cubicBezTo>
                <a:cubicBezTo>
                  <a:pt x="13988" y="36493"/>
                  <a:pt x="13954" y="36660"/>
                  <a:pt x="13788" y="36693"/>
                </a:cubicBezTo>
                <a:cubicBezTo>
                  <a:pt x="13888" y="36843"/>
                  <a:pt x="13670" y="36793"/>
                  <a:pt x="13670" y="36876"/>
                </a:cubicBezTo>
                <a:cubicBezTo>
                  <a:pt x="13637" y="36960"/>
                  <a:pt x="13788" y="37027"/>
                  <a:pt x="13670" y="37109"/>
                </a:cubicBezTo>
                <a:cubicBezTo>
                  <a:pt x="13654" y="37193"/>
                  <a:pt x="13470" y="37143"/>
                  <a:pt x="13570" y="37309"/>
                </a:cubicBezTo>
                <a:cubicBezTo>
                  <a:pt x="13637" y="37460"/>
                  <a:pt x="13421" y="37409"/>
                  <a:pt x="13354" y="37476"/>
                </a:cubicBezTo>
                <a:cubicBezTo>
                  <a:pt x="13304" y="37476"/>
                  <a:pt x="13243" y="37523"/>
                  <a:pt x="13195" y="37523"/>
                </a:cubicBezTo>
                <a:cubicBezTo>
                  <a:pt x="13162" y="37523"/>
                  <a:pt x="13134" y="37501"/>
                  <a:pt x="13121" y="37427"/>
                </a:cubicBezTo>
                <a:cubicBezTo>
                  <a:pt x="13003" y="37376"/>
                  <a:pt x="12954" y="37327"/>
                  <a:pt x="13054" y="37193"/>
                </a:cubicBezTo>
                <a:cubicBezTo>
                  <a:pt x="13112" y="37117"/>
                  <a:pt x="13156" y="37090"/>
                  <a:pt x="13193" y="37090"/>
                </a:cubicBezTo>
                <a:cubicBezTo>
                  <a:pt x="13262" y="37090"/>
                  <a:pt x="13305" y="37183"/>
                  <a:pt x="13370" y="37227"/>
                </a:cubicBezTo>
                <a:cubicBezTo>
                  <a:pt x="13488" y="37160"/>
                  <a:pt x="13370" y="37009"/>
                  <a:pt x="13488" y="36927"/>
                </a:cubicBezTo>
                <a:lnTo>
                  <a:pt x="13554" y="36860"/>
                </a:lnTo>
                <a:cubicBezTo>
                  <a:pt x="13570" y="36827"/>
                  <a:pt x="13588" y="36793"/>
                  <a:pt x="13588" y="36760"/>
                </a:cubicBezTo>
                <a:cubicBezTo>
                  <a:pt x="13604" y="36693"/>
                  <a:pt x="13554" y="36627"/>
                  <a:pt x="13621" y="36593"/>
                </a:cubicBezTo>
                <a:cubicBezTo>
                  <a:pt x="13637" y="36585"/>
                  <a:pt x="13650" y="36582"/>
                  <a:pt x="13661" y="36582"/>
                </a:cubicBezTo>
                <a:cubicBezTo>
                  <a:pt x="13723" y="36582"/>
                  <a:pt x="13731" y="36679"/>
                  <a:pt x="13788" y="36693"/>
                </a:cubicBezTo>
                <a:cubicBezTo>
                  <a:pt x="13754" y="36509"/>
                  <a:pt x="13921" y="36442"/>
                  <a:pt x="13988" y="36309"/>
                </a:cubicBezTo>
                <a:cubicBezTo>
                  <a:pt x="13804" y="35826"/>
                  <a:pt x="13237" y="35676"/>
                  <a:pt x="13003" y="35226"/>
                </a:cubicBezTo>
                <a:cubicBezTo>
                  <a:pt x="12870" y="35093"/>
                  <a:pt x="12703" y="34959"/>
                  <a:pt x="12687" y="34742"/>
                </a:cubicBezTo>
                <a:lnTo>
                  <a:pt x="12703" y="34742"/>
                </a:lnTo>
                <a:cubicBezTo>
                  <a:pt x="12521" y="34593"/>
                  <a:pt x="12287" y="34475"/>
                  <a:pt x="12154" y="34259"/>
                </a:cubicBezTo>
                <a:cubicBezTo>
                  <a:pt x="12003" y="34242"/>
                  <a:pt x="12054" y="34159"/>
                  <a:pt x="12087" y="34093"/>
                </a:cubicBezTo>
                <a:lnTo>
                  <a:pt x="12087" y="34075"/>
                </a:lnTo>
                <a:cubicBezTo>
                  <a:pt x="12083" y="34076"/>
                  <a:pt x="12079" y="34077"/>
                  <a:pt x="12074" y="34077"/>
                </a:cubicBezTo>
                <a:cubicBezTo>
                  <a:pt x="12039" y="34077"/>
                  <a:pt x="11999" y="34044"/>
                  <a:pt x="11957" y="34044"/>
                </a:cubicBezTo>
                <a:cubicBezTo>
                  <a:pt x="11923" y="34044"/>
                  <a:pt x="11888" y="34065"/>
                  <a:pt x="11854" y="34142"/>
                </a:cubicBezTo>
                <a:cubicBezTo>
                  <a:pt x="11803" y="34249"/>
                  <a:pt x="11752" y="34288"/>
                  <a:pt x="11702" y="34288"/>
                </a:cubicBezTo>
                <a:cubicBezTo>
                  <a:pt x="11604" y="34288"/>
                  <a:pt x="11509" y="34141"/>
                  <a:pt x="11420" y="34075"/>
                </a:cubicBezTo>
                <a:cubicBezTo>
                  <a:pt x="11356" y="34118"/>
                  <a:pt x="11299" y="34174"/>
                  <a:pt x="11235" y="34174"/>
                </a:cubicBezTo>
                <a:cubicBezTo>
                  <a:pt x="11200" y="34174"/>
                  <a:pt x="11162" y="34157"/>
                  <a:pt x="11120" y="34109"/>
                </a:cubicBezTo>
                <a:cubicBezTo>
                  <a:pt x="11087" y="34059"/>
                  <a:pt x="11003" y="34026"/>
                  <a:pt x="10954" y="34026"/>
                </a:cubicBezTo>
                <a:cubicBezTo>
                  <a:pt x="10787" y="34026"/>
                  <a:pt x="10753" y="33975"/>
                  <a:pt x="10803" y="33808"/>
                </a:cubicBezTo>
                <a:cubicBezTo>
                  <a:pt x="10836" y="33708"/>
                  <a:pt x="10636" y="33592"/>
                  <a:pt x="10753" y="33492"/>
                </a:cubicBezTo>
                <a:cubicBezTo>
                  <a:pt x="10775" y="33477"/>
                  <a:pt x="10795" y="33471"/>
                  <a:pt x="10815" y="33471"/>
                </a:cubicBezTo>
                <a:cubicBezTo>
                  <a:pt x="10902" y="33471"/>
                  <a:pt x="10975" y="33595"/>
                  <a:pt x="11070" y="33608"/>
                </a:cubicBezTo>
                <a:cubicBezTo>
                  <a:pt x="11303" y="33626"/>
                  <a:pt x="11487" y="33692"/>
                  <a:pt x="11454" y="33975"/>
                </a:cubicBezTo>
                <a:cubicBezTo>
                  <a:pt x="11620" y="33792"/>
                  <a:pt x="11687" y="33608"/>
                  <a:pt x="11454" y="33426"/>
                </a:cubicBezTo>
                <a:cubicBezTo>
                  <a:pt x="11387" y="33375"/>
                  <a:pt x="11354" y="33308"/>
                  <a:pt x="11370" y="33226"/>
                </a:cubicBezTo>
                <a:cubicBezTo>
                  <a:pt x="11336" y="33142"/>
                  <a:pt x="11220" y="33192"/>
                  <a:pt x="11170" y="33126"/>
                </a:cubicBezTo>
                <a:cubicBezTo>
                  <a:pt x="11103" y="33075"/>
                  <a:pt x="11120" y="32992"/>
                  <a:pt x="11103" y="32926"/>
                </a:cubicBezTo>
                <a:cubicBezTo>
                  <a:pt x="10987" y="32842"/>
                  <a:pt x="11170" y="32608"/>
                  <a:pt x="10936" y="32559"/>
                </a:cubicBezTo>
                <a:lnTo>
                  <a:pt x="10936" y="32559"/>
                </a:lnTo>
                <a:cubicBezTo>
                  <a:pt x="11036" y="32759"/>
                  <a:pt x="10903" y="32942"/>
                  <a:pt x="10887" y="33159"/>
                </a:cubicBezTo>
                <a:cubicBezTo>
                  <a:pt x="10769" y="33092"/>
                  <a:pt x="10669" y="33042"/>
                  <a:pt x="10569" y="32975"/>
                </a:cubicBezTo>
                <a:cubicBezTo>
                  <a:pt x="10487" y="32908"/>
                  <a:pt x="10387" y="32875"/>
                  <a:pt x="10420" y="32742"/>
                </a:cubicBezTo>
                <a:cubicBezTo>
                  <a:pt x="10463" y="32611"/>
                  <a:pt x="10533" y="32556"/>
                  <a:pt x="10650" y="32556"/>
                </a:cubicBezTo>
                <a:cubicBezTo>
                  <a:pt x="10667" y="32556"/>
                  <a:pt x="10684" y="32557"/>
                  <a:pt x="10703" y="32559"/>
                </a:cubicBezTo>
                <a:lnTo>
                  <a:pt x="10936" y="32559"/>
                </a:lnTo>
                <a:cubicBezTo>
                  <a:pt x="10936" y="32525"/>
                  <a:pt x="10936" y="32475"/>
                  <a:pt x="10920" y="32441"/>
                </a:cubicBezTo>
                <a:cubicBezTo>
                  <a:pt x="10870" y="32408"/>
                  <a:pt x="10803" y="32359"/>
                  <a:pt x="10753" y="32325"/>
                </a:cubicBezTo>
                <a:cubicBezTo>
                  <a:pt x="10736" y="32325"/>
                  <a:pt x="10720" y="32325"/>
                  <a:pt x="10703" y="32308"/>
                </a:cubicBezTo>
                <a:cubicBezTo>
                  <a:pt x="10536" y="32308"/>
                  <a:pt x="10503" y="32208"/>
                  <a:pt x="10520" y="32075"/>
                </a:cubicBezTo>
                <a:cubicBezTo>
                  <a:pt x="10353" y="31808"/>
                  <a:pt x="10103" y="31608"/>
                  <a:pt x="10036" y="31274"/>
                </a:cubicBezTo>
                <a:cubicBezTo>
                  <a:pt x="10020" y="31241"/>
                  <a:pt x="10020" y="31208"/>
                  <a:pt x="10020" y="31174"/>
                </a:cubicBezTo>
                <a:cubicBezTo>
                  <a:pt x="9953" y="31125"/>
                  <a:pt x="9953" y="31074"/>
                  <a:pt x="10020" y="31041"/>
                </a:cubicBezTo>
                <a:cubicBezTo>
                  <a:pt x="9969" y="30841"/>
                  <a:pt x="9903" y="30658"/>
                  <a:pt x="9703" y="30574"/>
                </a:cubicBezTo>
                <a:cubicBezTo>
                  <a:pt x="9553" y="30525"/>
                  <a:pt x="9536" y="30392"/>
                  <a:pt x="9553" y="30241"/>
                </a:cubicBezTo>
                <a:cubicBezTo>
                  <a:pt x="9486" y="30158"/>
                  <a:pt x="9336" y="30058"/>
                  <a:pt x="9536" y="29941"/>
                </a:cubicBezTo>
                <a:cubicBezTo>
                  <a:pt x="9436" y="29774"/>
                  <a:pt x="9569" y="29591"/>
                  <a:pt x="9536" y="29407"/>
                </a:cubicBezTo>
                <a:cubicBezTo>
                  <a:pt x="9436" y="29391"/>
                  <a:pt x="9453" y="29341"/>
                  <a:pt x="9469" y="29274"/>
                </a:cubicBezTo>
                <a:cubicBezTo>
                  <a:pt x="9469" y="29242"/>
                  <a:pt x="9469" y="29202"/>
                  <a:pt x="9450" y="29202"/>
                </a:cubicBezTo>
                <a:cubicBezTo>
                  <a:pt x="9440" y="29202"/>
                  <a:pt x="9425" y="29212"/>
                  <a:pt x="9402" y="29241"/>
                </a:cubicBezTo>
                <a:cubicBezTo>
                  <a:pt x="9373" y="29292"/>
                  <a:pt x="9330" y="29330"/>
                  <a:pt x="9290" y="29330"/>
                </a:cubicBezTo>
                <a:cubicBezTo>
                  <a:pt x="9264" y="29330"/>
                  <a:pt x="9239" y="29313"/>
                  <a:pt x="9220" y="29274"/>
                </a:cubicBezTo>
                <a:cubicBezTo>
                  <a:pt x="9169" y="29191"/>
                  <a:pt x="9253" y="29107"/>
                  <a:pt x="9353" y="29091"/>
                </a:cubicBezTo>
                <a:cubicBezTo>
                  <a:pt x="9402" y="29091"/>
                  <a:pt x="9453" y="29074"/>
                  <a:pt x="9486" y="29041"/>
                </a:cubicBezTo>
                <a:cubicBezTo>
                  <a:pt x="9436" y="28774"/>
                  <a:pt x="9402" y="28507"/>
                  <a:pt x="9369" y="28240"/>
                </a:cubicBezTo>
                <a:cubicBezTo>
                  <a:pt x="9353" y="28207"/>
                  <a:pt x="9353" y="28174"/>
                  <a:pt x="9353" y="28124"/>
                </a:cubicBezTo>
                <a:cubicBezTo>
                  <a:pt x="9369" y="27824"/>
                  <a:pt x="9253" y="27524"/>
                  <a:pt x="9302" y="27224"/>
                </a:cubicBezTo>
                <a:cubicBezTo>
                  <a:pt x="9302" y="27124"/>
                  <a:pt x="9269" y="27040"/>
                  <a:pt x="9353" y="26973"/>
                </a:cubicBezTo>
                <a:cubicBezTo>
                  <a:pt x="9369" y="26773"/>
                  <a:pt x="9320" y="26557"/>
                  <a:pt x="9420" y="26357"/>
                </a:cubicBezTo>
                <a:cubicBezTo>
                  <a:pt x="9320" y="26257"/>
                  <a:pt x="9136" y="26157"/>
                  <a:pt x="9402" y="26040"/>
                </a:cubicBezTo>
                <a:cubicBezTo>
                  <a:pt x="9420" y="25973"/>
                  <a:pt x="9420" y="25890"/>
                  <a:pt x="9420" y="25824"/>
                </a:cubicBezTo>
                <a:cubicBezTo>
                  <a:pt x="9420" y="25740"/>
                  <a:pt x="9402" y="25673"/>
                  <a:pt x="9469" y="25624"/>
                </a:cubicBezTo>
                <a:cubicBezTo>
                  <a:pt x="9486" y="25606"/>
                  <a:pt x="9502" y="25590"/>
                  <a:pt x="9536" y="25573"/>
                </a:cubicBezTo>
                <a:cubicBezTo>
                  <a:pt x="9536" y="25190"/>
                  <a:pt x="9536" y="24806"/>
                  <a:pt x="9553" y="24423"/>
                </a:cubicBezTo>
                <a:cubicBezTo>
                  <a:pt x="9502" y="24157"/>
                  <a:pt x="9620" y="23890"/>
                  <a:pt x="9603" y="23639"/>
                </a:cubicBezTo>
                <a:cubicBezTo>
                  <a:pt x="9588" y="23635"/>
                  <a:pt x="9573" y="23634"/>
                  <a:pt x="9557" y="23634"/>
                </a:cubicBezTo>
                <a:cubicBezTo>
                  <a:pt x="9552" y="23634"/>
                  <a:pt x="9547" y="23634"/>
                  <a:pt x="9542" y="23634"/>
                </a:cubicBezTo>
                <a:cubicBezTo>
                  <a:pt x="9508" y="23634"/>
                  <a:pt x="9474" y="23632"/>
                  <a:pt x="9453" y="23590"/>
                </a:cubicBezTo>
                <a:cubicBezTo>
                  <a:pt x="9420" y="23557"/>
                  <a:pt x="9453" y="23539"/>
                  <a:pt x="9486" y="23539"/>
                </a:cubicBezTo>
                <a:cubicBezTo>
                  <a:pt x="9493" y="23538"/>
                  <a:pt x="9500" y="23537"/>
                  <a:pt x="9506" y="23537"/>
                </a:cubicBezTo>
                <a:cubicBezTo>
                  <a:pt x="9557" y="23537"/>
                  <a:pt x="9573" y="23595"/>
                  <a:pt x="9603" y="23639"/>
                </a:cubicBezTo>
                <a:cubicBezTo>
                  <a:pt x="9703" y="23423"/>
                  <a:pt x="9636" y="23156"/>
                  <a:pt x="9787" y="22956"/>
                </a:cubicBezTo>
                <a:cubicBezTo>
                  <a:pt x="9787" y="22790"/>
                  <a:pt x="9769" y="22623"/>
                  <a:pt x="9903" y="22472"/>
                </a:cubicBezTo>
                <a:cubicBezTo>
                  <a:pt x="9920" y="22439"/>
                  <a:pt x="9953" y="22390"/>
                  <a:pt x="9969" y="22356"/>
                </a:cubicBezTo>
                <a:cubicBezTo>
                  <a:pt x="9969" y="22272"/>
                  <a:pt x="9953" y="22172"/>
                  <a:pt x="10020" y="22106"/>
                </a:cubicBezTo>
                <a:cubicBezTo>
                  <a:pt x="10053" y="21839"/>
                  <a:pt x="10236" y="21623"/>
                  <a:pt x="10320" y="21372"/>
                </a:cubicBezTo>
                <a:cubicBezTo>
                  <a:pt x="10553" y="20856"/>
                  <a:pt x="10787" y="20322"/>
                  <a:pt x="11003" y="19805"/>
                </a:cubicBezTo>
                <a:cubicBezTo>
                  <a:pt x="11120" y="19589"/>
                  <a:pt x="11236" y="19356"/>
                  <a:pt x="11354" y="19138"/>
                </a:cubicBezTo>
                <a:cubicBezTo>
                  <a:pt x="11454" y="18789"/>
                  <a:pt x="11736" y="18538"/>
                  <a:pt x="11787" y="18189"/>
                </a:cubicBezTo>
                <a:cubicBezTo>
                  <a:pt x="11787" y="18171"/>
                  <a:pt x="11836" y="18171"/>
                  <a:pt x="11854" y="18171"/>
                </a:cubicBezTo>
                <a:cubicBezTo>
                  <a:pt x="12087" y="18005"/>
                  <a:pt x="11887" y="17804"/>
                  <a:pt x="11903" y="17622"/>
                </a:cubicBezTo>
                <a:lnTo>
                  <a:pt x="11736" y="17622"/>
                </a:lnTo>
                <a:cubicBezTo>
                  <a:pt x="11620" y="17538"/>
                  <a:pt x="11654" y="17422"/>
                  <a:pt x="11754" y="17422"/>
                </a:cubicBezTo>
                <a:cubicBezTo>
                  <a:pt x="12054" y="17404"/>
                  <a:pt x="11720" y="17288"/>
                  <a:pt x="11787" y="17255"/>
                </a:cubicBezTo>
                <a:cubicBezTo>
                  <a:pt x="11603" y="17038"/>
                  <a:pt x="11636" y="16571"/>
                  <a:pt x="11820" y="16404"/>
                </a:cubicBezTo>
                <a:cubicBezTo>
                  <a:pt x="11841" y="16392"/>
                  <a:pt x="11857" y="16387"/>
                  <a:pt x="11869" y="16387"/>
                </a:cubicBezTo>
                <a:cubicBezTo>
                  <a:pt x="11904" y="16387"/>
                  <a:pt x="11908" y="16430"/>
                  <a:pt x="11920" y="16455"/>
                </a:cubicBezTo>
                <a:cubicBezTo>
                  <a:pt x="11939" y="16497"/>
                  <a:pt x="11959" y="16511"/>
                  <a:pt x="11980" y="16511"/>
                </a:cubicBezTo>
                <a:cubicBezTo>
                  <a:pt x="12017" y="16511"/>
                  <a:pt x="12055" y="16471"/>
                  <a:pt x="12087" y="16471"/>
                </a:cubicBezTo>
                <a:cubicBezTo>
                  <a:pt x="12207" y="16351"/>
                  <a:pt x="12341" y="16324"/>
                  <a:pt x="12475" y="16324"/>
                </a:cubicBezTo>
                <a:cubicBezTo>
                  <a:pt x="12547" y="16324"/>
                  <a:pt x="12618" y="16332"/>
                  <a:pt x="12687" y="16337"/>
                </a:cubicBezTo>
                <a:cubicBezTo>
                  <a:pt x="12770" y="16221"/>
                  <a:pt x="12937" y="16137"/>
                  <a:pt x="12837" y="15937"/>
                </a:cubicBezTo>
                <a:cubicBezTo>
                  <a:pt x="12809" y="15896"/>
                  <a:pt x="12873" y="15867"/>
                  <a:pt x="12924" y="15867"/>
                </a:cubicBezTo>
                <a:cubicBezTo>
                  <a:pt x="12935" y="15867"/>
                  <a:pt x="12945" y="15868"/>
                  <a:pt x="12954" y="15871"/>
                </a:cubicBezTo>
                <a:cubicBezTo>
                  <a:pt x="12973" y="15878"/>
                  <a:pt x="12990" y="15882"/>
                  <a:pt x="13006" y="15882"/>
                </a:cubicBezTo>
                <a:cubicBezTo>
                  <a:pt x="13059" y="15882"/>
                  <a:pt x="13095" y="15843"/>
                  <a:pt x="13121" y="15804"/>
                </a:cubicBezTo>
                <a:cubicBezTo>
                  <a:pt x="13103" y="15471"/>
                  <a:pt x="13303" y="15237"/>
                  <a:pt x="13437" y="14988"/>
                </a:cubicBezTo>
                <a:cubicBezTo>
                  <a:pt x="13537" y="14837"/>
                  <a:pt x="13554" y="14621"/>
                  <a:pt x="13721" y="14521"/>
                </a:cubicBezTo>
                <a:cubicBezTo>
                  <a:pt x="13737" y="14437"/>
                  <a:pt x="13770" y="14370"/>
                  <a:pt x="13854" y="14337"/>
                </a:cubicBezTo>
                <a:cubicBezTo>
                  <a:pt x="13870" y="14321"/>
                  <a:pt x="13888" y="14288"/>
                  <a:pt x="13904" y="14270"/>
                </a:cubicBezTo>
                <a:cubicBezTo>
                  <a:pt x="13888" y="14154"/>
                  <a:pt x="13970" y="14070"/>
                  <a:pt x="14037" y="14021"/>
                </a:cubicBezTo>
                <a:cubicBezTo>
                  <a:pt x="14288" y="13870"/>
                  <a:pt x="14354" y="13570"/>
                  <a:pt x="14554" y="13387"/>
                </a:cubicBezTo>
                <a:cubicBezTo>
                  <a:pt x="14637" y="13321"/>
                  <a:pt x="14604" y="13237"/>
                  <a:pt x="14621" y="13170"/>
                </a:cubicBezTo>
                <a:cubicBezTo>
                  <a:pt x="14643" y="13126"/>
                  <a:pt x="14666" y="13081"/>
                  <a:pt x="14702" y="13081"/>
                </a:cubicBezTo>
                <a:cubicBezTo>
                  <a:pt x="14721" y="13081"/>
                  <a:pt x="14743" y="13092"/>
                  <a:pt x="14771" y="13121"/>
                </a:cubicBezTo>
                <a:cubicBezTo>
                  <a:pt x="14855" y="13054"/>
                  <a:pt x="14837" y="13003"/>
                  <a:pt x="14771" y="12937"/>
                </a:cubicBezTo>
                <a:lnTo>
                  <a:pt x="14588" y="12937"/>
                </a:lnTo>
                <a:cubicBezTo>
                  <a:pt x="14470" y="12903"/>
                  <a:pt x="14421" y="12737"/>
                  <a:pt x="14437" y="12721"/>
                </a:cubicBezTo>
                <a:cubicBezTo>
                  <a:pt x="14570" y="12617"/>
                  <a:pt x="14598" y="12372"/>
                  <a:pt x="14797" y="12372"/>
                </a:cubicBezTo>
                <a:cubicBezTo>
                  <a:pt x="14824" y="12372"/>
                  <a:pt x="14854" y="12377"/>
                  <a:pt x="14888" y="12387"/>
                </a:cubicBezTo>
                <a:cubicBezTo>
                  <a:pt x="14922" y="12395"/>
                  <a:pt x="14956" y="12398"/>
                  <a:pt x="14989" y="12398"/>
                </a:cubicBezTo>
                <a:cubicBezTo>
                  <a:pt x="15099" y="12398"/>
                  <a:pt x="15201" y="12362"/>
                  <a:pt x="15304" y="12336"/>
                </a:cubicBezTo>
                <a:cubicBezTo>
                  <a:pt x="15304" y="12203"/>
                  <a:pt x="15188" y="12220"/>
                  <a:pt x="15121" y="12170"/>
                </a:cubicBezTo>
                <a:cubicBezTo>
                  <a:pt x="15071" y="12136"/>
                  <a:pt x="15004" y="12120"/>
                  <a:pt x="15037" y="12054"/>
                </a:cubicBezTo>
                <a:cubicBezTo>
                  <a:pt x="15056" y="12017"/>
                  <a:pt x="15080" y="12005"/>
                  <a:pt x="15106" y="12005"/>
                </a:cubicBezTo>
                <a:cubicBezTo>
                  <a:pt x="15126" y="12005"/>
                  <a:pt x="15149" y="12013"/>
                  <a:pt x="15171" y="12020"/>
                </a:cubicBezTo>
                <a:cubicBezTo>
                  <a:pt x="15321" y="12070"/>
                  <a:pt x="15471" y="12120"/>
                  <a:pt x="15621" y="12154"/>
                </a:cubicBezTo>
                <a:cubicBezTo>
                  <a:pt x="15737" y="12103"/>
                  <a:pt x="15737" y="12036"/>
                  <a:pt x="15621" y="11970"/>
                </a:cubicBezTo>
                <a:cubicBezTo>
                  <a:pt x="15591" y="11978"/>
                  <a:pt x="15562" y="11981"/>
                  <a:pt x="15535" y="11981"/>
                </a:cubicBezTo>
                <a:cubicBezTo>
                  <a:pt x="15341" y="11981"/>
                  <a:pt x="15232" y="11793"/>
                  <a:pt x="15071" y="11720"/>
                </a:cubicBezTo>
                <a:lnTo>
                  <a:pt x="15071" y="11603"/>
                </a:lnTo>
                <a:cubicBezTo>
                  <a:pt x="15104" y="11454"/>
                  <a:pt x="15188" y="11370"/>
                  <a:pt x="15304" y="11320"/>
                </a:cubicBezTo>
                <a:cubicBezTo>
                  <a:pt x="15315" y="11288"/>
                  <a:pt x="15339" y="11276"/>
                  <a:pt x="15363" y="11276"/>
                </a:cubicBezTo>
                <a:cubicBezTo>
                  <a:pt x="15377" y="11276"/>
                  <a:pt x="15392" y="11280"/>
                  <a:pt x="15404" y="11287"/>
                </a:cubicBezTo>
                <a:lnTo>
                  <a:pt x="15555" y="11287"/>
                </a:lnTo>
                <a:cubicBezTo>
                  <a:pt x="15659" y="11299"/>
                  <a:pt x="15733" y="11395"/>
                  <a:pt x="15832" y="11395"/>
                </a:cubicBezTo>
                <a:cubicBezTo>
                  <a:pt x="15860" y="11395"/>
                  <a:pt x="15889" y="11388"/>
                  <a:pt x="15921" y="11370"/>
                </a:cubicBezTo>
                <a:cubicBezTo>
                  <a:pt x="15951" y="11346"/>
                  <a:pt x="15986" y="11341"/>
                  <a:pt x="16024" y="11341"/>
                </a:cubicBezTo>
                <a:cubicBezTo>
                  <a:pt x="16049" y="11341"/>
                  <a:pt x="16075" y="11343"/>
                  <a:pt x="16101" y="11343"/>
                </a:cubicBezTo>
                <a:cubicBezTo>
                  <a:pt x="16145" y="11343"/>
                  <a:pt x="16187" y="11337"/>
                  <a:pt x="16222" y="11303"/>
                </a:cubicBezTo>
                <a:cubicBezTo>
                  <a:pt x="16259" y="11188"/>
                  <a:pt x="16200" y="10965"/>
                  <a:pt x="16336" y="10965"/>
                </a:cubicBezTo>
                <a:cubicBezTo>
                  <a:pt x="16377" y="10965"/>
                  <a:pt x="16436" y="10986"/>
                  <a:pt x="16522" y="11036"/>
                </a:cubicBezTo>
                <a:cubicBezTo>
                  <a:pt x="16638" y="10869"/>
                  <a:pt x="16855" y="10887"/>
                  <a:pt x="17022" y="10820"/>
                </a:cubicBezTo>
                <a:cubicBezTo>
                  <a:pt x="17038" y="10769"/>
                  <a:pt x="17055" y="10736"/>
                  <a:pt x="17071" y="10703"/>
                </a:cubicBezTo>
                <a:cubicBezTo>
                  <a:pt x="17088" y="10587"/>
                  <a:pt x="16971" y="10536"/>
                  <a:pt x="16922" y="10420"/>
                </a:cubicBezTo>
                <a:lnTo>
                  <a:pt x="16922" y="10420"/>
                </a:lnTo>
                <a:cubicBezTo>
                  <a:pt x="16938" y="10423"/>
                  <a:pt x="16953" y="10425"/>
                  <a:pt x="16967" y="10425"/>
                </a:cubicBezTo>
                <a:cubicBezTo>
                  <a:pt x="17151" y="10425"/>
                  <a:pt x="17169" y="10153"/>
                  <a:pt x="17355" y="10153"/>
                </a:cubicBezTo>
                <a:cubicBezTo>
                  <a:pt x="17360" y="10153"/>
                  <a:pt x="17366" y="10153"/>
                  <a:pt x="17371" y="10153"/>
                </a:cubicBezTo>
                <a:lnTo>
                  <a:pt x="17422" y="10153"/>
                </a:lnTo>
                <a:cubicBezTo>
                  <a:pt x="17505" y="10136"/>
                  <a:pt x="17589" y="10153"/>
                  <a:pt x="17655" y="10120"/>
                </a:cubicBezTo>
                <a:cubicBezTo>
                  <a:pt x="17707" y="10102"/>
                  <a:pt x="17752" y="10091"/>
                  <a:pt x="17791" y="10091"/>
                </a:cubicBezTo>
                <a:cubicBezTo>
                  <a:pt x="17866" y="10091"/>
                  <a:pt x="17916" y="10133"/>
                  <a:pt x="17938" y="10253"/>
                </a:cubicBezTo>
                <a:cubicBezTo>
                  <a:pt x="17955" y="10369"/>
                  <a:pt x="18038" y="10436"/>
                  <a:pt x="18171" y="10453"/>
                </a:cubicBezTo>
                <a:lnTo>
                  <a:pt x="18222" y="10453"/>
                </a:lnTo>
                <a:cubicBezTo>
                  <a:pt x="18239" y="10448"/>
                  <a:pt x="18255" y="10446"/>
                  <a:pt x="18272" y="10446"/>
                </a:cubicBezTo>
                <a:cubicBezTo>
                  <a:pt x="18380" y="10446"/>
                  <a:pt x="18476" y="10544"/>
                  <a:pt x="18587" y="10544"/>
                </a:cubicBezTo>
                <a:cubicBezTo>
                  <a:pt x="18624" y="10544"/>
                  <a:pt x="18663" y="10533"/>
                  <a:pt x="18705" y="10503"/>
                </a:cubicBezTo>
                <a:cubicBezTo>
                  <a:pt x="18738" y="10303"/>
                  <a:pt x="18756" y="10087"/>
                  <a:pt x="19022" y="10036"/>
                </a:cubicBezTo>
                <a:cubicBezTo>
                  <a:pt x="19138" y="9902"/>
                  <a:pt x="19305" y="9886"/>
                  <a:pt x="19472" y="9853"/>
                </a:cubicBezTo>
                <a:cubicBezTo>
                  <a:pt x="19485" y="9850"/>
                  <a:pt x="19497" y="9848"/>
                  <a:pt x="19508" y="9848"/>
                </a:cubicBezTo>
                <a:cubicBezTo>
                  <a:pt x="19606" y="9848"/>
                  <a:pt x="19613" y="9974"/>
                  <a:pt x="19689" y="10020"/>
                </a:cubicBezTo>
                <a:cubicBezTo>
                  <a:pt x="19772" y="9969"/>
                  <a:pt x="19722" y="9853"/>
                  <a:pt x="19772" y="9753"/>
                </a:cubicBezTo>
                <a:cubicBezTo>
                  <a:pt x="19817" y="9850"/>
                  <a:pt x="19865" y="9883"/>
                  <a:pt x="19916" y="9883"/>
                </a:cubicBezTo>
                <a:cubicBezTo>
                  <a:pt x="19980" y="9883"/>
                  <a:pt x="20049" y="9832"/>
                  <a:pt x="20123" y="9786"/>
                </a:cubicBezTo>
                <a:cubicBezTo>
                  <a:pt x="20138" y="9782"/>
                  <a:pt x="20152" y="9780"/>
                  <a:pt x="20167" y="9780"/>
                </a:cubicBezTo>
                <a:cubicBezTo>
                  <a:pt x="20245" y="9780"/>
                  <a:pt x="20318" y="9832"/>
                  <a:pt x="20403" y="9832"/>
                </a:cubicBezTo>
                <a:cubicBezTo>
                  <a:pt x="20425" y="9832"/>
                  <a:pt x="20448" y="9829"/>
                  <a:pt x="20472" y="9820"/>
                </a:cubicBezTo>
                <a:cubicBezTo>
                  <a:pt x="20605" y="9786"/>
                  <a:pt x="20756" y="9720"/>
                  <a:pt x="20789" y="9586"/>
                </a:cubicBezTo>
                <a:cubicBezTo>
                  <a:pt x="20816" y="9506"/>
                  <a:pt x="20845" y="9482"/>
                  <a:pt x="20875" y="9482"/>
                </a:cubicBezTo>
                <a:cubicBezTo>
                  <a:pt x="20920" y="9482"/>
                  <a:pt x="20966" y="9536"/>
                  <a:pt x="21005" y="9536"/>
                </a:cubicBezTo>
                <a:cubicBezTo>
                  <a:pt x="21032" y="9496"/>
                  <a:pt x="20994" y="9401"/>
                  <a:pt x="21040" y="9401"/>
                </a:cubicBezTo>
                <a:cubicBezTo>
                  <a:pt x="21051" y="9401"/>
                  <a:pt x="21067" y="9407"/>
                  <a:pt x="21090" y="9420"/>
                </a:cubicBezTo>
                <a:cubicBezTo>
                  <a:pt x="21150" y="9453"/>
                  <a:pt x="21205" y="9465"/>
                  <a:pt x="21258" y="9465"/>
                </a:cubicBezTo>
                <a:cubicBezTo>
                  <a:pt x="21337" y="9465"/>
                  <a:pt x="21410" y="9440"/>
                  <a:pt x="21490" y="9420"/>
                </a:cubicBezTo>
                <a:cubicBezTo>
                  <a:pt x="21390" y="9302"/>
                  <a:pt x="21556" y="9302"/>
                  <a:pt x="21572" y="9253"/>
                </a:cubicBezTo>
                <a:cubicBezTo>
                  <a:pt x="21702" y="9204"/>
                  <a:pt x="21643" y="8968"/>
                  <a:pt x="21821" y="8968"/>
                </a:cubicBezTo>
                <a:cubicBezTo>
                  <a:pt x="21827" y="8968"/>
                  <a:pt x="21833" y="8968"/>
                  <a:pt x="21839" y="8969"/>
                </a:cubicBezTo>
                <a:cubicBezTo>
                  <a:pt x="21990" y="9002"/>
                  <a:pt x="22156" y="8986"/>
                  <a:pt x="22223" y="9186"/>
                </a:cubicBezTo>
                <a:cubicBezTo>
                  <a:pt x="22239" y="9220"/>
                  <a:pt x="22239" y="9253"/>
                  <a:pt x="22239" y="9302"/>
                </a:cubicBezTo>
                <a:cubicBezTo>
                  <a:pt x="22306" y="9253"/>
                  <a:pt x="22290" y="9186"/>
                  <a:pt x="22290" y="9120"/>
                </a:cubicBezTo>
                <a:cubicBezTo>
                  <a:pt x="22290" y="9020"/>
                  <a:pt x="22323" y="8969"/>
                  <a:pt x="22406" y="8920"/>
                </a:cubicBezTo>
                <a:cubicBezTo>
                  <a:pt x="22539" y="8869"/>
                  <a:pt x="22657" y="8802"/>
                  <a:pt x="22773" y="8753"/>
                </a:cubicBezTo>
                <a:cubicBezTo>
                  <a:pt x="22723" y="8720"/>
                  <a:pt x="22657" y="8669"/>
                  <a:pt x="22606" y="8635"/>
                </a:cubicBezTo>
                <a:cubicBezTo>
                  <a:pt x="22539" y="8602"/>
                  <a:pt x="22539" y="8553"/>
                  <a:pt x="22539" y="8502"/>
                </a:cubicBezTo>
                <a:cubicBezTo>
                  <a:pt x="22406" y="8386"/>
                  <a:pt x="22523" y="8302"/>
                  <a:pt x="22606" y="8235"/>
                </a:cubicBezTo>
                <a:cubicBezTo>
                  <a:pt x="22652" y="8201"/>
                  <a:pt x="22708" y="8158"/>
                  <a:pt x="22765" y="8158"/>
                </a:cubicBezTo>
                <a:cubicBezTo>
                  <a:pt x="22789" y="8158"/>
                  <a:pt x="22814" y="8166"/>
                  <a:pt x="22839" y="8186"/>
                </a:cubicBezTo>
                <a:cubicBezTo>
                  <a:pt x="22939" y="8253"/>
                  <a:pt x="23039" y="8335"/>
                  <a:pt x="23023" y="8486"/>
                </a:cubicBezTo>
                <a:cubicBezTo>
                  <a:pt x="23006" y="8569"/>
                  <a:pt x="22939" y="8653"/>
                  <a:pt x="22973" y="8753"/>
                </a:cubicBezTo>
                <a:lnTo>
                  <a:pt x="23023" y="8802"/>
                </a:lnTo>
                <a:cubicBezTo>
                  <a:pt x="23073" y="8836"/>
                  <a:pt x="23123" y="8886"/>
                  <a:pt x="23190" y="8886"/>
                </a:cubicBezTo>
                <a:cubicBezTo>
                  <a:pt x="23573" y="8802"/>
                  <a:pt x="23657" y="8435"/>
                  <a:pt x="23390" y="8086"/>
                </a:cubicBezTo>
                <a:lnTo>
                  <a:pt x="23090" y="7835"/>
                </a:lnTo>
                <a:cubicBezTo>
                  <a:pt x="23006" y="7786"/>
                  <a:pt x="22873" y="7753"/>
                  <a:pt x="22939" y="7619"/>
                </a:cubicBezTo>
                <a:cubicBezTo>
                  <a:pt x="22962" y="7582"/>
                  <a:pt x="22994" y="7561"/>
                  <a:pt x="23027" y="7561"/>
                </a:cubicBezTo>
                <a:close/>
                <a:moveTo>
                  <a:pt x="24490" y="41677"/>
                </a:moveTo>
                <a:cubicBezTo>
                  <a:pt x="24506" y="41677"/>
                  <a:pt x="24540" y="41694"/>
                  <a:pt x="24557" y="41710"/>
                </a:cubicBezTo>
                <a:cubicBezTo>
                  <a:pt x="24524" y="41794"/>
                  <a:pt x="24590" y="41944"/>
                  <a:pt x="24390" y="41977"/>
                </a:cubicBezTo>
                <a:cubicBezTo>
                  <a:pt x="24424" y="41861"/>
                  <a:pt x="24373" y="41744"/>
                  <a:pt x="24490" y="41677"/>
                </a:cubicBezTo>
                <a:close/>
                <a:moveTo>
                  <a:pt x="0" y="0"/>
                </a:moveTo>
                <a:lnTo>
                  <a:pt x="0" y="50413"/>
                </a:lnTo>
                <a:lnTo>
                  <a:pt x="50064" y="50413"/>
                </a:lnTo>
                <a:lnTo>
                  <a:pt x="5006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43"/>
          <p:cNvSpPr/>
          <p:nvPr/>
        </p:nvSpPr>
        <p:spPr>
          <a:xfrm>
            <a:off x="429500" y="348231"/>
            <a:ext cx="1676268" cy="1687953"/>
          </a:xfrm>
          <a:custGeom>
            <a:rect b="b" l="l" r="r" t="t"/>
            <a:pathLst>
              <a:path extrusionOk="0" h="50413" w="50064">
                <a:moveTo>
                  <a:pt x="23306" y="6966"/>
                </a:moveTo>
                <a:cubicBezTo>
                  <a:pt x="23359" y="6966"/>
                  <a:pt x="23373" y="7039"/>
                  <a:pt x="23373" y="7086"/>
                </a:cubicBezTo>
                <a:cubicBezTo>
                  <a:pt x="23373" y="7160"/>
                  <a:pt x="23373" y="7222"/>
                  <a:pt x="23300" y="7222"/>
                </a:cubicBezTo>
                <a:cubicBezTo>
                  <a:pt x="23292" y="7222"/>
                  <a:pt x="23283" y="7221"/>
                  <a:pt x="23273" y="7219"/>
                </a:cubicBezTo>
                <a:cubicBezTo>
                  <a:pt x="23206" y="7219"/>
                  <a:pt x="23173" y="7168"/>
                  <a:pt x="23157" y="7119"/>
                </a:cubicBezTo>
                <a:cubicBezTo>
                  <a:pt x="23173" y="7035"/>
                  <a:pt x="23223" y="6968"/>
                  <a:pt x="23290" y="6968"/>
                </a:cubicBezTo>
                <a:cubicBezTo>
                  <a:pt x="23296" y="6967"/>
                  <a:pt x="23301" y="6966"/>
                  <a:pt x="23306" y="6966"/>
                </a:cubicBezTo>
                <a:close/>
                <a:moveTo>
                  <a:pt x="22272" y="7219"/>
                </a:moveTo>
                <a:lnTo>
                  <a:pt x="22272" y="7219"/>
                </a:lnTo>
                <a:cubicBezTo>
                  <a:pt x="22272" y="7402"/>
                  <a:pt x="22373" y="7553"/>
                  <a:pt x="22457" y="7769"/>
                </a:cubicBezTo>
                <a:cubicBezTo>
                  <a:pt x="22223" y="7535"/>
                  <a:pt x="22223" y="7535"/>
                  <a:pt x="22272" y="7219"/>
                </a:cubicBezTo>
                <a:close/>
                <a:moveTo>
                  <a:pt x="23690" y="6686"/>
                </a:moveTo>
                <a:cubicBezTo>
                  <a:pt x="23824" y="6802"/>
                  <a:pt x="23906" y="6968"/>
                  <a:pt x="24106" y="7019"/>
                </a:cubicBezTo>
                <a:cubicBezTo>
                  <a:pt x="24206" y="7035"/>
                  <a:pt x="24240" y="7502"/>
                  <a:pt x="24173" y="7653"/>
                </a:cubicBezTo>
                <a:cubicBezTo>
                  <a:pt x="24157" y="7669"/>
                  <a:pt x="24140" y="7702"/>
                  <a:pt x="24106" y="7719"/>
                </a:cubicBezTo>
                <a:cubicBezTo>
                  <a:pt x="24051" y="7807"/>
                  <a:pt x="24002" y="7839"/>
                  <a:pt x="23955" y="7839"/>
                </a:cubicBezTo>
                <a:cubicBezTo>
                  <a:pt x="23861" y="7839"/>
                  <a:pt x="23780" y="7708"/>
                  <a:pt x="23690" y="7653"/>
                </a:cubicBezTo>
                <a:cubicBezTo>
                  <a:pt x="23590" y="7586"/>
                  <a:pt x="23557" y="7486"/>
                  <a:pt x="23573" y="7369"/>
                </a:cubicBezTo>
                <a:cubicBezTo>
                  <a:pt x="23590" y="7235"/>
                  <a:pt x="23606" y="7119"/>
                  <a:pt x="23639" y="6986"/>
                </a:cubicBezTo>
                <a:cubicBezTo>
                  <a:pt x="23590" y="6868"/>
                  <a:pt x="23573" y="6768"/>
                  <a:pt x="23690" y="6686"/>
                </a:cubicBezTo>
                <a:close/>
                <a:moveTo>
                  <a:pt x="26157" y="7802"/>
                </a:moveTo>
                <a:cubicBezTo>
                  <a:pt x="26173" y="7802"/>
                  <a:pt x="26224" y="7802"/>
                  <a:pt x="26240" y="7819"/>
                </a:cubicBezTo>
                <a:cubicBezTo>
                  <a:pt x="26324" y="7902"/>
                  <a:pt x="26224" y="7969"/>
                  <a:pt x="26207" y="8035"/>
                </a:cubicBezTo>
                <a:cubicBezTo>
                  <a:pt x="26107" y="7969"/>
                  <a:pt x="26091" y="7886"/>
                  <a:pt x="26157" y="7802"/>
                </a:cubicBezTo>
                <a:close/>
                <a:moveTo>
                  <a:pt x="22223" y="7919"/>
                </a:moveTo>
                <a:cubicBezTo>
                  <a:pt x="22339" y="7969"/>
                  <a:pt x="22306" y="8069"/>
                  <a:pt x="22306" y="8169"/>
                </a:cubicBezTo>
                <a:cubicBezTo>
                  <a:pt x="22223" y="8119"/>
                  <a:pt x="22123" y="8069"/>
                  <a:pt x="22172" y="7953"/>
                </a:cubicBezTo>
                <a:cubicBezTo>
                  <a:pt x="22172" y="7935"/>
                  <a:pt x="22206" y="7919"/>
                  <a:pt x="22223" y="7919"/>
                </a:cubicBezTo>
                <a:close/>
                <a:moveTo>
                  <a:pt x="22535" y="7983"/>
                </a:moveTo>
                <a:cubicBezTo>
                  <a:pt x="22602" y="7983"/>
                  <a:pt x="22586" y="8041"/>
                  <a:pt x="22557" y="8086"/>
                </a:cubicBezTo>
                <a:cubicBezTo>
                  <a:pt x="22557" y="8119"/>
                  <a:pt x="22523" y="8135"/>
                  <a:pt x="22506" y="8169"/>
                </a:cubicBezTo>
                <a:cubicBezTo>
                  <a:pt x="22473" y="8086"/>
                  <a:pt x="22457" y="8002"/>
                  <a:pt x="22506" y="7986"/>
                </a:cubicBezTo>
                <a:cubicBezTo>
                  <a:pt x="22517" y="7984"/>
                  <a:pt x="22527" y="7983"/>
                  <a:pt x="22535" y="7983"/>
                </a:cubicBezTo>
                <a:close/>
                <a:moveTo>
                  <a:pt x="29601" y="8195"/>
                </a:moveTo>
                <a:cubicBezTo>
                  <a:pt x="29673" y="8195"/>
                  <a:pt x="29710" y="8265"/>
                  <a:pt x="29725" y="8335"/>
                </a:cubicBezTo>
                <a:cubicBezTo>
                  <a:pt x="29708" y="8453"/>
                  <a:pt x="29641" y="8535"/>
                  <a:pt x="29525" y="8553"/>
                </a:cubicBezTo>
                <a:cubicBezTo>
                  <a:pt x="29507" y="8556"/>
                  <a:pt x="29488" y="8558"/>
                  <a:pt x="29468" y="8558"/>
                </a:cubicBezTo>
                <a:cubicBezTo>
                  <a:pt x="29397" y="8558"/>
                  <a:pt x="29325" y="8531"/>
                  <a:pt x="29325" y="8453"/>
                </a:cubicBezTo>
                <a:cubicBezTo>
                  <a:pt x="29341" y="8335"/>
                  <a:pt x="29441" y="8253"/>
                  <a:pt x="29558" y="8202"/>
                </a:cubicBezTo>
                <a:cubicBezTo>
                  <a:pt x="29574" y="8197"/>
                  <a:pt x="29588" y="8195"/>
                  <a:pt x="29601" y="8195"/>
                </a:cubicBezTo>
                <a:close/>
                <a:moveTo>
                  <a:pt x="21005" y="8702"/>
                </a:moveTo>
                <a:cubicBezTo>
                  <a:pt x="21039" y="8702"/>
                  <a:pt x="21072" y="8720"/>
                  <a:pt x="21072" y="8769"/>
                </a:cubicBezTo>
                <a:cubicBezTo>
                  <a:pt x="21072" y="8820"/>
                  <a:pt x="21072" y="8853"/>
                  <a:pt x="21023" y="8853"/>
                </a:cubicBezTo>
                <a:cubicBezTo>
                  <a:pt x="20972" y="8853"/>
                  <a:pt x="20939" y="8836"/>
                  <a:pt x="20939" y="8786"/>
                </a:cubicBezTo>
                <a:cubicBezTo>
                  <a:pt x="20939" y="8753"/>
                  <a:pt x="20956" y="8720"/>
                  <a:pt x="21005" y="8702"/>
                </a:cubicBezTo>
                <a:close/>
                <a:moveTo>
                  <a:pt x="29258" y="8702"/>
                </a:moveTo>
                <a:cubicBezTo>
                  <a:pt x="29308" y="8702"/>
                  <a:pt x="29341" y="8736"/>
                  <a:pt x="29325" y="8802"/>
                </a:cubicBezTo>
                <a:cubicBezTo>
                  <a:pt x="29325" y="8820"/>
                  <a:pt x="29292" y="8853"/>
                  <a:pt x="29274" y="8853"/>
                </a:cubicBezTo>
                <a:cubicBezTo>
                  <a:pt x="29225" y="8853"/>
                  <a:pt x="29192" y="8820"/>
                  <a:pt x="29174" y="8769"/>
                </a:cubicBezTo>
                <a:cubicBezTo>
                  <a:pt x="29174" y="8720"/>
                  <a:pt x="29208" y="8702"/>
                  <a:pt x="29258" y="8702"/>
                </a:cubicBezTo>
                <a:close/>
                <a:moveTo>
                  <a:pt x="30025" y="8419"/>
                </a:moveTo>
                <a:lnTo>
                  <a:pt x="30025" y="8419"/>
                </a:lnTo>
                <a:cubicBezTo>
                  <a:pt x="29974" y="8669"/>
                  <a:pt x="29858" y="8853"/>
                  <a:pt x="29625" y="8953"/>
                </a:cubicBezTo>
                <a:cubicBezTo>
                  <a:pt x="29692" y="8736"/>
                  <a:pt x="29925" y="8635"/>
                  <a:pt x="30025" y="8419"/>
                </a:cubicBezTo>
                <a:close/>
                <a:moveTo>
                  <a:pt x="21376" y="8667"/>
                </a:moveTo>
                <a:cubicBezTo>
                  <a:pt x="21385" y="8667"/>
                  <a:pt x="21395" y="8668"/>
                  <a:pt x="21406" y="8669"/>
                </a:cubicBezTo>
                <a:cubicBezTo>
                  <a:pt x="21490" y="8702"/>
                  <a:pt x="21623" y="8702"/>
                  <a:pt x="21623" y="8836"/>
                </a:cubicBezTo>
                <a:cubicBezTo>
                  <a:pt x="21623" y="8953"/>
                  <a:pt x="21523" y="8986"/>
                  <a:pt x="21423" y="9020"/>
                </a:cubicBezTo>
                <a:cubicBezTo>
                  <a:pt x="21323" y="9002"/>
                  <a:pt x="21256" y="8953"/>
                  <a:pt x="21256" y="8853"/>
                </a:cubicBezTo>
                <a:cubicBezTo>
                  <a:pt x="21271" y="8760"/>
                  <a:pt x="21258" y="8667"/>
                  <a:pt x="21376" y="8667"/>
                </a:cubicBezTo>
                <a:close/>
                <a:moveTo>
                  <a:pt x="30200" y="8943"/>
                </a:moveTo>
                <a:cubicBezTo>
                  <a:pt x="30275" y="8943"/>
                  <a:pt x="30340" y="8983"/>
                  <a:pt x="30425" y="9036"/>
                </a:cubicBezTo>
                <a:cubicBezTo>
                  <a:pt x="30363" y="9085"/>
                  <a:pt x="30313" y="9105"/>
                  <a:pt x="30267" y="9105"/>
                </a:cubicBezTo>
                <a:cubicBezTo>
                  <a:pt x="30192" y="9105"/>
                  <a:pt x="30131" y="9049"/>
                  <a:pt x="30058" y="8986"/>
                </a:cubicBezTo>
                <a:cubicBezTo>
                  <a:pt x="30113" y="8956"/>
                  <a:pt x="30158" y="8943"/>
                  <a:pt x="30200" y="8943"/>
                </a:cubicBezTo>
                <a:close/>
                <a:moveTo>
                  <a:pt x="30736" y="8817"/>
                </a:moveTo>
                <a:cubicBezTo>
                  <a:pt x="30845" y="8817"/>
                  <a:pt x="30859" y="8878"/>
                  <a:pt x="30859" y="8953"/>
                </a:cubicBezTo>
                <a:cubicBezTo>
                  <a:pt x="30859" y="9120"/>
                  <a:pt x="30692" y="9186"/>
                  <a:pt x="30659" y="9320"/>
                </a:cubicBezTo>
                <a:cubicBezTo>
                  <a:pt x="30625" y="9220"/>
                  <a:pt x="30575" y="9120"/>
                  <a:pt x="30559" y="9020"/>
                </a:cubicBezTo>
                <a:cubicBezTo>
                  <a:pt x="30541" y="8902"/>
                  <a:pt x="30608" y="8820"/>
                  <a:pt x="30692" y="8820"/>
                </a:cubicBezTo>
                <a:cubicBezTo>
                  <a:pt x="30708" y="8818"/>
                  <a:pt x="30723" y="8817"/>
                  <a:pt x="30736" y="8817"/>
                </a:cubicBezTo>
                <a:close/>
                <a:moveTo>
                  <a:pt x="20505" y="9120"/>
                </a:moveTo>
                <a:lnTo>
                  <a:pt x="20505" y="9120"/>
                </a:lnTo>
                <a:cubicBezTo>
                  <a:pt x="20556" y="9202"/>
                  <a:pt x="20705" y="9236"/>
                  <a:pt x="20672" y="9436"/>
                </a:cubicBezTo>
                <a:cubicBezTo>
                  <a:pt x="20523" y="9336"/>
                  <a:pt x="20489" y="9236"/>
                  <a:pt x="20505" y="9120"/>
                </a:cubicBezTo>
                <a:close/>
                <a:moveTo>
                  <a:pt x="28270" y="9217"/>
                </a:moveTo>
                <a:cubicBezTo>
                  <a:pt x="28277" y="9217"/>
                  <a:pt x="28284" y="9218"/>
                  <a:pt x="28291" y="9220"/>
                </a:cubicBezTo>
                <a:cubicBezTo>
                  <a:pt x="28358" y="9236"/>
                  <a:pt x="28374" y="9302"/>
                  <a:pt x="28374" y="9369"/>
                </a:cubicBezTo>
                <a:cubicBezTo>
                  <a:pt x="28360" y="9427"/>
                  <a:pt x="28345" y="9472"/>
                  <a:pt x="28288" y="9472"/>
                </a:cubicBezTo>
                <a:cubicBezTo>
                  <a:pt x="28279" y="9472"/>
                  <a:pt x="28269" y="9471"/>
                  <a:pt x="28258" y="9469"/>
                </a:cubicBezTo>
                <a:cubicBezTo>
                  <a:pt x="28191" y="9469"/>
                  <a:pt x="28141" y="9420"/>
                  <a:pt x="28158" y="9353"/>
                </a:cubicBezTo>
                <a:cubicBezTo>
                  <a:pt x="28188" y="9292"/>
                  <a:pt x="28204" y="9217"/>
                  <a:pt x="28270" y="9217"/>
                </a:cubicBezTo>
                <a:close/>
                <a:moveTo>
                  <a:pt x="17472" y="9505"/>
                </a:moveTo>
                <a:cubicBezTo>
                  <a:pt x="17551" y="9505"/>
                  <a:pt x="17624" y="9540"/>
                  <a:pt x="17689" y="9653"/>
                </a:cubicBezTo>
                <a:cubicBezTo>
                  <a:pt x="17755" y="9702"/>
                  <a:pt x="17838" y="9753"/>
                  <a:pt x="17738" y="9853"/>
                </a:cubicBezTo>
                <a:cubicBezTo>
                  <a:pt x="17555" y="9802"/>
                  <a:pt x="17271" y="9902"/>
                  <a:pt x="17204" y="9569"/>
                </a:cubicBezTo>
                <a:cubicBezTo>
                  <a:pt x="17299" y="9544"/>
                  <a:pt x="17389" y="9505"/>
                  <a:pt x="17472" y="9505"/>
                </a:cubicBezTo>
                <a:close/>
                <a:moveTo>
                  <a:pt x="30970" y="9289"/>
                </a:moveTo>
                <a:cubicBezTo>
                  <a:pt x="31038" y="9289"/>
                  <a:pt x="31116" y="9305"/>
                  <a:pt x="31183" y="9305"/>
                </a:cubicBezTo>
                <a:cubicBezTo>
                  <a:pt x="31198" y="9305"/>
                  <a:pt x="31212" y="9304"/>
                  <a:pt x="31225" y="9302"/>
                </a:cubicBezTo>
                <a:cubicBezTo>
                  <a:pt x="31242" y="9299"/>
                  <a:pt x="31259" y="9297"/>
                  <a:pt x="31276" y="9297"/>
                </a:cubicBezTo>
                <a:cubicBezTo>
                  <a:pt x="31340" y="9297"/>
                  <a:pt x="31395" y="9326"/>
                  <a:pt x="31408" y="9420"/>
                </a:cubicBezTo>
                <a:cubicBezTo>
                  <a:pt x="31442" y="9436"/>
                  <a:pt x="31459" y="9436"/>
                  <a:pt x="31492" y="9469"/>
                </a:cubicBezTo>
                <a:cubicBezTo>
                  <a:pt x="31559" y="9536"/>
                  <a:pt x="31742" y="9569"/>
                  <a:pt x="31642" y="9720"/>
                </a:cubicBezTo>
                <a:cubicBezTo>
                  <a:pt x="31586" y="9812"/>
                  <a:pt x="31511" y="9848"/>
                  <a:pt x="31435" y="9848"/>
                </a:cubicBezTo>
                <a:cubicBezTo>
                  <a:pt x="31373" y="9848"/>
                  <a:pt x="31311" y="9824"/>
                  <a:pt x="31259" y="9786"/>
                </a:cubicBezTo>
                <a:cubicBezTo>
                  <a:pt x="31191" y="9741"/>
                  <a:pt x="31130" y="9723"/>
                  <a:pt x="31071" y="9723"/>
                </a:cubicBezTo>
                <a:cubicBezTo>
                  <a:pt x="31000" y="9723"/>
                  <a:pt x="30932" y="9750"/>
                  <a:pt x="30859" y="9786"/>
                </a:cubicBezTo>
                <a:cubicBezTo>
                  <a:pt x="30892" y="9853"/>
                  <a:pt x="30941" y="9902"/>
                  <a:pt x="30892" y="9987"/>
                </a:cubicBezTo>
                <a:cubicBezTo>
                  <a:pt x="30841" y="9886"/>
                  <a:pt x="30725" y="9920"/>
                  <a:pt x="30675" y="9853"/>
                </a:cubicBezTo>
                <a:cubicBezTo>
                  <a:pt x="30608" y="9820"/>
                  <a:pt x="30559" y="9736"/>
                  <a:pt x="30575" y="9720"/>
                </a:cubicBezTo>
                <a:cubicBezTo>
                  <a:pt x="30808" y="9702"/>
                  <a:pt x="30741" y="9486"/>
                  <a:pt x="30825" y="9353"/>
                </a:cubicBezTo>
                <a:cubicBezTo>
                  <a:pt x="30854" y="9302"/>
                  <a:pt x="30908" y="9289"/>
                  <a:pt x="30970" y="9289"/>
                </a:cubicBezTo>
                <a:close/>
                <a:moveTo>
                  <a:pt x="31508" y="10020"/>
                </a:moveTo>
                <a:cubicBezTo>
                  <a:pt x="31559" y="10020"/>
                  <a:pt x="31608" y="10036"/>
                  <a:pt x="31626" y="10087"/>
                </a:cubicBezTo>
                <a:cubicBezTo>
                  <a:pt x="31626" y="10153"/>
                  <a:pt x="31592" y="10187"/>
                  <a:pt x="31542" y="10203"/>
                </a:cubicBezTo>
                <a:cubicBezTo>
                  <a:pt x="31530" y="10206"/>
                  <a:pt x="31518" y="10207"/>
                  <a:pt x="31507" y="10207"/>
                </a:cubicBezTo>
                <a:cubicBezTo>
                  <a:pt x="31453" y="10207"/>
                  <a:pt x="31408" y="10175"/>
                  <a:pt x="31408" y="10120"/>
                </a:cubicBezTo>
                <a:cubicBezTo>
                  <a:pt x="31408" y="10053"/>
                  <a:pt x="31459" y="10020"/>
                  <a:pt x="31508" y="10020"/>
                </a:cubicBezTo>
                <a:close/>
                <a:moveTo>
                  <a:pt x="16271" y="10303"/>
                </a:moveTo>
                <a:cubicBezTo>
                  <a:pt x="16238" y="10453"/>
                  <a:pt x="16388" y="10569"/>
                  <a:pt x="16304" y="10769"/>
                </a:cubicBezTo>
                <a:cubicBezTo>
                  <a:pt x="16155" y="10587"/>
                  <a:pt x="16171" y="10436"/>
                  <a:pt x="16271" y="10303"/>
                </a:cubicBezTo>
                <a:close/>
                <a:moveTo>
                  <a:pt x="16004" y="10887"/>
                </a:moveTo>
                <a:lnTo>
                  <a:pt x="16004" y="10887"/>
                </a:lnTo>
                <a:cubicBezTo>
                  <a:pt x="16122" y="10936"/>
                  <a:pt x="16138" y="11003"/>
                  <a:pt x="16138" y="11120"/>
                </a:cubicBezTo>
                <a:cubicBezTo>
                  <a:pt x="16022" y="11069"/>
                  <a:pt x="16004" y="10987"/>
                  <a:pt x="16004" y="10887"/>
                </a:cubicBezTo>
                <a:close/>
                <a:moveTo>
                  <a:pt x="33542" y="11330"/>
                </a:moveTo>
                <a:cubicBezTo>
                  <a:pt x="33567" y="11330"/>
                  <a:pt x="33575" y="11345"/>
                  <a:pt x="33575" y="11370"/>
                </a:cubicBezTo>
                <a:cubicBezTo>
                  <a:pt x="33559" y="11403"/>
                  <a:pt x="33542" y="11420"/>
                  <a:pt x="33526" y="11436"/>
                </a:cubicBezTo>
                <a:cubicBezTo>
                  <a:pt x="33520" y="11440"/>
                  <a:pt x="33514" y="11441"/>
                  <a:pt x="33508" y="11441"/>
                </a:cubicBezTo>
                <a:cubicBezTo>
                  <a:pt x="33487" y="11441"/>
                  <a:pt x="33475" y="11417"/>
                  <a:pt x="33475" y="11403"/>
                </a:cubicBezTo>
                <a:cubicBezTo>
                  <a:pt x="33475" y="11370"/>
                  <a:pt x="33493" y="11354"/>
                  <a:pt x="33509" y="11336"/>
                </a:cubicBezTo>
                <a:cubicBezTo>
                  <a:pt x="33522" y="11332"/>
                  <a:pt x="33533" y="11330"/>
                  <a:pt x="33542" y="11330"/>
                </a:cubicBezTo>
                <a:close/>
                <a:moveTo>
                  <a:pt x="14521" y="11936"/>
                </a:moveTo>
                <a:lnTo>
                  <a:pt x="14521" y="11936"/>
                </a:lnTo>
                <a:cubicBezTo>
                  <a:pt x="14588" y="12054"/>
                  <a:pt x="14654" y="12154"/>
                  <a:pt x="14771" y="12254"/>
                </a:cubicBezTo>
                <a:cubicBezTo>
                  <a:pt x="14521" y="12254"/>
                  <a:pt x="14470" y="12187"/>
                  <a:pt x="14521" y="11936"/>
                </a:cubicBezTo>
                <a:close/>
                <a:moveTo>
                  <a:pt x="14294" y="13154"/>
                </a:moveTo>
                <a:cubicBezTo>
                  <a:pt x="14317" y="13154"/>
                  <a:pt x="14346" y="13171"/>
                  <a:pt x="14370" y="13187"/>
                </a:cubicBezTo>
                <a:cubicBezTo>
                  <a:pt x="14404" y="13221"/>
                  <a:pt x="14404" y="13237"/>
                  <a:pt x="14437" y="13287"/>
                </a:cubicBezTo>
                <a:cubicBezTo>
                  <a:pt x="14337" y="13287"/>
                  <a:pt x="14254" y="13254"/>
                  <a:pt x="14254" y="13221"/>
                </a:cubicBezTo>
                <a:cubicBezTo>
                  <a:pt x="14254" y="13171"/>
                  <a:pt x="14271" y="13154"/>
                  <a:pt x="14294" y="13154"/>
                </a:cubicBezTo>
                <a:close/>
                <a:moveTo>
                  <a:pt x="35743" y="13887"/>
                </a:moveTo>
                <a:cubicBezTo>
                  <a:pt x="35743" y="13921"/>
                  <a:pt x="35760" y="13937"/>
                  <a:pt x="35760" y="13970"/>
                </a:cubicBezTo>
                <a:cubicBezTo>
                  <a:pt x="35760" y="13984"/>
                  <a:pt x="35749" y="14008"/>
                  <a:pt x="35719" y="14008"/>
                </a:cubicBezTo>
                <a:cubicBezTo>
                  <a:pt x="35711" y="14008"/>
                  <a:pt x="35703" y="14007"/>
                  <a:pt x="35693" y="14004"/>
                </a:cubicBezTo>
                <a:cubicBezTo>
                  <a:pt x="35676" y="14004"/>
                  <a:pt x="35660" y="13970"/>
                  <a:pt x="35676" y="13954"/>
                </a:cubicBezTo>
                <a:cubicBezTo>
                  <a:pt x="35693" y="13921"/>
                  <a:pt x="35727" y="13903"/>
                  <a:pt x="35743" y="13887"/>
                </a:cubicBezTo>
                <a:close/>
                <a:moveTo>
                  <a:pt x="35477" y="14052"/>
                </a:moveTo>
                <a:cubicBezTo>
                  <a:pt x="35527" y="14052"/>
                  <a:pt x="35530" y="14124"/>
                  <a:pt x="35560" y="14154"/>
                </a:cubicBezTo>
                <a:cubicBezTo>
                  <a:pt x="35560" y="14206"/>
                  <a:pt x="35540" y="14248"/>
                  <a:pt x="35507" y="14248"/>
                </a:cubicBezTo>
                <a:cubicBezTo>
                  <a:pt x="35497" y="14248"/>
                  <a:pt x="35487" y="14244"/>
                  <a:pt x="35476" y="14237"/>
                </a:cubicBezTo>
                <a:cubicBezTo>
                  <a:pt x="35427" y="14221"/>
                  <a:pt x="35343" y="14237"/>
                  <a:pt x="35343" y="14170"/>
                </a:cubicBezTo>
                <a:cubicBezTo>
                  <a:pt x="35327" y="14104"/>
                  <a:pt x="35393" y="14070"/>
                  <a:pt x="35460" y="14054"/>
                </a:cubicBezTo>
                <a:cubicBezTo>
                  <a:pt x="35466" y="14053"/>
                  <a:pt x="35472" y="14052"/>
                  <a:pt x="35477" y="14052"/>
                </a:cubicBezTo>
                <a:close/>
                <a:moveTo>
                  <a:pt x="35076" y="14221"/>
                </a:moveTo>
                <a:cubicBezTo>
                  <a:pt x="35142" y="14221"/>
                  <a:pt x="35160" y="14254"/>
                  <a:pt x="35160" y="14321"/>
                </a:cubicBezTo>
                <a:cubicBezTo>
                  <a:pt x="35160" y="14337"/>
                  <a:pt x="35126" y="14370"/>
                  <a:pt x="35109" y="14370"/>
                </a:cubicBezTo>
                <a:cubicBezTo>
                  <a:pt x="35100" y="14373"/>
                  <a:pt x="35092" y="14375"/>
                  <a:pt x="35083" y="14375"/>
                </a:cubicBezTo>
                <a:cubicBezTo>
                  <a:pt x="35043" y="14375"/>
                  <a:pt x="35009" y="14343"/>
                  <a:pt x="35009" y="14288"/>
                </a:cubicBezTo>
                <a:cubicBezTo>
                  <a:pt x="34993" y="14254"/>
                  <a:pt x="35026" y="14221"/>
                  <a:pt x="35076" y="14221"/>
                </a:cubicBezTo>
                <a:close/>
                <a:moveTo>
                  <a:pt x="36501" y="14648"/>
                </a:moveTo>
                <a:cubicBezTo>
                  <a:pt x="36525" y="14648"/>
                  <a:pt x="36547" y="14667"/>
                  <a:pt x="36560" y="14704"/>
                </a:cubicBezTo>
                <a:cubicBezTo>
                  <a:pt x="36543" y="14770"/>
                  <a:pt x="36509" y="14804"/>
                  <a:pt x="36460" y="14804"/>
                </a:cubicBezTo>
                <a:cubicBezTo>
                  <a:pt x="36393" y="14804"/>
                  <a:pt x="36343" y="14788"/>
                  <a:pt x="36360" y="14721"/>
                </a:cubicBezTo>
                <a:cubicBezTo>
                  <a:pt x="36360" y="14670"/>
                  <a:pt x="36409" y="14654"/>
                  <a:pt x="36476" y="14654"/>
                </a:cubicBezTo>
                <a:cubicBezTo>
                  <a:pt x="36485" y="14650"/>
                  <a:pt x="36493" y="14648"/>
                  <a:pt x="36501" y="14648"/>
                </a:cubicBezTo>
                <a:close/>
                <a:moveTo>
                  <a:pt x="13265" y="14566"/>
                </a:moveTo>
                <a:cubicBezTo>
                  <a:pt x="13276" y="14566"/>
                  <a:pt x="13289" y="14567"/>
                  <a:pt x="13303" y="14570"/>
                </a:cubicBezTo>
                <a:cubicBezTo>
                  <a:pt x="13370" y="14588"/>
                  <a:pt x="13421" y="14688"/>
                  <a:pt x="13388" y="14754"/>
                </a:cubicBezTo>
                <a:cubicBezTo>
                  <a:pt x="13362" y="14806"/>
                  <a:pt x="13331" y="14820"/>
                  <a:pt x="13296" y="14820"/>
                </a:cubicBezTo>
                <a:cubicBezTo>
                  <a:pt x="13252" y="14820"/>
                  <a:pt x="13199" y="14797"/>
                  <a:pt x="13140" y="14797"/>
                </a:cubicBezTo>
                <a:cubicBezTo>
                  <a:pt x="13123" y="14797"/>
                  <a:pt x="13105" y="14799"/>
                  <a:pt x="13087" y="14804"/>
                </a:cubicBezTo>
                <a:cubicBezTo>
                  <a:pt x="13178" y="14699"/>
                  <a:pt x="13159" y="14566"/>
                  <a:pt x="13265" y="14566"/>
                </a:cubicBezTo>
                <a:close/>
                <a:moveTo>
                  <a:pt x="36159" y="14276"/>
                </a:moveTo>
                <a:cubicBezTo>
                  <a:pt x="36253" y="14276"/>
                  <a:pt x="36327" y="14326"/>
                  <a:pt x="36327" y="14537"/>
                </a:cubicBezTo>
                <a:cubicBezTo>
                  <a:pt x="36266" y="14502"/>
                  <a:pt x="36205" y="14473"/>
                  <a:pt x="36150" y="14473"/>
                </a:cubicBezTo>
                <a:cubicBezTo>
                  <a:pt x="36098" y="14473"/>
                  <a:pt x="36050" y="14498"/>
                  <a:pt x="36009" y="14570"/>
                </a:cubicBezTo>
                <a:cubicBezTo>
                  <a:pt x="35993" y="14604"/>
                  <a:pt x="35976" y="14621"/>
                  <a:pt x="35960" y="14637"/>
                </a:cubicBezTo>
                <a:cubicBezTo>
                  <a:pt x="35893" y="14721"/>
                  <a:pt x="36176" y="14788"/>
                  <a:pt x="35993" y="14854"/>
                </a:cubicBezTo>
                <a:cubicBezTo>
                  <a:pt x="35973" y="14861"/>
                  <a:pt x="35954" y="14864"/>
                  <a:pt x="35937" y="14864"/>
                </a:cubicBezTo>
                <a:cubicBezTo>
                  <a:pt x="35825" y="14864"/>
                  <a:pt x="35769" y="14739"/>
                  <a:pt x="35727" y="14637"/>
                </a:cubicBezTo>
                <a:cubicBezTo>
                  <a:pt x="35709" y="14621"/>
                  <a:pt x="35727" y="14588"/>
                  <a:pt x="35727" y="14570"/>
                </a:cubicBezTo>
                <a:cubicBezTo>
                  <a:pt x="35727" y="14471"/>
                  <a:pt x="35690" y="14286"/>
                  <a:pt x="35783" y="14286"/>
                </a:cubicBezTo>
                <a:cubicBezTo>
                  <a:pt x="35799" y="14286"/>
                  <a:pt x="35818" y="14292"/>
                  <a:pt x="35843" y="14304"/>
                </a:cubicBezTo>
                <a:cubicBezTo>
                  <a:pt x="35860" y="14311"/>
                  <a:pt x="35880" y="14314"/>
                  <a:pt x="35902" y="14314"/>
                </a:cubicBezTo>
                <a:cubicBezTo>
                  <a:pt x="35979" y="14314"/>
                  <a:pt x="36077" y="14276"/>
                  <a:pt x="36159" y="14276"/>
                </a:cubicBezTo>
                <a:close/>
                <a:moveTo>
                  <a:pt x="12921" y="14670"/>
                </a:moveTo>
                <a:cubicBezTo>
                  <a:pt x="13003" y="14737"/>
                  <a:pt x="13070" y="14804"/>
                  <a:pt x="13070" y="14888"/>
                </a:cubicBezTo>
                <a:cubicBezTo>
                  <a:pt x="13070" y="14953"/>
                  <a:pt x="13039" y="14998"/>
                  <a:pt x="12994" y="14998"/>
                </a:cubicBezTo>
                <a:cubicBezTo>
                  <a:pt x="12982" y="14998"/>
                  <a:pt x="12968" y="14995"/>
                  <a:pt x="12954" y="14988"/>
                </a:cubicBezTo>
                <a:cubicBezTo>
                  <a:pt x="12870" y="14970"/>
                  <a:pt x="12837" y="14888"/>
                  <a:pt x="12837" y="14804"/>
                </a:cubicBezTo>
                <a:cubicBezTo>
                  <a:pt x="12837" y="14754"/>
                  <a:pt x="12870" y="14704"/>
                  <a:pt x="12921" y="14670"/>
                </a:cubicBezTo>
                <a:close/>
                <a:moveTo>
                  <a:pt x="12156" y="15718"/>
                </a:moveTo>
                <a:cubicBezTo>
                  <a:pt x="12161" y="15718"/>
                  <a:pt x="12165" y="15719"/>
                  <a:pt x="12170" y="15721"/>
                </a:cubicBezTo>
                <a:cubicBezTo>
                  <a:pt x="12203" y="15721"/>
                  <a:pt x="12237" y="15788"/>
                  <a:pt x="12254" y="15804"/>
                </a:cubicBezTo>
                <a:cubicBezTo>
                  <a:pt x="12254" y="15871"/>
                  <a:pt x="12254" y="15904"/>
                  <a:pt x="12203" y="15904"/>
                </a:cubicBezTo>
                <a:cubicBezTo>
                  <a:pt x="12137" y="15888"/>
                  <a:pt x="12103" y="15855"/>
                  <a:pt x="12103" y="15804"/>
                </a:cubicBezTo>
                <a:cubicBezTo>
                  <a:pt x="12103" y="15761"/>
                  <a:pt x="12128" y="15718"/>
                  <a:pt x="12156" y="15718"/>
                </a:cubicBezTo>
                <a:close/>
                <a:moveTo>
                  <a:pt x="36409" y="15837"/>
                </a:moveTo>
                <a:lnTo>
                  <a:pt x="36409" y="15837"/>
                </a:lnTo>
                <a:cubicBezTo>
                  <a:pt x="36443" y="15988"/>
                  <a:pt x="36543" y="16071"/>
                  <a:pt x="36427" y="16221"/>
                </a:cubicBezTo>
                <a:cubicBezTo>
                  <a:pt x="36393" y="16088"/>
                  <a:pt x="36293" y="16021"/>
                  <a:pt x="36409" y="15837"/>
                </a:cubicBezTo>
                <a:close/>
                <a:moveTo>
                  <a:pt x="38151" y="17100"/>
                </a:moveTo>
                <a:cubicBezTo>
                  <a:pt x="38159" y="17100"/>
                  <a:pt x="38167" y="17101"/>
                  <a:pt x="38177" y="17104"/>
                </a:cubicBezTo>
                <a:cubicBezTo>
                  <a:pt x="38177" y="17122"/>
                  <a:pt x="38194" y="17138"/>
                  <a:pt x="38194" y="17171"/>
                </a:cubicBezTo>
                <a:cubicBezTo>
                  <a:pt x="38194" y="17209"/>
                  <a:pt x="38175" y="17228"/>
                  <a:pt x="38151" y="17228"/>
                </a:cubicBezTo>
                <a:cubicBezTo>
                  <a:pt x="38144" y="17228"/>
                  <a:pt x="38136" y="17226"/>
                  <a:pt x="38127" y="17222"/>
                </a:cubicBezTo>
                <a:cubicBezTo>
                  <a:pt x="38110" y="17204"/>
                  <a:pt x="38094" y="17171"/>
                  <a:pt x="38094" y="17138"/>
                </a:cubicBezTo>
                <a:cubicBezTo>
                  <a:pt x="38094" y="17125"/>
                  <a:pt x="38116" y="17100"/>
                  <a:pt x="38151" y="17100"/>
                </a:cubicBezTo>
                <a:close/>
                <a:moveTo>
                  <a:pt x="36160" y="17138"/>
                </a:moveTo>
                <a:cubicBezTo>
                  <a:pt x="36209" y="17138"/>
                  <a:pt x="36260" y="17171"/>
                  <a:pt x="36260" y="17222"/>
                </a:cubicBezTo>
                <a:cubicBezTo>
                  <a:pt x="36260" y="17264"/>
                  <a:pt x="36235" y="17308"/>
                  <a:pt x="36164" y="17308"/>
                </a:cubicBezTo>
                <a:cubicBezTo>
                  <a:pt x="36153" y="17308"/>
                  <a:pt x="36140" y="17307"/>
                  <a:pt x="36127" y="17304"/>
                </a:cubicBezTo>
                <a:cubicBezTo>
                  <a:pt x="36093" y="17304"/>
                  <a:pt x="36043" y="17271"/>
                  <a:pt x="36043" y="17204"/>
                </a:cubicBezTo>
                <a:cubicBezTo>
                  <a:pt x="36043" y="17138"/>
                  <a:pt x="36109" y="17138"/>
                  <a:pt x="36160" y="17138"/>
                </a:cubicBezTo>
                <a:close/>
                <a:moveTo>
                  <a:pt x="36889" y="17146"/>
                </a:moveTo>
                <a:cubicBezTo>
                  <a:pt x="36910" y="17146"/>
                  <a:pt x="36935" y="17163"/>
                  <a:pt x="36960" y="17171"/>
                </a:cubicBezTo>
                <a:cubicBezTo>
                  <a:pt x="37027" y="17204"/>
                  <a:pt x="37060" y="17255"/>
                  <a:pt x="36994" y="17304"/>
                </a:cubicBezTo>
                <a:cubicBezTo>
                  <a:pt x="36960" y="17338"/>
                  <a:pt x="36927" y="17355"/>
                  <a:pt x="36910" y="17388"/>
                </a:cubicBezTo>
                <a:cubicBezTo>
                  <a:pt x="36810" y="17571"/>
                  <a:pt x="36860" y="17771"/>
                  <a:pt x="37060" y="17871"/>
                </a:cubicBezTo>
                <a:cubicBezTo>
                  <a:pt x="37076" y="17871"/>
                  <a:pt x="37094" y="17855"/>
                  <a:pt x="37110" y="17855"/>
                </a:cubicBezTo>
                <a:cubicBezTo>
                  <a:pt x="37143" y="17738"/>
                  <a:pt x="36943" y="17671"/>
                  <a:pt x="37027" y="17522"/>
                </a:cubicBezTo>
                <a:lnTo>
                  <a:pt x="37027" y="17522"/>
                </a:lnTo>
                <a:cubicBezTo>
                  <a:pt x="37160" y="17655"/>
                  <a:pt x="37310" y="17771"/>
                  <a:pt x="37543" y="17822"/>
                </a:cubicBezTo>
                <a:cubicBezTo>
                  <a:pt x="37443" y="17888"/>
                  <a:pt x="37360" y="17938"/>
                  <a:pt x="37294" y="17971"/>
                </a:cubicBezTo>
                <a:cubicBezTo>
                  <a:pt x="37231" y="18016"/>
                  <a:pt x="37168" y="18066"/>
                  <a:pt x="37115" y="18066"/>
                </a:cubicBezTo>
                <a:cubicBezTo>
                  <a:pt x="37070" y="18066"/>
                  <a:pt x="37033" y="18030"/>
                  <a:pt x="37010" y="17922"/>
                </a:cubicBezTo>
                <a:cubicBezTo>
                  <a:pt x="36960" y="17922"/>
                  <a:pt x="36927" y="17904"/>
                  <a:pt x="36894" y="17904"/>
                </a:cubicBezTo>
                <a:cubicBezTo>
                  <a:pt x="36833" y="17935"/>
                  <a:pt x="36990" y="18060"/>
                  <a:pt x="36875" y="18060"/>
                </a:cubicBezTo>
                <a:cubicBezTo>
                  <a:pt x="36862" y="18060"/>
                  <a:pt x="36847" y="18058"/>
                  <a:pt x="36827" y="18055"/>
                </a:cubicBezTo>
                <a:cubicBezTo>
                  <a:pt x="36694" y="18038"/>
                  <a:pt x="36694" y="17955"/>
                  <a:pt x="36727" y="17871"/>
                </a:cubicBezTo>
                <a:cubicBezTo>
                  <a:pt x="36743" y="17855"/>
                  <a:pt x="36694" y="17822"/>
                  <a:pt x="36676" y="17788"/>
                </a:cubicBezTo>
                <a:cubicBezTo>
                  <a:pt x="36493" y="17755"/>
                  <a:pt x="36476" y="17588"/>
                  <a:pt x="36460" y="17455"/>
                </a:cubicBezTo>
                <a:cubicBezTo>
                  <a:pt x="36460" y="17349"/>
                  <a:pt x="36534" y="17316"/>
                  <a:pt x="36615" y="17316"/>
                </a:cubicBezTo>
                <a:cubicBezTo>
                  <a:pt x="36635" y="17316"/>
                  <a:pt x="36656" y="17318"/>
                  <a:pt x="36676" y="17322"/>
                </a:cubicBezTo>
                <a:cubicBezTo>
                  <a:pt x="36743" y="17304"/>
                  <a:pt x="36827" y="17304"/>
                  <a:pt x="36843" y="17222"/>
                </a:cubicBezTo>
                <a:cubicBezTo>
                  <a:pt x="36852" y="17163"/>
                  <a:pt x="36868" y="17146"/>
                  <a:pt x="36889" y="17146"/>
                </a:cubicBezTo>
                <a:close/>
                <a:moveTo>
                  <a:pt x="38061" y="17671"/>
                </a:moveTo>
                <a:cubicBezTo>
                  <a:pt x="38227" y="17688"/>
                  <a:pt x="38110" y="17838"/>
                  <a:pt x="38143" y="17904"/>
                </a:cubicBezTo>
                <a:cubicBezTo>
                  <a:pt x="38277" y="18189"/>
                  <a:pt x="37961" y="18138"/>
                  <a:pt x="37894" y="18289"/>
                </a:cubicBezTo>
                <a:cubicBezTo>
                  <a:pt x="37879" y="18347"/>
                  <a:pt x="37839" y="18392"/>
                  <a:pt x="37785" y="18392"/>
                </a:cubicBezTo>
                <a:cubicBezTo>
                  <a:pt x="37777" y="18392"/>
                  <a:pt x="37769" y="18391"/>
                  <a:pt x="37760" y="18389"/>
                </a:cubicBezTo>
                <a:cubicBezTo>
                  <a:pt x="37676" y="18355"/>
                  <a:pt x="37643" y="18289"/>
                  <a:pt x="37676" y="18222"/>
                </a:cubicBezTo>
                <a:cubicBezTo>
                  <a:pt x="37727" y="18105"/>
                  <a:pt x="37727" y="17989"/>
                  <a:pt x="37710" y="17871"/>
                </a:cubicBezTo>
                <a:cubicBezTo>
                  <a:pt x="37743" y="17671"/>
                  <a:pt x="37910" y="17671"/>
                  <a:pt x="38061" y="17671"/>
                </a:cubicBezTo>
                <a:close/>
                <a:moveTo>
                  <a:pt x="38543" y="19822"/>
                </a:moveTo>
                <a:cubicBezTo>
                  <a:pt x="38543" y="20022"/>
                  <a:pt x="38427" y="20122"/>
                  <a:pt x="38227" y="20156"/>
                </a:cubicBezTo>
                <a:cubicBezTo>
                  <a:pt x="38243" y="19938"/>
                  <a:pt x="38377" y="19872"/>
                  <a:pt x="38543" y="19822"/>
                </a:cubicBezTo>
                <a:close/>
                <a:moveTo>
                  <a:pt x="38592" y="21814"/>
                </a:moveTo>
                <a:cubicBezTo>
                  <a:pt x="38766" y="21814"/>
                  <a:pt x="38852" y="21988"/>
                  <a:pt x="38927" y="22190"/>
                </a:cubicBezTo>
                <a:cubicBezTo>
                  <a:pt x="38854" y="22231"/>
                  <a:pt x="38781" y="22234"/>
                  <a:pt x="38708" y="22234"/>
                </a:cubicBezTo>
                <a:cubicBezTo>
                  <a:pt x="38698" y="22234"/>
                  <a:pt x="38687" y="22234"/>
                  <a:pt x="38677" y="22234"/>
                </a:cubicBezTo>
                <a:cubicBezTo>
                  <a:pt x="38644" y="22234"/>
                  <a:pt x="38610" y="22234"/>
                  <a:pt x="38577" y="22239"/>
                </a:cubicBezTo>
                <a:cubicBezTo>
                  <a:pt x="38541" y="22304"/>
                  <a:pt x="38505" y="22329"/>
                  <a:pt x="38469" y="22329"/>
                </a:cubicBezTo>
                <a:cubicBezTo>
                  <a:pt x="38422" y="22329"/>
                  <a:pt x="38374" y="22287"/>
                  <a:pt x="38327" y="22239"/>
                </a:cubicBezTo>
                <a:cubicBezTo>
                  <a:pt x="38277" y="22123"/>
                  <a:pt x="38127" y="21990"/>
                  <a:pt x="38327" y="21872"/>
                </a:cubicBezTo>
                <a:lnTo>
                  <a:pt x="38394" y="21872"/>
                </a:lnTo>
                <a:cubicBezTo>
                  <a:pt x="38471" y="21832"/>
                  <a:pt x="38536" y="21814"/>
                  <a:pt x="38592" y="21814"/>
                </a:cubicBezTo>
                <a:close/>
                <a:moveTo>
                  <a:pt x="38740" y="22749"/>
                </a:moveTo>
                <a:cubicBezTo>
                  <a:pt x="38778" y="22749"/>
                  <a:pt x="38814" y="22760"/>
                  <a:pt x="38843" y="22790"/>
                </a:cubicBezTo>
                <a:cubicBezTo>
                  <a:pt x="38927" y="22906"/>
                  <a:pt x="38877" y="23023"/>
                  <a:pt x="38761" y="23090"/>
                </a:cubicBezTo>
                <a:cubicBezTo>
                  <a:pt x="38712" y="23162"/>
                  <a:pt x="38671" y="23200"/>
                  <a:pt x="38633" y="23200"/>
                </a:cubicBezTo>
                <a:cubicBezTo>
                  <a:pt x="38592" y="23200"/>
                  <a:pt x="38553" y="23158"/>
                  <a:pt x="38510" y="23072"/>
                </a:cubicBezTo>
                <a:cubicBezTo>
                  <a:pt x="38443" y="22972"/>
                  <a:pt x="38394" y="22872"/>
                  <a:pt x="38543" y="22806"/>
                </a:cubicBezTo>
                <a:cubicBezTo>
                  <a:pt x="38597" y="22784"/>
                  <a:pt x="38672" y="22749"/>
                  <a:pt x="38740" y="22749"/>
                </a:cubicBezTo>
                <a:close/>
                <a:moveTo>
                  <a:pt x="38910" y="23090"/>
                </a:moveTo>
                <a:lnTo>
                  <a:pt x="38910" y="23090"/>
                </a:lnTo>
                <a:cubicBezTo>
                  <a:pt x="38943" y="23223"/>
                  <a:pt x="38977" y="23323"/>
                  <a:pt x="38861" y="23373"/>
                </a:cubicBezTo>
                <a:cubicBezTo>
                  <a:pt x="38857" y="23376"/>
                  <a:pt x="38853" y="23377"/>
                  <a:pt x="38847" y="23377"/>
                </a:cubicBezTo>
                <a:cubicBezTo>
                  <a:pt x="38825" y="23377"/>
                  <a:pt x="38791" y="23353"/>
                  <a:pt x="38777" y="23339"/>
                </a:cubicBezTo>
                <a:cubicBezTo>
                  <a:pt x="38761" y="23239"/>
                  <a:pt x="38827" y="23190"/>
                  <a:pt x="38910" y="23090"/>
                </a:cubicBezTo>
                <a:close/>
                <a:moveTo>
                  <a:pt x="39061" y="23106"/>
                </a:moveTo>
                <a:lnTo>
                  <a:pt x="39061" y="23106"/>
                </a:lnTo>
                <a:cubicBezTo>
                  <a:pt x="39194" y="23172"/>
                  <a:pt x="39210" y="23256"/>
                  <a:pt x="39228" y="23390"/>
                </a:cubicBezTo>
                <a:cubicBezTo>
                  <a:pt x="39094" y="23323"/>
                  <a:pt x="39061" y="23239"/>
                  <a:pt x="39061" y="23106"/>
                </a:cubicBezTo>
                <a:close/>
                <a:moveTo>
                  <a:pt x="9309" y="23767"/>
                </a:moveTo>
                <a:cubicBezTo>
                  <a:pt x="9318" y="23767"/>
                  <a:pt x="9328" y="23769"/>
                  <a:pt x="9336" y="23773"/>
                </a:cubicBezTo>
                <a:cubicBezTo>
                  <a:pt x="9402" y="23773"/>
                  <a:pt x="9453" y="23790"/>
                  <a:pt x="9469" y="23873"/>
                </a:cubicBezTo>
                <a:cubicBezTo>
                  <a:pt x="9469" y="23923"/>
                  <a:pt x="9420" y="23923"/>
                  <a:pt x="9386" y="23939"/>
                </a:cubicBezTo>
                <a:cubicBezTo>
                  <a:pt x="9320" y="23923"/>
                  <a:pt x="9269" y="23890"/>
                  <a:pt x="9253" y="23823"/>
                </a:cubicBezTo>
                <a:cubicBezTo>
                  <a:pt x="9253" y="23785"/>
                  <a:pt x="9281" y="23767"/>
                  <a:pt x="9309" y="23767"/>
                </a:cubicBezTo>
                <a:close/>
                <a:moveTo>
                  <a:pt x="39025" y="23517"/>
                </a:moveTo>
                <a:cubicBezTo>
                  <a:pt x="39053" y="23517"/>
                  <a:pt x="39069" y="23539"/>
                  <a:pt x="39094" y="23590"/>
                </a:cubicBezTo>
                <a:cubicBezTo>
                  <a:pt x="39161" y="23723"/>
                  <a:pt x="39210" y="23857"/>
                  <a:pt x="39144" y="24023"/>
                </a:cubicBezTo>
                <a:cubicBezTo>
                  <a:pt x="39128" y="23873"/>
                  <a:pt x="39061" y="23739"/>
                  <a:pt x="38977" y="23623"/>
                </a:cubicBezTo>
                <a:cubicBezTo>
                  <a:pt x="38943" y="23590"/>
                  <a:pt x="38943" y="23557"/>
                  <a:pt x="38994" y="23523"/>
                </a:cubicBezTo>
                <a:cubicBezTo>
                  <a:pt x="39006" y="23519"/>
                  <a:pt x="39016" y="23517"/>
                  <a:pt x="39025" y="23517"/>
                </a:cubicBezTo>
                <a:close/>
                <a:moveTo>
                  <a:pt x="39877" y="28024"/>
                </a:moveTo>
                <a:cubicBezTo>
                  <a:pt x="39910" y="28040"/>
                  <a:pt x="39944" y="28074"/>
                  <a:pt x="39928" y="28124"/>
                </a:cubicBezTo>
                <a:cubicBezTo>
                  <a:pt x="39915" y="28136"/>
                  <a:pt x="39895" y="28148"/>
                  <a:pt x="39879" y="28148"/>
                </a:cubicBezTo>
                <a:cubicBezTo>
                  <a:pt x="39872" y="28148"/>
                  <a:pt x="39866" y="28145"/>
                  <a:pt x="39861" y="28140"/>
                </a:cubicBezTo>
                <a:cubicBezTo>
                  <a:pt x="39810" y="28140"/>
                  <a:pt x="39794" y="28091"/>
                  <a:pt x="39810" y="28058"/>
                </a:cubicBezTo>
                <a:cubicBezTo>
                  <a:pt x="39810" y="28040"/>
                  <a:pt x="39861" y="28024"/>
                  <a:pt x="39877" y="28024"/>
                </a:cubicBezTo>
                <a:close/>
                <a:moveTo>
                  <a:pt x="39710" y="28507"/>
                </a:moveTo>
                <a:cubicBezTo>
                  <a:pt x="39761" y="28507"/>
                  <a:pt x="39777" y="28558"/>
                  <a:pt x="39777" y="28591"/>
                </a:cubicBezTo>
                <a:cubicBezTo>
                  <a:pt x="39794" y="28658"/>
                  <a:pt x="39794" y="28707"/>
                  <a:pt x="39844" y="28758"/>
                </a:cubicBezTo>
                <a:cubicBezTo>
                  <a:pt x="39877" y="28791"/>
                  <a:pt x="39944" y="28791"/>
                  <a:pt x="39928" y="28891"/>
                </a:cubicBezTo>
                <a:cubicBezTo>
                  <a:pt x="39644" y="28891"/>
                  <a:pt x="39528" y="28774"/>
                  <a:pt x="39628" y="28591"/>
                </a:cubicBezTo>
                <a:cubicBezTo>
                  <a:pt x="39644" y="28558"/>
                  <a:pt x="39677" y="28524"/>
                  <a:pt x="39710" y="28507"/>
                </a:cubicBezTo>
                <a:close/>
                <a:moveTo>
                  <a:pt x="39494" y="29391"/>
                </a:moveTo>
                <a:lnTo>
                  <a:pt x="39494" y="29391"/>
                </a:lnTo>
                <a:cubicBezTo>
                  <a:pt x="39561" y="29641"/>
                  <a:pt x="39561" y="29641"/>
                  <a:pt x="39294" y="29741"/>
                </a:cubicBezTo>
                <a:cubicBezTo>
                  <a:pt x="39428" y="29674"/>
                  <a:pt x="39410" y="29507"/>
                  <a:pt x="39494" y="29391"/>
                </a:cubicBezTo>
                <a:close/>
                <a:moveTo>
                  <a:pt x="14021" y="37093"/>
                </a:moveTo>
                <a:cubicBezTo>
                  <a:pt x="14037" y="37109"/>
                  <a:pt x="14070" y="37143"/>
                  <a:pt x="14054" y="37160"/>
                </a:cubicBezTo>
                <a:cubicBezTo>
                  <a:pt x="14054" y="37193"/>
                  <a:pt x="14037" y="37227"/>
                  <a:pt x="13988" y="37293"/>
                </a:cubicBezTo>
                <a:cubicBezTo>
                  <a:pt x="13988" y="37209"/>
                  <a:pt x="13970" y="37176"/>
                  <a:pt x="13970" y="37143"/>
                </a:cubicBezTo>
                <a:cubicBezTo>
                  <a:pt x="13970" y="37127"/>
                  <a:pt x="13988" y="37093"/>
                  <a:pt x="14021" y="37093"/>
                </a:cubicBezTo>
                <a:close/>
                <a:moveTo>
                  <a:pt x="35409" y="39127"/>
                </a:moveTo>
                <a:cubicBezTo>
                  <a:pt x="35476" y="39276"/>
                  <a:pt x="35343" y="39327"/>
                  <a:pt x="35309" y="39410"/>
                </a:cubicBezTo>
                <a:cubicBezTo>
                  <a:pt x="35227" y="39777"/>
                  <a:pt x="34893" y="39627"/>
                  <a:pt x="34693" y="39761"/>
                </a:cubicBezTo>
                <a:cubicBezTo>
                  <a:pt x="34626" y="39443"/>
                  <a:pt x="35093" y="39561"/>
                  <a:pt x="35009" y="39276"/>
                </a:cubicBezTo>
                <a:cubicBezTo>
                  <a:pt x="35013" y="39276"/>
                  <a:pt x="35016" y="39276"/>
                  <a:pt x="35019" y="39276"/>
                </a:cubicBezTo>
                <a:cubicBezTo>
                  <a:pt x="35112" y="39276"/>
                  <a:pt x="35066" y="39452"/>
                  <a:pt x="35139" y="39452"/>
                </a:cubicBezTo>
                <a:cubicBezTo>
                  <a:pt x="35159" y="39452"/>
                  <a:pt x="35186" y="39440"/>
                  <a:pt x="35227" y="39410"/>
                </a:cubicBezTo>
                <a:cubicBezTo>
                  <a:pt x="35227" y="39294"/>
                  <a:pt x="35327" y="39243"/>
                  <a:pt x="35409" y="39127"/>
                </a:cubicBezTo>
                <a:close/>
                <a:moveTo>
                  <a:pt x="16388" y="39877"/>
                </a:moveTo>
                <a:lnTo>
                  <a:pt x="16388" y="39877"/>
                </a:lnTo>
                <a:cubicBezTo>
                  <a:pt x="16422" y="39994"/>
                  <a:pt x="16404" y="40061"/>
                  <a:pt x="16338" y="40110"/>
                </a:cubicBezTo>
                <a:cubicBezTo>
                  <a:pt x="16322" y="40110"/>
                  <a:pt x="16271" y="40094"/>
                  <a:pt x="16255" y="40077"/>
                </a:cubicBezTo>
                <a:cubicBezTo>
                  <a:pt x="16255" y="39994"/>
                  <a:pt x="16288" y="39927"/>
                  <a:pt x="16388" y="39877"/>
                </a:cubicBezTo>
                <a:close/>
                <a:moveTo>
                  <a:pt x="23296" y="41466"/>
                </a:moveTo>
                <a:cubicBezTo>
                  <a:pt x="23303" y="41466"/>
                  <a:pt x="23312" y="41470"/>
                  <a:pt x="23323" y="41477"/>
                </a:cubicBezTo>
                <a:cubicBezTo>
                  <a:pt x="23373" y="41494"/>
                  <a:pt x="23406" y="41510"/>
                  <a:pt x="23473" y="41544"/>
                </a:cubicBezTo>
                <a:cubicBezTo>
                  <a:pt x="23406" y="41594"/>
                  <a:pt x="23390" y="41628"/>
                  <a:pt x="23357" y="41628"/>
                </a:cubicBezTo>
                <a:cubicBezTo>
                  <a:pt x="23306" y="41628"/>
                  <a:pt x="23273" y="41594"/>
                  <a:pt x="23273" y="41544"/>
                </a:cubicBezTo>
                <a:cubicBezTo>
                  <a:pt x="23273" y="41505"/>
                  <a:pt x="23273" y="41466"/>
                  <a:pt x="23296" y="41466"/>
                </a:cubicBezTo>
                <a:close/>
                <a:moveTo>
                  <a:pt x="23027" y="7561"/>
                </a:moveTo>
                <a:cubicBezTo>
                  <a:pt x="23069" y="7561"/>
                  <a:pt x="23112" y="7594"/>
                  <a:pt x="23139" y="7669"/>
                </a:cubicBezTo>
                <a:cubicBezTo>
                  <a:pt x="23190" y="7819"/>
                  <a:pt x="23306" y="7902"/>
                  <a:pt x="23457" y="7953"/>
                </a:cubicBezTo>
                <a:cubicBezTo>
                  <a:pt x="23506" y="8019"/>
                  <a:pt x="23557" y="8102"/>
                  <a:pt x="23623" y="8153"/>
                </a:cubicBezTo>
                <a:cubicBezTo>
                  <a:pt x="23641" y="8170"/>
                  <a:pt x="23669" y="8188"/>
                  <a:pt x="23693" y="8188"/>
                </a:cubicBezTo>
                <a:cubicBezTo>
                  <a:pt x="23714" y="8188"/>
                  <a:pt x="23732" y="8175"/>
                  <a:pt x="23740" y="8135"/>
                </a:cubicBezTo>
                <a:cubicBezTo>
                  <a:pt x="23740" y="8086"/>
                  <a:pt x="23690" y="8002"/>
                  <a:pt x="23790" y="8002"/>
                </a:cubicBezTo>
                <a:cubicBezTo>
                  <a:pt x="23824" y="8002"/>
                  <a:pt x="23840" y="8102"/>
                  <a:pt x="23873" y="8153"/>
                </a:cubicBezTo>
                <a:cubicBezTo>
                  <a:pt x="23988" y="8132"/>
                  <a:pt x="24104" y="8078"/>
                  <a:pt x="24219" y="8078"/>
                </a:cubicBezTo>
                <a:cubicBezTo>
                  <a:pt x="24287" y="8078"/>
                  <a:pt x="24355" y="8097"/>
                  <a:pt x="24424" y="8153"/>
                </a:cubicBezTo>
                <a:lnTo>
                  <a:pt x="24473" y="8153"/>
                </a:lnTo>
                <a:cubicBezTo>
                  <a:pt x="24486" y="8150"/>
                  <a:pt x="24499" y="8149"/>
                  <a:pt x="24510" y="8149"/>
                </a:cubicBezTo>
                <a:cubicBezTo>
                  <a:pt x="24665" y="8149"/>
                  <a:pt x="24716" y="8339"/>
                  <a:pt x="24840" y="8386"/>
                </a:cubicBezTo>
                <a:cubicBezTo>
                  <a:pt x="24940" y="8219"/>
                  <a:pt x="24773" y="8135"/>
                  <a:pt x="24724" y="8019"/>
                </a:cubicBezTo>
                <a:cubicBezTo>
                  <a:pt x="24657" y="7969"/>
                  <a:pt x="24573" y="7935"/>
                  <a:pt x="24640" y="7835"/>
                </a:cubicBezTo>
                <a:cubicBezTo>
                  <a:pt x="24724" y="7753"/>
                  <a:pt x="24790" y="7635"/>
                  <a:pt x="24924" y="7635"/>
                </a:cubicBezTo>
                <a:cubicBezTo>
                  <a:pt x="24930" y="7634"/>
                  <a:pt x="24936" y="7634"/>
                  <a:pt x="24941" y="7634"/>
                </a:cubicBezTo>
                <a:cubicBezTo>
                  <a:pt x="25009" y="7634"/>
                  <a:pt x="25026" y="7723"/>
                  <a:pt x="25057" y="7769"/>
                </a:cubicBezTo>
                <a:cubicBezTo>
                  <a:pt x="25124" y="7919"/>
                  <a:pt x="25007" y="7935"/>
                  <a:pt x="24906" y="7969"/>
                </a:cubicBezTo>
                <a:cubicBezTo>
                  <a:pt x="24991" y="8119"/>
                  <a:pt x="25073" y="8286"/>
                  <a:pt x="25207" y="8386"/>
                </a:cubicBezTo>
                <a:cubicBezTo>
                  <a:pt x="25297" y="8303"/>
                  <a:pt x="25356" y="8261"/>
                  <a:pt x="25405" y="8261"/>
                </a:cubicBezTo>
                <a:cubicBezTo>
                  <a:pt x="25465" y="8261"/>
                  <a:pt x="25509" y="8324"/>
                  <a:pt x="25573" y="8453"/>
                </a:cubicBezTo>
                <a:lnTo>
                  <a:pt x="25573" y="8502"/>
                </a:lnTo>
                <a:cubicBezTo>
                  <a:pt x="25591" y="8553"/>
                  <a:pt x="25607" y="8586"/>
                  <a:pt x="25640" y="8619"/>
                </a:cubicBezTo>
                <a:cubicBezTo>
                  <a:pt x="25688" y="8695"/>
                  <a:pt x="25734" y="8728"/>
                  <a:pt x="25776" y="8728"/>
                </a:cubicBezTo>
                <a:cubicBezTo>
                  <a:pt x="25837" y="8728"/>
                  <a:pt x="25891" y="8660"/>
                  <a:pt x="25940" y="8553"/>
                </a:cubicBezTo>
                <a:lnTo>
                  <a:pt x="25940" y="8553"/>
                </a:lnTo>
                <a:cubicBezTo>
                  <a:pt x="26024" y="8686"/>
                  <a:pt x="25924" y="8886"/>
                  <a:pt x="26124" y="8936"/>
                </a:cubicBezTo>
                <a:cubicBezTo>
                  <a:pt x="26191" y="8836"/>
                  <a:pt x="26140" y="8702"/>
                  <a:pt x="26240" y="8635"/>
                </a:cubicBezTo>
                <a:cubicBezTo>
                  <a:pt x="26313" y="8538"/>
                  <a:pt x="26396" y="8476"/>
                  <a:pt x="26500" y="8476"/>
                </a:cubicBezTo>
                <a:cubicBezTo>
                  <a:pt x="26538" y="8476"/>
                  <a:pt x="26580" y="8484"/>
                  <a:pt x="26624" y="8502"/>
                </a:cubicBezTo>
                <a:lnTo>
                  <a:pt x="26724" y="8502"/>
                </a:lnTo>
                <a:cubicBezTo>
                  <a:pt x="26777" y="8437"/>
                  <a:pt x="26872" y="8349"/>
                  <a:pt x="26934" y="8349"/>
                </a:cubicBezTo>
                <a:cubicBezTo>
                  <a:pt x="26950" y="8349"/>
                  <a:pt x="26964" y="8355"/>
                  <a:pt x="26974" y="8369"/>
                </a:cubicBezTo>
                <a:cubicBezTo>
                  <a:pt x="27040" y="8486"/>
                  <a:pt x="27240" y="8553"/>
                  <a:pt x="27140" y="8736"/>
                </a:cubicBezTo>
                <a:cubicBezTo>
                  <a:pt x="27140" y="9011"/>
                  <a:pt x="27115" y="9073"/>
                  <a:pt x="26901" y="9073"/>
                </a:cubicBezTo>
                <a:cubicBezTo>
                  <a:pt x="26869" y="9073"/>
                  <a:pt x="26832" y="9071"/>
                  <a:pt x="26791" y="9069"/>
                </a:cubicBezTo>
                <a:cubicBezTo>
                  <a:pt x="26758" y="9086"/>
                  <a:pt x="26740" y="9086"/>
                  <a:pt x="26724" y="9102"/>
                </a:cubicBezTo>
                <a:cubicBezTo>
                  <a:pt x="26624" y="9220"/>
                  <a:pt x="26658" y="9353"/>
                  <a:pt x="26658" y="9469"/>
                </a:cubicBezTo>
                <a:cubicBezTo>
                  <a:pt x="26664" y="9548"/>
                  <a:pt x="26632" y="9562"/>
                  <a:pt x="26590" y="9562"/>
                </a:cubicBezTo>
                <a:cubicBezTo>
                  <a:pt x="26565" y="9562"/>
                  <a:pt x="26536" y="9557"/>
                  <a:pt x="26511" y="9557"/>
                </a:cubicBezTo>
                <a:cubicBezTo>
                  <a:pt x="26479" y="9557"/>
                  <a:pt x="26451" y="9565"/>
                  <a:pt x="26440" y="9602"/>
                </a:cubicBezTo>
                <a:cubicBezTo>
                  <a:pt x="26440" y="9671"/>
                  <a:pt x="26430" y="9749"/>
                  <a:pt x="26506" y="9749"/>
                </a:cubicBezTo>
                <a:cubicBezTo>
                  <a:pt x="26523" y="9749"/>
                  <a:pt x="26546" y="9745"/>
                  <a:pt x="26574" y="9736"/>
                </a:cubicBezTo>
                <a:cubicBezTo>
                  <a:pt x="26598" y="9730"/>
                  <a:pt x="26620" y="9726"/>
                  <a:pt x="26641" y="9726"/>
                </a:cubicBezTo>
                <a:cubicBezTo>
                  <a:pt x="26677" y="9726"/>
                  <a:pt x="26709" y="9738"/>
                  <a:pt x="26740" y="9769"/>
                </a:cubicBezTo>
                <a:cubicBezTo>
                  <a:pt x="26875" y="9710"/>
                  <a:pt x="27008" y="9650"/>
                  <a:pt x="27165" y="9650"/>
                </a:cubicBezTo>
                <a:cubicBezTo>
                  <a:pt x="27185" y="9650"/>
                  <a:pt x="27204" y="9651"/>
                  <a:pt x="27224" y="9653"/>
                </a:cubicBezTo>
                <a:cubicBezTo>
                  <a:pt x="27240" y="9653"/>
                  <a:pt x="27258" y="9653"/>
                  <a:pt x="27274" y="9669"/>
                </a:cubicBezTo>
                <a:cubicBezTo>
                  <a:pt x="27308" y="9607"/>
                  <a:pt x="27343" y="9585"/>
                  <a:pt x="27377" y="9585"/>
                </a:cubicBezTo>
                <a:cubicBezTo>
                  <a:pt x="27426" y="9585"/>
                  <a:pt x="27475" y="9630"/>
                  <a:pt x="27525" y="9669"/>
                </a:cubicBezTo>
                <a:cubicBezTo>
                  <a:pt x="27601" y="9660"/>
                  <a:pt x="27699" y="9574"/>
                  <a:pt x="27778" y="9574"/>
                </a:cubicBezTo>
                <a:cubicBezTo>
                  <a:pt x="27837" y="9574"/>
                  <a:pt x="27886" y="9622"/>
                  <a:pt x="27907" y="9786"/>
                </a:cubicBezTo>
                <a:cubicBezTo>
                  <a:pt x="27911" y="9814"/>
                  <a:pt x="27926" y="9825"/>
                  <a:pt x="27948" y="9825"/>
                </a:cubicBezTo>
                <a:cubicBezTo>
                  <a:pt x="28016" y="9825"/>
                  <a:pt x="28153" y="9720"/>
                  <a:pt x="28241" y="9720"/>
                </a:cubicBezTo>
                <a:lnTo>
                  <a:pt x="28358" y="9720"/>
                </a:lnTo>
                <a:cubicBezTo>
                  <a:pt x="28441" y="9620"/>
                  <a:pt x="28574" y="9686"/>
                  <a:pt x="28658" y="9602"/>
                </a:cubicBezTo>
                <a:cubicBezTo>
                  <a:pt x="28674" y="9536"/>
                  <a:pt x="28658" y="9469"/>
                  <a:pt x="28725" y="9420"/>
                </a:cubicBezTo>
                <a:cubicBezTo>
                  <a:pt x="28774" y="9336"/>
                  <a:pt x="28825" y="9253"/>
                  <a:pt x="28674" y="9236"/>
                </a:cubicBezTo>
                <a:cubicBezTo>
                  <a:pt x="28525" y="9202"/>
                  <a:pt x="28425" y="9153"/>
                  <a:pt x="28541" y="8986"/>
                </a:cubicBezTo>
                <a:cubicBezTo>
                  <a:pt x="28577" y="8950"/>
                  <a:pt x="28617" y="8934"/>
                  <a:pt x="28658" y="8934"/>
                </a:cubicBezTo>
                <a:cubicBezTo>
                  <a:pt x="28693" y="8934"/>
                  <a:pt x="28727" y="8946"/>
                  <a:pt x="28758" y="8969"/>
                </a:cubicBezTo>
                <a:cubicBezTo>
                  <a:pt x="28792" y="8986"/>
                  <a:pt x="28774" y="9036"/>
                  <a:pt x="28725" y="9053"/>
                </a:cubicBezTo>
                <a:cubicBezTo>
                  <a:pt x="28738" y="9159"/>
                  <a:pt x="28793" y="9170"/>
                  <a:pt x="28857" y="9170"/>
                </a:cubicBezTo>
                <a:cubicBezTo>
                  <a:pt x="28873" y="9170"/>
                  <a:pt x="28890" y="9169"/>
                  <a:pt x="28908" y="9169"/>
                </a:cubicBezTo>
                <a:cubicBezTo>
                  <a:pt x="28974" y="9169"/>
                  <a:pt x="29058" y="9169"/>
                  <a:pt x="29092" y="9236"/>
                </a:cubicBezTo>
                <a:cubicBezTo>
                  <a:pt x="29141" y="9253"/>
                  <a:pt x="29174" y="9286"/>
                  <a:pt x="29225" y="9302"/>
                </a:cubicBezTo>
                <a:cubicBezTo>
                  <a:pt x="29284" y="9263"/>
                  <a:pt x="29387" y="9244"/>
                  <a:pt x="29497" y="9244"/>
                </a:cubicBezTo>
                <a:cubicBezTo>
                  <a:pt x="29667" y="9244"/>
                  <a:pt x="29854" y="9288"/>
                  <a:pt x="29925" y="9369"/>
                </a:cubicBezTo>
                <a:cubicBezTo>
                  <a:pt x="29992" y="9469"/>
                  <a:pt x="30058" y="9586"/>
                  <a:pt x="29941" y="9702"/>
                </a:cubicBezTo>
                <a:cubicBezTo>
                  <a:pt x="29845" y="9787"/>
                  <a:pt x="29741" y="9853"/>
                  <a:pt x="29622" y="9853"/>
                </a:cubicBezTo>
                <a:cubicBezTo>
                  <a:pt x="29575" y="9853"/>
                  <a:pt x="29526" y="9843"/>
                  <a:pt x="29474" y="9820"/>
                </a:cubicBezTo>
                <a:cubicBezTo>
                  <a:pt x="29425" y="9786"/>
                  <a:pt x="29374" y="9720"/>
                  <a:pt x="29341" y="9669"/>
                </a:cubicBezTo>
                <a:cubicBezTo>
                  <a:pt x="29174" y="9686"/>
                  <a:pt x="29241" y="9769"/>
                  <a:pt x="29292" y="9836"/>
                </a:cubicBezTo>
                <a:cubicBezTo>
                  <a:pt x="29358" y="9853"/>
                  <a:pt x="29458" y="9853"/>
                  <a:pt x="29441" y="9969"/>
                </a:cubicBezTo>
                <a:cubicBezTo>
                  <a:pt x="29425" y="10069"/>
                  <a:pt x="29525" y="10069"/>
                  <a:pt x="29574" y="10087"/>
                </a:cubicBezTo>
                <a:cubicBezTo>
                  <a:pt x="29664" y="10018"/>
                  <a:pt x="29739" y="9989"/>
                  <a:pt x="29804" y="9989"/>
                </a:cubicBezTo>
                <a:cubicBezTo>
                  <a:pt x="29943" y="9989"/>
                  <a:pt x="30034" y="10122"/>
                  <a:pt x="30125" y="10269"/>
                </a:cubicBezTo>
                <a:cubicBezTo>
                  <a:pt x="30194" y="10241"/>
                  <a:pt x="30252" y="10179"/>
                  <a:pt x="30328" y="10179"/>
                </a:cubicBezTo>
                <a:cubicBezTo>
                  <a:pt x="30343" y="10179"/>
                  <a:pt x="30358" y="10181"/>
                  <a:pt x="30375" y="10187"/>
                </a:cubicBezTo>
                <a:lnTo>
                  <a:pt x="30375" y="10503"/>
                </a:lnTo>
                <a:cubicBezTo>
                  <a:pt x="30392" y="10520"/>
                  <a:pt x="30408" y="10520"/>
                  <a:pt x="30425" y="10536"/>
                </a:cubicBezTo>
                <a:cubicBezTo>
                  <a:pt x="30508" y="10453"/>
                  <a:pt x="30492" y="10369"/>
                  <a:pt x="30492" y="10269"/>
                </a:cubicBezTo>
                <a:cubicBezTo>
                  <a:pt x="30492" y="10153"/>
                  <a:pt x="30575" y="10087"/>
                  <a:pt x="30641" y="10020"/>
                </a:cubicBezTo>
                <a:cubicBezTo>
                  <a:pt x="30656" y="10001"/>
                  <a:pt x="30675" y="9994"/>
                  <a:pt x="30693" y="9994"/>
                </a:cubicBezTo>
                <a:cubicBezTo>
                  <a:pt x="30740" y="9994"/>
                  <a:pt x="30787" y="10036"/>
                  <a:pt x="30775" y="10036"/>
                </a:cubicBezTo>
                <a:cubicBezTo>
                  <a:pt x="30625" y="10336"/>
                  <a:pt x="31308" y="10103"/>
                  <a:pt x="31041" y="10453"/>
                </a:cubicBezTo>
                <a:lnTo>
                  <a:pt x="31041" y="10503"/>
                </a:lnTo>
                <a:cubicBezTo>
                  <a:pt x="31075" y="10603"/>
                  <a:pt x="31275" y="10587"/>
                  <a:pt x="31225" y="10753"/>
                </a:cubicBezTo>
                <a:cubicBezTo>
                  <a:pt x="31259" y="10753"/>
                  <a:pt x="31308" y="10769"/>
                  <a:pt x="31341" y="10769"/>
                </a:cubicBezTo>
                <a:cubicBezTo>
                  <a:pt x="31359" y="10753"/>
                  <a:pt x="31392" y="10753"/>
                  <a:pt x="31408" y="10753"/>
                </a:cubicBezTo>
                <a:cubicBezTo>
                  <a:pt x="31427" y="10753"/>
                  <a:pt x="31447" y="10752"/>
                  <a:pt x="31467" y="10752"/>
                </a:cubicBezTo>
                <a:cubicBezTo>
                  <a:pt x="31532" y="10752"/>
                  <a:pt x="31588" y="10763"/>
                  <a:pt x="31575" y="10853"/>
                </a:cubicBezTo>
                <a:cubicBezTo>
                  <a:pt x="31559" y="10969"/>
                  <a:pt x="31575" y="10987"/>
                  <a:pt x="31708" y="10987"/>
                </a:cubicBezTo>
                <a:cubicBezTo>
                  <a:pt x="31808" y="11003"/>
                  <a:pt x="31692" y="11120"/>
                  <a:pt x="31708" y="11187"/>
                </a:cubicBezTo>
                <a:lnTo>
                  <a:pt x="31708" y="11220"/>
                </a:lnTo>
                <a:cubicBezTo>
                  <a:pt x="31765" y="11231"/>
                  <a:pt x="31814" y="11273"/>
                  <a:pt x="31865" y="11273"/>
                </a:cubicBezTo>
                <a:cubicBezTo>
                  <a:pt x="31890" y="11273"/>
                  <a:pt x="31915" y="11263"/>
                  <a:pt x="31942" y="11236"/>
                </a:cubicBezTo>
                <a:cubicBezTo>
                  <a:pt x="31987" y="11154"/>
                  <a:pt x="32025" y="11119"/>
                  <a:pt x="32061" y="11119"/>
                </a:cubicBezTo>
                <a:cubicBezTo>
                  <a:pt x="32105" y="11119"/>
                  <a:pt x="32146" y="11171"/>
                  <a:pt x="32192" y="11253"/>
                </a:cubicBezTo>
                <a:cubicBezTo>
                  <a:pt x="32226" y="11287"/>
                  <a:pt x="32259" y="11303"/>
                  <a:pt x="32308" y="11303"/>
                </a:cubicBezTo>
                <a:cubicBezTo>
                  <a:pt x="32356" y="11315"/>
                  <a:pt x="32395" y="11327"/>
                  <a:pt x="32438" y="11327"/>
                </a:cubicBezTo>
                <a:cubicBezTo>
                  <a:pt x="32455" y="11327"/>
                  <a:pt x="32473" y="11325"/>
                  <a:pt x="32492" y="11320"/>
                </a:cubicBezTo>
                <a:cubicBezTo>
                  <a:pt x="32507" y="11319"/>
                  <a:pt x="32520" y="11318"/>
                  <a:pt x="32531" y="11318"/>
                </a:cubicBezTo>
                <a:cubicBezTo>
                  <a:pt x="32689" y="11318"/>
                  <a:pt x="32559" y="11425"/>
                  <a:pt x="32559" y="11487"/>
                </a:cubicBezTo>
                <a:lnTo>
                  <a:pt x="32559" y="11536"/>
                </a:lnTo>
                <a:cubicBezTo>
                  <a:pt x="32608" y="11720"/>
                  <a:pt x="32859" y="11754"/>
                  <a:pt x="32859" y="11954"/>
                </a:cubicBezTo>
                <a:cubicBezTo>
                  <a:pt x="32909" y="11970"/>
                  <a:pt x="32942" y="11970"/>
                  <a:pt x="32975" y="11970"/>
                </a:cubicBezTo>
                <a:cubicBezTo>
                  <a:pt x="33043" y="11929"/>
                  <a:pt x="33083" y="11905"/>
                  <a:pt x="33116" y="11905"/>
                </a:cubicBezTo>
                <a:cubicBezTo>
                  <a:pt x="33164" y="11905"/>
                  <a:pt x="33196" y="11958"/>
                  <a:pt x="33275" y="12087"/>
                </a:cubicBezTo>
                <a:cubicBezTo>
                  <a:pt x="33293" y="12036"/>
                  <a:pt x="33293" y="12003"/>
                  <a:pt x="33342" y="11970"/>
                </a:cubicBezTo>
                <a:cubicBezTo>
                  <a:pt x="33390" y="11922"/>
                  <a:pt x="33437" y="11901"/>
                  <a:pt x="33487" y="11901"/>
                </a:cubicBezTo>
                <a:cubicBezTo>
                  <a:pt x="33541" y="11901"/>
                  <a:pt x="33598" y="11926"/>
                  <a:pt x="33659" y="11970"/>
                </a:cubicBezTo>
                <a:cubicBezTo>
                  <a:pt x="33726" y="12187"/>
                  <a:pt x="33475" y="12103"/>
                  <a:pt x="33409" y="12220"/>
                </a:cubicBezTo>
                <a:cubicBezTo>
                  <a:pt x="33368" y="12316"/>
                  <a:pt x="33372" y="12378"/>
                  <a:pt x="33449" y="12378"/>
                </a:cubicBezTo>
                <a:cubicBezTo>
                  <a:pt x="33466" y="12378"/>
                  <a:pt x="33485" y="12376"/>
                  <a:pt x="33509" y="12370"/>
                </a:cubicBezTo>
                <a:cubicBezTo>
                  <a:pt x="33557" y="12356"/>
                  <a:pt x="33603" y="12348"/>
                  <a:pt x="33647" y="12348"/>
                </a:cubicBezTo>
                <a:cubicBezTo>
                  <a:pt x="33709" y="12348"/>
                  <a:pt x="33768" y="12364"/>
                  <a:pt x="33826" y="12403"/>
                </a:cubicBezTo>
                <a:cubicBezTo>
                  <a:pt x="34076" y="12487"/>
                  <a:pt x="34193" y="12687"/>
                  <a:pt x="34326" y="12887"/>
                </a:cubicBezTo>
                <a:lnTo>
                  <a:pt x="34342" y="12903"/>
                </a:lnTo>
                <a:cubicBezTo>
                  <a:pt x="34460" y="13121"/>
                  <a:pt x="34326" y="13221"/>
                  <a:pt x="34142" y="13303"/>
                </a:cubicBezTo>
                <a:cubicBezTo>
                  <a:pt x="34126" y="13437"/>
                  <a:pt x="34126" y="13570"/>
                  <a:pt x="34193" y="13687"/>
                </a:cubicBezTo>
                <a:cubicBezTo>
                  <a:pt x="34209" y="13687"/>
                  <a:pt x="34242" y="13670"/>
                  <a:pt x="34260" y="13670"/>
                </a:cubicBezTo>
                <a:cubicBezTo>
                  <a:pt x="34260" y="13621"/>
                  <a:pt x="34393" y="13603"/>
                  <a:pt x="34293" y="13521"/>
                </a:cubicBezTo>
                <a:cubicBezTo>
                  <a:pt x="34242" y="13487"/>
                  <a:pt x="34160" y="13387"/>
                  <a:pt x="34326" y="13370"/>
                </a:cubicBezTo>
                <a:cubicBezTo>
                  <a:pt x="34351" y="13329"/>
                  <a:pt x="34380" y="13308"/>
                  <a:pt x="34409" y="13308"/>
                </a:cubicBezTo>
                <a:cubicBezTo>
                  <a:pt x="34438" y="13308"/>
                  <a:pt x="34468" y="13329"/>
                  <a:pt x="34493" y="13370"/>
                </a:cubicBezTo>
                <a:cubicBezTo>
                  <a:pt x="34533" y="13370"/>
                  <a:pt x="34562" y="13434"/>
                  <a:pt x="34589" y="13434"/>
                </a:cubicBezTo>
                <a:cubicBezTo>
                  <a:pt x="34596" y="13434"/>
                  <a:pt x="34602" y="13430"/>
                  <a:pt x="34609" y="13421"/>
                </a:cubicBezTo>
                <a:cubicBezTo>
                  <a:pt x="34642" y="13367"/>
                  <a:pt x="34667" y="13320"/>
                  <a:pt x="34703" y="13320"/>
                </a:cubicBezTo>
                <a:cubicBezTo>
                  <a:pt x="34723" y="13320"/>
                  <a:pt x="34746" y="13334"/>
                  <a:pt x="34776" y="13370"/>
                </a:cubicBezTo>
                <a:cubicBezTo>
                  <a:pt x="34826" y="13454"/>
                  <a:pt x="34809" y="13537"/>
                  <a:pt x="34726" y="13570"/>
                </a:cubicBezTo>
                <a:cubicBezTo>
                  <a:pt x="34576" y="13637"/>
                  <a:pt x="34560" y="13787"/>
                  <a:pt x="34509" y="13903"/>
                </a:cubicBezTo>
                <a:cubicBezTo>
                  <a:pt x="34576" y="14021"/>
                  <a:pt x="34742" y="13970"/>
                  <a:pt x="34809" y="14088"/>
                </a:cubicBezTo>
                <a:cubicBezTo>
                  <a:pt x="34793" y="14204"/>
                  <a:pt x="34942" y="14304"/>
                  <a:pt x="34809" y="14404"/>
                </a:cubicBezTo>
                <a:cubicBezTo>
                  <a:pt x="34793" y="14537"/>
                  <a:pt x="34960" y="14621"/>
                  <a:pt x="34926" y="14770"/>
                </a:cubicBezTo>
                <a:lnTo>
                  <a:pt x="34976" y="14770"/>
                </a:lnTo>
                <a:cubicBezTo>
                  <a:pt x="35037" y="14791"/>
                  <a:pt x="35096" y="14812"/>
                  <a:pt x="35139" y="14812"/>
                </a:cubicBezTo>
                <a:cubicBezTo>
                  <a:pt x="35202" y="14812"/>
                  <a:pt x="35233" y="14769"/>
                  <a:pt x="35193" y="14621"/>
                </a:cubicBezTo>
                <a:cubicBezTo>
                  <a:pt x="35160" y="14504"/>
                  <a:pt x="35243" y="14437"/>
                  <a:pt x="35327" y="14421"/>
                </a:cubicBezTo>
                <a:cubicBezTo>
                  <a:pt x="35334" y="14420"/>
                  <a:pt x="35342" y="14419"/>
                  <a:pt x="35349" y="14419"/>
                </a:cubicBezTo>
                <a:cubicBezTo>
                  <a:pt x="35432" y="14419"/>
                  <a:pt x="35462" y="14509"/>
                  <a:pt x="35493" y="14570"/>
                </a:cubicBezTo>
                <a:cubicBezTo>
                  <a:pt x="35543" y="14654"/>
                  <a:pt x="35527" y="14770"/>
                  <a:pt x="35627" y="14854"/>
                </a:cubicBezTo>
                <a:cubicBezTo>
                  <a:pt x="35743" y="14970"/>
                  <a:pt x="35509" y="14970"/>
                  <a:pt x="35527" y="15054"/>
                </a:cubicBezTo>
                <a:cubicBezTo>
                  <a:pt x="35492" y="15038"/>
                  <a:pt x="35459" y="15032"/>
                  <a:pt x="35428" y="15032"/>
                </a:cubicBezTo>
                <a:cubicBezTo>
                  <a:pt x="35277" y="15032"/>
                  <a:pt x="35161" y="15191"/>
                  <a:pt x="35011" y="15191"/>
                </a:cubicBezTo>
                <a:cubicBezTo>
                  <a:pt x="34999" y="15191"/>
                  <a:pt x="34988" y="15190"/>
                  <a:pt x="34976" y="15188"/>
                </a:cubicBezTo>
                <a:lnTo>
                  <a:pt x="34976" y="15188"/>
                </a:lnTo>
                <a:cubicBezTo>
                  <a:pt x="34976" y="15221"/>
                  <a:pt x="34993" y="15270"/>
                  <a:pt x="34993" y="15304"/>
                </a:cubicBezTo>
                <a:cubicBezTo>
                  <a:pt x="35009" y="15321"/>
                  <a:pt x="35026" y="15337"/>
                  <a:pt x="35060" y="15355"/>
                </a:cubicBezTo>
                <a:cubicBezTo>
                  <a:pt x="35076" y="15371"/>
                  <a:pt x="35093" y="15371"/>
                  <a:pt x="35109" y="15371"/>
                </a:cubicBezTo>
                <a:cubicBezTo>
                  <a:pt x="35209" y="15388"/>
                  <a:pt x="35343" y="15388"/>
                  <a:pt x="35393" y="15488"/>
                </a:cubicBezTo>
                <a:cubicBezTo>
                  <a:pt x="35443" y="15588"/>
                  <a:pt x="35327" y="15704"/>
                  <a:pt x="35409" y="15804"/>
                </a:cubicBezTo>
                <a:cubicBezTo>
                  <a:pt x="35460" y="15771"/>
                  <a:pt x="35493" y="15755"/>
                  <a:pt x="35543" y="15737"/>
                </a:cubicBezTo>
                <a:cubicBezTo>
                  <a:pt x="35593" y="15655"/>
                  <a:pt x="35660" y="15571"/>
                  <a:pt x="35727" y="15504"/>
                </a:cubicBezTo>
                <a:cubicBezTo>
                  <a:pt x="35836" y="15422"/>
                  <a:pt x="35957" y="15362"/>
                  <a:pt x="36099" y="15362"/>
                </a:cubicBezTo>
                <a:cubicBezTo>
                  <a:pt x="36129" y="15362"/>
                  <a:pt x="36161" y="15365"/>
                  <a:pt x="36193" y="15371"/>
                </a:cubicBezTo>
                <a:cubicBezTo>
                  <a:pt x="36343" y="15571"/>
                  <a:pt x="36227" y="15771"/>
                  <a:pt x="36209" y="15988"/>
                </a:cubicBezTo>
                <a:cubicBezTo>
                  <a:pt x="36176" y="16021"/>
                  <a:pt x="36160" y="16055"/>
                  <a:pt x="36143" y="16104"/>
                </a:cubicBezTo>
                <a:cubicBezTo>
                  <a:pt x="36104" y="16149"/>
                  <a:pt x="36064" y="16164"/>
                  <a:pt x="36023" y="16164"/>
                </a:cubicBezTo>
                <a:cubicBezTo>
                  <a:pt x="35958" y="16164"/>
                  <a:pt x="35894" y="16125"/>
                  <a:pt x="35843" y="16104"/>
                </a:cubicBezTo>
                <a:cubicBezTo>
                  <a:pt x="35789" y="16072"/>
                  <a:pt x="35742" y="16054"/>
                  <a:pt x="35679" y="16054"/>
                </a:cubicBezTo>
                <a:cubicBezTo>
                  <a:pt x="35645" y="16054"/>
                  <a:pt x="35607" y="16059"/>
                  <a:pt x="35560" y="16071"/>
                </a:cubicBezTo>
                <a:cubicBezTo>
                  <a:pt x="35676" y="16104"/>
                  <a:pt x="35743" y="16188"/>
                  <a:pt x="35709" y="16288"/>
                </a:cubicBezTo>
                <a:lnTo>
                  <a:pt x="35709" y="16471"/>
                </a:lnTo>
                <a:cubicBezTo>
                  <a:pt x="35790" y="16551"/>
                  <a:pt x="35871" y="16614"/>
                  <a:pt x="35959" y="16614"/>
                </a:cubicBezTo>
                <a:cubicBezTo>
                  <a:pt x="36016" y="16614"/>
                  <a:pt x="36077" y="16587"/>
                  <a:pt x="36143" y="16521"/>
                </a:cubicBezTo>
                <a:cubicBezTo>
                  <a:pt x="36189" y="16470"/>
                  <a:pt x="36229" y="16449"/>
                  <a:pt x="36266" y="16449"/>
                </a:cubicBezTo>
                <a:cubicBezTo>
                  <a:pt x="36336" y="16449"/>
                  <a:pt x="36395" y="16523"/>
                  <a:pt x="36460" y="16588"/>
                </a:cubicBezTo>
                <a:cubicBezTo>
                  <a:pt x="36516" y="16543"/>
                  <a:pt x="36579" y="16529"/>
                  <a:pt x="36645" y="16529"/>
                </a:cubicBezTo>
                <a:cubicBezTo>
                  <a:pt x="36677" y="16529"/>
                  <a:pt x="36710" y="16532"/>
                  <a:pt x="36743" y="16537"/>
                </a:cubicBezTo>
                <a:lnTo>
                  <a:pt x="36743" y="16471"/>
                </a:lnTo>
                <a:lnTo>
                  <a:pt x="36743" y="16404"/>
                </a:lnTo>
                <a:cubicBezTo>
                  <a:pt x="36743" y="16288"/>
                  <a:pt x="36843" y="16171"/>
                  <a:pt x="36960" y="16171"/>
                </a:cubicBezTo>
                <a:cubicBezTo>
                  <a:pt x="37076" y="16188"/>
                  <a:pt x="37160" y="16271"/>
                  <a:pt x="37194" y="16371"/>
                </a:cubicBezTo>
                <a:cubicBezTo>
                  <a:pt x="37143" y="16388"/>
                  <a:pt x="37094" y="16388"/>
                  <a:pt x="37060" y="16404"/>
                </a:cubicBezTo>
                <a:cubicBezTo>
                  <a:pt x="37027" y="16455"/>
                  <a:pt x="36994" y="16504"/>
                  <a:pt x="36927" y="16521"/>
                </a:cubicBezTo>
                <a:cubicBezTo>
                  <a:pt x="37010" y="16621"/>
                  <a:pt x="37176" y="16588"/>
                  <a:pt x="37227" y="16704"/>
                </a:cubicBezTo>
                <a:cubicBezTo>
                  <a:pt x="37310" y="16738"/>
                  <a:pt x="37276" y="16855"/>
                  <a:pt x="37360" y="16888"/>
                </a:cubicBezTo>
                <a:cubicBezTo>
                  <a:pt x="37543" y="16971"/>
                  <a:pt x="37643" y="17238"/>
                  <a:pt x="37543" y="17422"/>
                </a:cubicBezTo>
                <a:cubicBezTo>
                  <a:pt x="37527" y="17471"/>
                  <a:pt x="37476" y="17522"/>
                  <a:pt x="37443" y="17571"/>
                </a:cubicBezTo>
                <a:cubicBezTo>
                  <a:pt x="37360" y="17404"/>
                  <a:pt x="37543" y="17204"/>
                  <a:pt x="37360" y="17071"/>
                </a:cubicBezTo>
                <a:cubicBezTo>
                  <a:pt x="37342" y="17075"/>
                  <a:pt x="37325" y="17077"/>
                  <a:pt x="37309" y="17077"/>
                </a:cubicBezTo>
                <a:cubicBezTo>
                  <a:pt x="37116" y="17077"/>
                  <a:pt x="37045" y="16822"/>
                  <a:pt x="36860" y="16822"/>
                </a:cubicBezTo>
                <a:cubicBezTo>
                  <a:pt x="36760" y="16888"/>
                  <a:pt x="36676" y="16955"/>
                  <a:pt x="36594" y="17022"/>
                </a:cubicBezTo>
                <a:cubicBezTo>
                  <a:pt x="36561" y="17043"/>
                  <a:pt x="36533" y="17052"/>
                  <a:pt x="36507" y="17052"/>
                </a:cubicBezTo>
                <a:cubicBezTo>
                  <a:pt x="36452" y="17052"/>
                  <a:pt x="36411" y="17011"/>
                  <a:pt x="36376" y="16955"/>
                </a:cubicBezTo>
                <a:cubicBezTo>
                  <a:pt x="36227" y="16904"/>
                  <a:pt x="36043" y="16938"/>
                  <a:pt x="35909" y="16822"/>
                </a:cubicBezTo>
                <a:cubicBezTo>
                  <a:pt x="35878" y="16808"/>
                  <a:pt x="35854" y="16802"/>
                  <a:pt x="35836" y="16802"/>
                </a:cubicBezTo>
                <a:cubicBezTo>
                  <a:pt x="35766" y="16802"/>
                  <a:pt x="35776" y="16888"/>
                  <a:pt x="35776" y="16955"/>
                </a:cubicBezTo>
                <a:lnTo>
                  <a:pt x="35776" y="17004"/>
                </a:lnTo>
                <a:lnTo>
                  <a:pt x="35776" y="17255"/>
                </a:lnTo>
                <a:cubicBezTo>
                  <a:pt x="35793" y="17288"/>
                  <a:pt x="35809" y="17338"/>
                  <a:pt x="35843" y="17371"/>
                </a:cubicBezTo>
                <a:cubicBezTo>
                  <a:pt x="35976" y="17488"/>
                  <a:pt x="36043" y="17638"/>
                  <a:pt x="36076" y="17804"/>
                </a:cubicBezTo>
                <a:cubicBezTo>
                  <a:pt x="36143" y="17989"/>
                  <a:pt x="36309" y="18138"/>
                  <a:pt x="36327" y="18355"/>
                </a:cubicBezTo>
                <a:cubicBezTo>
                  <a:pt x="36393" y="18405"/>
                  <a:pt x="36443" y="18489"/>
                  <a:pt x="36460" y="18589"/>
                </a:cubicBezTo>
                <a:cubicBezTo>
                  <a:pt x="36520" y="18633"/>
                  <a:pt x="36499" y="18760"/>
                  <a:pt x="36592" y="18760"/>
                </a:cubicBezTo>
                <a:cubicBezTo>
                  <a:pt x="36602" y="18760"/>
                  <a:pt x="36614" y="18759"/>
                  <a:pt x="36627" y="18755"/>
                </a:cubicBezTo>
                <a:cubicBezTo>
                  <a:pt x="36671" y="18710"/>
                  <a:pt x="36702" y="18653"/>
                  <a:pt x="36779" y="18653"/>
                </a:cubicBezTo>
                <a:cubicBezTo>
                  <a:pt x="36788" y="18653"/>
                  <a:pt x="36799" y="18653"/>
                  <a:pt x="36810" y="18655"/>
                </a:cubicBezTo>
                <a:cubicBezTo>
                  <a:pt x="36815" y="18656"/>
                  <a:pt x="36820" y="18656"/>
                  <a:pt x="36825" y="18656"/>
                </a:cubicBezTo>
                <a:cubicBezTo>
                  <a:pt x="36905" y="18656"/>
                  <a:pt x="37013" y="18602"/>
                  <a:pt x="37097" y="18602"/>
                </a:cubicBezTo>
                <a:cubicBezTo>
                  <a:pt x="37176" y="18602"/>
                  <a:pt x="37235" y="18650"/>
                  <a:pt x="37227" y="18838"/>
                </a:cubicBezTo>
                <a:cubicBezTo>
                  <a:pt x="37343" y="18889"/>
                  <a:pt x="37260" y="19022"/>
                  <a:pt x="37360" y="19071"/>
                </a:cubicBezTo>
                <a:cubicBezTo>
                  <a:pt x="37476" y="18722"/>
                  <a:pt x="37827" y="18722"/>
                  <a:pt x="38094" y="18689"/>
                </a:cubicBezTo>
                <a:cubicBezTo>
                  <a:pt x="38261" y="18671"/>
                  <a:pt x="38327" y="18571"/>
                  <a:pt x="38443" y="18522"/>
                </a:cubicBezTo>
                <a:cubicBezTo>
                  <a:pt x="38496" y="18455"/>
                  <a:pt x="38539" y="18369"/>
                  <a:pt x="38621" y="18369"/>
                </a:cubicBezTo>
                <a:cubicBezTo>
                  <a:pt x="38642" y="18369"/>
                  <a:pt x="38666" y="18375"/>
                  <a:pt x="38694" y="18389"/>
                </a:cubicBezTo>
                <a:cubicBezTo>
                  <a:pt x="38708" y="18393"/>
                  <a:pt x="38722" y="18395"/>
                  <a:pt x="38734" y="18395"/>
                </a:cubicBezTo>
                <a:cubicBezTo>
                  <a:pt x="38823" y="18395"/>
                  <a:pt x="38869" y="18303"/>
                  <a:pt x="38927" y="18289"/>
                </a:cubicBezTo>
                <a:cubicBezTo>
                  <a:pt x="39010" y="18289"/>
                  <a:pt x="39077" y="18322"/>
                  <a:pt x="39043" y="18405"/>
                </a:cubicBezTo>
                <a:cubicBezTo>
                  <a:pt x="39028" y="18436"/>
                  <a:pt x="39012" y="18449"/>
                  <a:pt x="38995" y="18449"/>
                </a:cubicBezTo>
                <a:cubicBezTo>
                  <a:pt x="38976" y="18449"/>
                  <a:pt x="38954" y="18432"/>
                  <a:pt x="38927" y="18405"/>
                </a:cubicBezTo>
                <a:lnTo>
                  <a:pt x="38927" y="18405"/>
                </a:lnTo>
                <a:cubicBezTo>
                  <a:pt x="38794" y="18522"/>
                  <a:pt x="38927" y="18638"/>
                  <a:pt x="38943" y="18755"/>
                </a:cubicBezTo>
                <a:cubicBezTo>
                  <a:pt x="38961" y="18755"/>
                  <a:pt x="38977" y="18771"/>
                  <a:pt x="38994" y="18771"/>
                </a:cubicBezTo>
                <a:cubicBezTo>
                  <a:pt x="39029" y="18761"/>
                  <a:pt x="39063" y="18756"/>
                  <a:pt x="39095" y="18756"/>
                </a:cubicBezTo>
                <a:cubicBezTo>
                  <a:pt x="39264" y="18756"/>
                  <a:pt x="39407" y="18882"/>
                  <a:pt x="39561" y="18938"/>
                </a:cubicBezTo>
                <a:cubicBezTo>
                  <a:pt x="39610" y="18938"/>
                  <a:pt x="39544" y="19005"/>
                  <a:pt x="39494" y="19022"/>
                </a:cubicBezTo>
                <a:cubicBezTo>
                  <a:pt x="39451" y="19087"/>
                  <a:pt x="39400" y="19145"/>
                  <a:pt x="39337" y="19145"/>
                </a:cubicBezTo>
                <a:cubicBezTo>
                  <a:pt x="39304" y="19145"/>
                  <a:pt x="39268" y="19129"/>
                  <a:pt x="39228" y="19089"/>
                </a:cubicBezTo>
                <a:cubicBezTo>
                  <a:pt x="39177" y="19072"/>
                  <a:pt x="39111" y="19034"/>
                  <a:pt x="39067" y="19034"/>
                </a:cubicBezTo>
                <a:cubicBezTo>
                  <a:pt x="39023" y="19034"/>
                  <a:pt x="39002" y="19072"/>
                  <a:pt x="39043" y="19205"/>
                </a:cubicBezTo>
                <a:cubicBezTo>
                  <a:pt x="39077" y="19322"/>
                  <a:pt x="38994" y="19405"/>
                  <a:pt x="38943" y="19505"/>
                </a:cubicBezTo>
                <a:cubicBezTo>
                  <a:pt x="38894" y="19589"/>
                  <a:pt x="38677" y="19605"/>
                  <a:pt x="38827" y="19772"/>
                </a:cubicBezTo>
                <a:cubicBezTo>
                  <a:pt x="38861" y="19822"/>
                  <a:pt x="38810" y="19905"/>
                  <a:pt x="38743" y="19922"/>
                </a:cubicBezTo>
                <a:cubicBezTo>
                  <a:pt x="38737" y="19923"/>
                  <a:pt x="38731" y="19924"/>
                  <a:pt x="38726" y="19924"/>
                </a:cubicBezTo>
                <a:cubicBezTo>
                  <a:pt x="38650" y="19924"/>
                  <a:pt x="38693" y="19821"/>
                  <a:pt x="38677" y="19805"/>
                </a:cubicBezTo>
                <a:cubicBezTo>
                  <a:pt x="38494" y="19689"/>
                  <a:pt x="38577" y="19522"/>
                  <a:pt x="38577" y="19389"/>
                </a:cubicBezTo>
                <a:lnTo>
                  <a:pt x="38577" y="19138"/>
                </a:lnTo>
                <a:cubicBezTo>
                  <a:pt x="38510" y="19122"/>
                  <a:pt x="38443" y="19105"/>
                  <a:pt x="38394" y="19071"/>
                </a:cubicBezTo>
                <a:lnTo>
                  <a:pt x="38394" y="19071"/>
                </a:lnTo>
                <a:cubicBezTo>
                  <a:pt x="38394" y="19155"/>
                  <a:pt x="38361" y="19255"/>
                  <a:pt x="38410" y="19305"/>
                </a:cubicBezTo>
                <a:cubicBezTo>
                  <a:pt x="38627" y="19605"/>
                  <a:pt x="38377" y="19589"/>
                  <a:pt x="38210" y="19622"/>
                </a:cubicBezTo>
                <a:cubicBezTo>
                  <a:pt x="38210" y="19638"/>
                  <a:pt x="38194" y="19656"/>
                  <a:pt x="38210" y="19672"/>
                </a:cubicBezTo>
                <a:cubicBezTo>
                  <a:pt x="38210" y="19772"/>
                  <a:pt x="38161" y="19822"/>
                  <a:pt x="38094" y="19872"/>
                </a:cubicBezTo>
                <a:cubicBezTo>
                  <a:pt x="38061" y="19922"/>
                  <a:pt x="37943" y="19956"/>
                  <a:pt x="37994" y="20056"/>
                </a:cubicBezTo>
                <a:cubicBezTo>
                  <a:pt x="38027" y="20105"/>
                  <a:pt x="38043" y="20172"/>
                  <a:pt x="37977" y="20205"/>
                </a:cubicBezTo>
                <a:cubicBezTo>
                  <a:pt x="37971" y="20206"/>
                  <a:pt x="37966" y="20207"/>
                  <a:pt x="37962" y="20207"/>
                </a:cubicBezTo>
                <a:cubicBezTo>
                  <a:pt x="37907" y="20207"/>
                  <a:pt x="37890" y="20121"/>
                  <a:pt x="37843" y="20105"/>
                </a:cubicBezTo>
                <a:cubicBezTo>
                  <a:pt x="37827" y="20105"/>
                  <a:pt x="37794" y="20105"/>
                  <a:pt x="37776" y="20122"/>
                </a:cubicBezTo>
                <a:cubicBezTo>
                  <a:pt x="37743" y="20182"/>
                  <a:pt x="37710" y="20205"/>
                  <a:pt x="37677" y="20205"/>
                </a:cubicBezTo>
                <a:cubicBezTo>
                  <a:pt x="37629" y="20205"/>
                  <a:pt x="37583" y="20155"/>
                  <a:pt x="37543" y="20105"/>
                </a:cubicBezTo>
                <a:cubicBezTo>
                  <a:pt x="37496" y="20086"/>
                  <a:pt x="37439" y="20030"/>
                  <a:pt x="37400" y="20030"/>
                </a:cubicBezTo>
                <a:cubicBezTo>
                  <a:pt x="37371" y="20030"/>
                  <a:pt x="37353" y="20063"/>
                  <a:pt x="37360" y="20172"/>
                </a:cubicBezTo>
                <a:lnTo>
                  <a:pt x="37360" y="20472"/>
                </a:lnTo>
                <a:cubicBezTo>
                  <a:pt x="37427" y="20438"/>
                  <a:pt x="37394" y="20372"/>
                  <a:pt x="37476" y="20305"/>
                </a:cubicBezTo>
                <a:cubicBezTo>
                  <a:pt x="37494" y="20438"/>
                  <a:pt x="37510" y="20556"/>
                  <a:pt x="37543" y="20656"/>
                </a:cubicBezTo>
                <a:cubicBezTo>
                  <a:pt x="37560" y="20705"/>
                  <a:pt x="37576" y="20739"/>
                  <a:pt x="37594" y="20772"/>
                </a:cubicBezTo>
                <a:lnTo>
                  <a:pt x="37594" y="20839"/>
                </a:lnTo>
                <a:cubicBezTo>
                  <a:pt x="37610" y="21139"/>
                  <a:pt x="37843" y="21372"/>
                  <a:pt x="37843" y="21689"/>
                </a:cubicBezTo>
                <a:cubicBezTo>
                  <a:pt x="37910" y="21939"/>
                  <a:pt x="37961" y="22206"/>
                  <a:pt x="38027" y="22472"/>
                </a:cubicBezTo>
                <a:cubicBezTo>
                  <a:pt x="38061" y="22456"/>
                  <a:pt x="38094" y="22439"/>
                  <a:pt x="38127" y="22406"/>
                </a:cubicBezTo>
                <a:cubicBezTo>
                  <a:pt x="38156" y="22384"/>
                  <a:pt x="38188" y="22372"/>
                  <a:pt x="38217" y="22372"/>
                </a:cubicBezTo>
                <a:cubicBezTo>
                  <a:pt x="38254" y="22372"/>
                  <a:pt x="38284" y="22392"/>
                  <a:pt x="38294" y="22439"/>
                </a:cubicBezTo>
                <a:cubicBezTo>
                  <a:pt x="38316" y="22528"/>
                  <a:pt x="38271" y="22536"/>
                  <a:pt x="38219" y="22536"/>
                </a:cubicBezTo>
                <a:cubicBezTo>
                  <a:pt x="38208" y="22536"/>
                  <a:pt x="38197" y="22535"/>
                  <a:pt x="38186" y="22535"/>
                </a:cubicBezTo>
                <a:cubicBezTo>
                  <a:pt x="38171" y="22535"/>
                  <a:pt x="38156" y="22536"/>
                  <a:pt x="38143" y="22539"/>
                </a:cubicBezTo>
                <a:cubicBezTo>
                  <a:pt x="38277" y="22790"/>
                  <a:pt x="38227" y="23072"/>
                  <a:pt x="38327" y="23323"/>
                </a:cubicBezTo>
                <a:cubicBezTo>
                  <a:pt x="38461" y="23557"/>
                  <a:pt x="38461" y="23806"/>
                  <a:pt x="38510" y="24057"/>
                </a:cubicBezTo>
                <a:cubicBezTo>
                  <a:pt x="38594" y="24123"/>
                  <a:pt x="38461" y="24239"/>
                  <a:pt x="38577" y="24290"/>
                </a:cubicBezTo>
                <a:cubicBezTo>
                  <a:pt x="38694" y="24339"/>
                  <a:pt x="38610" y="24473"/>
                  <a:pt x="38694" y="24539"/>
                </a:cubicBezTo>
                <a:lnTo>
                  <a:pt x="38694" y="24973"/>
                </a:lnTo>
                <a:lnTo>
                  <a:pt x="38761" y="24973"/>
                </a:lnTo>
                <a:cubicBezTo>
                  <a:pt x="38777" y="24957"/>
                  <a:pt x="38794" y="24924"/>
                  <a:pt x="38810" y="24906"/>
                </a:cubicBezTo>
                <a:cubicBezTo>
                  <a:pt x="38810" y="24824"/>
                  <a:pt x="39010" y="24906"/>
                  <a:pt x="38910" y="24740"/>
                </a:cubicBezTo>
                <a:cubicBezTo>
                  <a:pt x="38861" y="24657"/>
                  <a:pt x="38994" y="24673"/>
                  <a:pt x="39043" y="24657"/>
                </a:cubicBezTo>
                <a:cubicBezTo>
                  <a:pt x="39083" y="24623"/>
                  <a:pt x="39119" y="24608"/>
                  <a:pt x="39150" y="24608"/>
                </a:cubicBezTo>
                <a:cubicBezTo>
                  <a:pt x="39210" y="24608"/>
                  <a:pt x="39249" y="24663"/>
                  <a:pt x="39261" y="24740"/>
                </a:cubicBezTo>
                <a:cubicBezTo>
                  <a:pt x="39261" y="24816"/>
                  <a:pt x="39218" y="24843"/>
                  <a:pt x="39161" y="24843"/>
                </a:cubicBezTo>
                <a:cubicBezTo>
                  <a:pt x="39130" y="24843"/>
                  <a:pt x="39096" y="24835"/>
                  <a:pt x="39061" y="24824"/>
                </a:cubicBezTo>
                <a:cubicBezTo>
                  <a:pt x="39027" y="24906"/>
                  <a:pt x="39010" y="24973"/>
                  <a:pt x="38943" y="25024"/>
                </a:cubicBezTo>
                <a:cubicBezTo>
                  <a:pt x="38877" y="25057"/>
                  <a:pt x="38827" y="25073"/>
                  <a:pt x="38761" y="25090"/>
                </a:cubicBezTo>
                <a:cubicBezTo>
                  <a:pt x="38794" y="25224"/>
                  <a:pt x="38827" y="25340"/>
                  <a:pt x="38861" y="25457"/>
                </a:cubicBezTo>
                <a:cubicBezTo>
                  <a:pt x="38810" y="26057"/>
                  <a:pt x="38894" y="26673"/>
                  <a:pt x="38877" y="27273"/>
                </a:cubicBezTo>
                <a:cubicBezTo>
                  <a:pt x="38894" y="27424"/>
                  <a:pt x="38761" y="27424"/>
                  <a:pt x="38694" y="27507"/>
                </a:cubicBezTo>
                <a:cubicBezTo>
                  <a:pt x="38810" y="27574"/>
                  <a:pt x="38943" y="27624"/>
                  <a:pt x="38994" y="27758"/>
                </a:cubicBezTo>
                <a:cubicBezTo>
                  <a:pt x="38994" y="27774"/>
                  <a:pt x="38994" y="27807"/>
                  <a:pt x="39010" y="27807"/>
                </a:cubicBezTo>
                <a:cubicBezTo>
                  <a:pt x="39261" y="27891"/>
                  <a:pt x="39077" y="27940"/>
                  <a:pt x="38994" y="28007"/>
                </a:cubicBezTo>
                <a:cubicBezTo>
                  <a:pt x="39061" y="28007"/>
                  <a:pt x="39144" y="28024"/>
                  <a:pt x="39144" y="28074"/>
                </a:cubicBezTo>
                <a:cubicBezTo>
                  <a:pt x="39144" y="28324"/>
                  <a:pt x="39277" y="28558"/>
                  <a:pt x="39210" y="28791"/>
                </a:cubicBezTo>
                <a:cubicBezTo>
                  <a:pt x="39210" y="28807"/>
                  <a:pt x="39194" y="28841"/>
                  <a:pt x="39177" y="28858"/>
                </a:cubicBezTo>
                <a:cubicBezTo>
                  <a:pt x="39177" y="29025"/>
                  <a:pt x="39194" y="29207"/>
                  <a:pt x="39061" y="29341"/>
                </a:cubicBezTo>
                <a:cubicBezTo>
                  <a:pt x="39244" y="29558"/>
                  <a:pt x="39228" y="29641"/>
                  <a:pt x="38994" y="29891"/>
                </a:cubicBezTo>
                <a:lnTo>
                  <a:pt x="38994" y="30008"/>
                </a:lnTo>
                <a:cubicBezTo>
                  <a:pt x="38843" y="30292"/>
                  <a:pt x="39027" y="30574"/>
                  <a:pt x="38994" y="30858"/>
                </a:cubicBezTo>
                <a:cubicBezTo>
                  <a:pt x="39077" y="31425"/>
                  <a:pt x="39094" y="32008"/>
                  <a:pt x="39110" y="32575"/>
                </a:cubicBezTo>
                <a:cubicBezTo>
                  <a:pt x="39110" y="32808"/>
                  <a:pt x="38961" y="32859"/>
                  <a:pt x="38810" y="32926"/>
                </a:cubicBezTo>
                <a:cubicBezTo>
                  <a:pt x="38594" y="33059"/>
                  <a:pt x="38743" y="33308"/>
                  <a:pt x="38627" y="33475"/>
                </a:cubicBezTo>
                <a:cubicBezTo>
                  <a:pt x="38643" y="33608"/>
                  <a:pt x="38810" y="33742"/>
                  <a:pt x="38694" y="33892"/>
                </a:cubicBezTo>
                <a:cubicBezTo>
                  <a:pt x="38694" y="33993"/>
                  <a:pt x="38761" y="34059"/>
                  <a:pt x="38810" y="34126"/>
                </a:cubicBezTo>
                <a:cubicBezTo>
                  <a:pt x="38894" y="34226"/>
                  <a:pt x="38794" y="34259"/>
                  <a:pt x="38743" y="34326"/>
                </a:cubicBezTo>
                <a:cubicBezTo>
                  <a:pt x="38759" y="34520"/>
                  <a:pt x="38774" y="34716"/>
                  <a:pt x="38521" y="34716"/>
                </a:cubicBezTo>
                <a:cubicBezTo>
                  <a:pt x="38493" y="34716"/>
                  <a:pt x="38462" y="34714"/>
                  <a:pt x="38427" y="34709"/>
                </a:cubicBezTo>
                <a:cubicBezTo>
                  <a:pt x="38426" y="34708"/>
                  <a:pt x="38424" y="34708"/>
                  <a:pt x="38422" y="34708"/>
                </a:cubicBezTo>
                <a:cubicBezTo>
                  <a:pt x="38322" y="34708"/>
                  <a:pt x="38161" y="35162"/>
                  <a:pt x="38161" y="35326"/>
                </a:cubicBezTo>
                <a:cubicBezTo>
                  <a:pt x="38177" y="35560"/>
                  <a:pt x="37927" y="35693"/>
                  <a:pt x="37894" y="35909"/>
                </a:cubicBezTo>
                <a:cubicBezTo>
                  <a:pt x="37861" y="35893"/>
                  <a:pt x="37827" y="35860"/>
                  <a:pt x="37794" y="35860"/>
                </a:cubicBezTo>
                <a:cubicBezTo>
                  <a:pt x="37643" y="35860"/>
                  <a:pt x="37576" y="35926"/>
                  <a:pt x="37576" y="36093"/>
                </a:cubicBezTo>
                <a:cubicBezTo>
                  <a:pt x="37576" y="36126"/>
                  <a:pt x="37560" y="36176"/>
                  <a:pt x="37543" y="36176"/>
                </a:cubicBezTo>
                <a:cubicBezTo>
                  <a:pt x="37327" y="36176"/>
                  <a:pt x="37543" y="36493"/>
                  <a:pt x="37327" y="36493"/>
                </a:cubicBezTo>
                <a:cubicBezTo>
                  <a:pt x="37343" y="36593"/>
                  <a:pt x="37343" y="36760"/>
                  <a:pt x="37376" y="36793"/>
                </a:cubicBezTo>
                <a:cubicBezTo>
                  <a:pt x="37594" y="36976"/>
                  <a:pt x="37410" y="37076"/>
                  <a:pt x="37310" y="37193"/>
                </a:cubicBezTo>
                <a:cubicBezTo>
                  <a:pt x="37260" y="37243"/>
                  <a:pt x="37227" y="37293"/>
                  <a:pt x="37227" y="37360"/>
                </a:cubicBezTo>
                <a:cubicBezTo>
                  <a:pt x="37394" y="37627"/>
                  <a:pt x="37110" y="37693"/>
                  <a:pt x="36994" y="37843"/>
                </a:cubicBezTo>
                <a:cubicBezTo>
                  <a:pt x="37027" y="38060"/>
                  <a:pt x="36976" y="38227"/>
                  <a:pt x="36776" y="38327"/>
                </a:cubicBezTo>
                <a:cubicBezTo>
                  <a:pt x="36643" y="38243"/>
                  <a:pt x="36976" y="38127"/>
                  <a:pt x="36760" y="38027"/>
                </a:cubicBezTo>
                <a:lnTo>
                  <a:pt x="36760" y="38027"/>
                </a:lnTo>
                <a:cubicBezTo>
                  <a:pt x="36743" y="38060"/>
                  <a:pt x="36710" y="38076"/>
                  <a:pt x="36694" y="38094"/>
                </a:cubicBezTo>
                <a:cubicBezTo>
                  <a:pt x="36660" y="38260"/>
                  <a:pt x="36509" y="38394"/>
                  <a:pt x="36576" y="38610"/>
                </a:cubicBezTo>
                <a:cubicBezTo>
                  <a:pt x="36443" y="38560"/>
                  <a:pt x="36509" y="38394"/>
                  <a:pt x="36376" y="38394"/>
                </a:cubicBezTo>
                <a:cubicBezTo>
                  <a:pt x="36360" y="38476"/>
                  <a:pt x="36409" y="38560"/>
                  <a:pt x="36327" y="38627"/>
                </a:cubicBezTo>
                <a:cubicBezTo>
                  <a:pt x="36260" y="38727"/>
                  <a:pt x="36143" y="38676"/>
                  <a:pt x="36076" y="38760"/>
                </a:cubicBezTo>
                <a:cubicBezTo>
                  <a:pt x="36058" y="38796"/>
                  <a:pt x="36038" y="38809"/>
                  <a:pt x="36017" y="38809"/>
                </a:cubicBezTo>
                <a:cubicBezTo>
                  <a:pt x="35979" y="38809"/>
                  <a:pt x="35936" y="38771"/>
                  <a:pt x="35893" y="38760"/>
                </a:cubicBezTo>
                <a:lnTo>
                  <a:pt x="35843" y="38760"/>
                </a:lnTo>
                <a:cubicBezTo>
                  <a:pt x="35909" y="38860"/>
                  <a:pt x="35909" y="38976"/>
                  <a:pt x="35876" y="39094"/>
                </a:cubicBezTo>
                <a:cubicBezTo>
                  <a:pt x="35743" y="39060"/>
                  <a:pt x="35827" y="38910"/>
                  <a:pt x="35709" y="38876"/>
                </a:cubicBezTo>
                <a:cubicBezTo>
                  <a:pt x="35709" y="38910"/>
                  <a:pt x="35676" y="38960"/>
                  <a:pt x="35693" y="38994"/>
                </a:cubicBezTo>
                <a:cubicBezTo>
                  <a:pt x="35709" y="39076"/>
                  <a:pt x="35743" y="39176"/>
                  <a:pt x="35660" y="39243"/>
                </a:cubicBezTo>
                <a:cubicBezTo>
                  <a:pt x="35651" y="39252"/>
                  <a:pt x="35635" y="39256"/>
                  <a:pt x="35620" y="39256"/>
                </a:cubicBezTo>
                <a:cubicBezTo>
                  <a:pt x="35606" y="39256"/>
                  <a:pt x="35593" y="39252"/>
                  <a:pt x="35593" y="39243"/>
                </a:cubicBezTo>
                <a:cubicBezTo>
                  <a:pt x="35527" y="39160"/>
                  <a:pt x="35493" y="39076"/>
                  <a:pt x="35509" y="38960"/>
                </a:cubicBezTo>
                <a:cubicBezTo>
                  <a:pt x="35527" y="38910"/>
                  <a:pt x="35593" y="38860"/>
                  <a:pt x="35527" y="38810"/>
                </a:cubicBezTo>
                <a:lnTo>
                  <a:pt x="35527" y="38810"/>
                </a:lnTo>
                <a:cubicBezTo>
                  <a:pt x="35276" y="38960"/>
                  <a:pt x="35009" y="39143"/>
                  <a:pt x="34742" y="39294"/>
                </a:cubicBezTo>
                <a:cubicBezTo>
                  <a:pt x="34593" y="39377"/>
                  <a:pt x="34493" y="39494"/>
                  <a:pt x="34442" y="39661"/>
                </a:cubicBezTo>
                <a:cubicBezTo>
                  <a:pt x="34476" y="39727"/>
                  <a:pt x="34526" y="39777"/>
                  <a:pt x="34560" y="39827"/>
                </a:cubicBezTo>
                <a:cubicBezTo>
                  <a:pt x="34576" y="39835"/>
                  <a:pt x="34601" y="39835"/>
                  <a:pt x="34624" y="39835"/>
                </a:cubicBezTo>
                <a:cubicBezTo>
                  <a:pt x="34647" y="39835"/>
                  <a:pt x="34668" y="39835"/>
                  <a:pt x="34676" y="39843"/>
                </a:cubicBezTo>
                <a:cubicBezTo>
                  <a:pt x="34693" y="39910"/>
                  <a:pt x="34660" y="39961"/>
                  <a:pt x="34609" y="39994"/>
                </a:cubicBezTo>
                <a:cubicBezTo>
                  <a:pt x="34526" y="40061"/>
                  <a:pt x="34360" y="39994"/>
                  <a:pt x="34376" y="40194"/>
                </a:cubicBezTo>
                <a:cubicBezTo>
                  <a:pt x="34376" y="40210"/>
                  <a:pt x="34372" y="40215"/>
                  <a:pt x="34367" y="40215"/>
                </a:cubicBezTo>
                <a:cubicBezTo>
                  <a:pt x="34356" y="40215"/>
                  <a:pt x="34337" y="40189"/>
                  <a:pt x="34326" y="40177"/>
                </a:cubicBezTo>
                <a:cubicBezTo>
                  <a:pt x="34259" y="40110"/>
                  <a:pt x="34202" y="40085"/>
                  <a:pt x="34151" y="40085"/>
                </a:cubicBezTo>
                <a:cubicBezTo>
                  <a:pt x="34036" y="40085"/>
                  <a:pt x="33952" y="40213"/>
                  <a:pt x="33859" y="40294"/>
                </a:cubicBezTo>
                <a:cubicBezTo>
                  <a:pt x="33762" y="40390"/>
                  <a:pt x="33689" y="40511"/>
                  <a:pt x="33561" y="40511"/>
                </a:cubicBezTo>
                <a:cubicBezTo>
                  <a:pt x="33535" y="40511"/>
                  <a:pt x="33507" y="40505"/>
                  <a:pt x="33475" y="40494"/>
                </a:cubicBezTo>
                <a:cubicBezTo>
                  <a:pt x="33442" y="40510"/>
                  <a:pt x="33426" y="40510"/>
                  <a:pt x="33409" y="40510"/>
                </a:cubicBezTo>
                <a:cubicBezTo>
                  <a:pt x="33387" y="40574"/>
                  <a:pt x="33352" y="40604"/>
                  <a:pt x="33308" y="40604"/>
                </a:cubicBezTo>
                <a:cubicBezTo>
                  <a:pt x="33283" y="40604"/>
                  <a:pt x="33256" y="40595"/>
                  <a:pt x="33226" y="40577"/>
                </a:cubicBezTo>
                <a:cubicBezTo>
                  <a:pt x="33189" y="40535"/>
                  <a:pt x="33157" y="40519"/>
                  <a:pt x="33129" y="40519"/>
                </a:cubicBezTo>
                <a:cubicBezTo>
                  <a:pt x="33067" y="40519"/>
                  <a:pt x="33021" y="40593"/>
                  <a:pt x="32975" y="40628"/>
                </a:cubicBezTo>
                <a:cubicBezTo>
                  <a:pt x="32942" y="40644"/>
                  <a:pt x="32909" y="40694"/>
                  <a:pt x="32859" y="40694"/>
                </a:cubicBezTo>
                <a:cubicBezTo>
                  <a:pt x="32893" y="40761"/>
                  <a:pt x="32959" y="40744"/>
                  <a:pt x="33026" y="40761"/>
                </a:cubicBezTo>
                <a:cubicBezTo>
                  <a:pt x="33093" y="40777"/>
                  <a:pt x="33075" y="40828"/>
                  <a:pt x="33075" y="40877"/>
                </a:cubicBezTo>
                <a:cubicBezTo>
                  <a:pt x="33075" y="40914"/>
                  <a:pt x="33060" y="40925"/>
                  <a:pt x="33041" y="40925"/>
                </a:cubicBezTo>
                <a:cubicBezTo>
                  <a:pt x="33025" y="40925"/>
                  <a:pt x="33007" y="40918"/>
                  <a:pt x="32993" y="40910"/>
                </a:cubicBezTo>
                <a:cubicBezTo>
                  <a:pt x="32842" y="40910"/>
                  <a:pt x="32726" y="40961"/>
                  <a:pt x="32608" y="41061"/>
                </a:cubicBezTo>
                <a:cubicBezTo>
                  <a:pt x="32608" y="41277"/>
                  <a:pt x="32375" y="41128"/>
                  <a:pt x="32308" y="41244"/>
                </a:cubicBezTo>
                <a:cubicBezTo>
                  <a:pt x="32259" y="41328"/>
                  <a:pt x="32159" y="41310"/>
                  <a:pt x="32075" y="41361"/>
                </a:cubicBezTo>
                <a:cubicBezTo>
                  <a:pt x="32059" y="41354"/>
                  <a:pt x="32044" y="41351"/>
                  <a:pt x="32030" y="41351"/>
                </a:cubicBezTo>
                <a:cubicBezTo>
                  <a:pt x="31950" y="41351"/>
                  <a:pt x="31885" y="41437"/>
                  <a:pt x="31814" y="41437"/>
                </a:cubicBezTo>
                <a:cubicBezTo>
                  <a:pt x="31801" y="41437"/>
                  <a:pt x="31788" y="41434"/>
                  <a:pt x="31775" y="41428"/>
                </a:cubicBezTo>
                <a:cubicBezTo>
                  <a:pt x="31686" y="41428"/>
                  <a:pt x="31585" y="41492"/>
                  <a:pt x="31497" y="41492"/>
                </a:cubicBezTo>
                <a:cubicBezTo>
                  <a:pt x="31436" y="41492"/>
                  <a:pt x="31382" y="41462"/>
                  <a:pt x="31341" y="41361"/>
                </a:cubicBezTo>
                <a:cubicBezTo>
                  <a:pt x="31325" y="41377"/>
                  <a:pt x="31308" y="41377"/>
                  <a:pt x="31292" y="41377"/>
                </a:cubicBezTo>
                <a:cubicBezTo>
                  <a:pt x="31325" y="41528"/>
                  <a:pt x="31092" y="41410"/>
                  <a:pt x="31092" y="41544"/>
                </a:cubicBezTo>
                <a:cubicBezTo>
                  <a:pt x="31047" y="41691"/>
                  <a:pt x="30903" y="41730"/>
                  <a:pt x="30793" y="41730"/>
                </a:cubicBezTo>
                <a:cubicBezTo>
                  <a:pt x="30741" y="41730"/>
                  <a:pt x="30696" y="41721"/>
                  <a:pt x="30675" y="41710"/>
                </a:cubicBezTo>
                <a:cubicBezTo>
                  <a:pt x="30617" y="41675"/>
                  <a:pt x="30562" y="41667"/>
                  <a:pt x="30509" y="41667"/>
                </a:cubicBezTo>
                <a:cubicBezTo>
                  <a:pt x="30469" y="41667"/>
                  <a:pt x="30430" y="41671"/>
                  <a:pt x="30391" y="41671"/>
                </a:cubicBezTo>
                <a:cubicBezTo>
                  <a:pt x="30363" y="41671"/>
                  <a:pt x="30336" y="41669"/>
                  <a:pt x="30308" y="41661"/>
                </a:cubicBezTo>
                <a:lnTo>
                  <a:pt x="30308" y="41728"/>
                </a:lnTo>
                <a:cubicBezTo>
                  <a:pt x="30341" y="41728"/>
                  <a:pt x="30375" y="41728"/>
                  <a:pt x="30375" y="41761"/>
                </a:cubicBezTo>
                <a:cubicBezTo>
                  <a:pt x="30278" y="41761"/>
                  <a:pt x="30190" y="41832"/>
                  <a:pt x="30098" y="41832"/>
                </a:cubicBezTo>
                <a:cubicBezTo>
                  <a:pt x="30063" y="41832"/>
                  <a:pt x="30028" y="41822"/>
                  <a:pt x="29992" y="41794"/>
                </a:cubicBezTo>
                <a:cubicBezTo>
                  <a:pt x="29668" y="41833"/>
                  <a:pt x="29345" y="41872"/>
                  <a:pt x="29014" y="41872"/>
                </a:cubicBezTo>
                <a:cubicBezTo>
                  <a:pt x="28918" y="41872"/>
                  <a:pt x="28822" y="41869"/>
                  <a:pt x="28725" y="41861"/>
                </a:cubicBezTo>
                <a:lnTo>
                  <a:pt x="28607" y="41861"/>
                </a:lnTo>
                <a:cubicBezTo>
                  <a:pt x="28586" y="41894"/>
                  <a:pt x="28566" y="41905"/>
                  <a:pt x="28547" y="41905"/>
                </a:cubicBezTo>
                <a:cubicBezTo>
                  <a:pt x="28507" y="41905"/>
                  <a:pt x="28470" y="41856"/>
                  <a:pt x="28425" y="41844"/>
                </a:cubicBezTo>
                <a:lnTo>
                  <a:pt x="28374" y="41844"/>
                </a:lnTo>
                <a:cubicBezTo>
                  <a:pt x="28318" y="41893"/>
                  <a:pt x="28268" y="41916"/>
                  <a:pt x="28223" y="41916"/>
                </a:cubicBezTo>
                <a:cubicBezTo>
                  <a:pt x="28160" y="41916"/>
                  <a:pt x="28106" y="41872"/>
                  <a:pt x="28058" y="41794"/>
                </a:cubicBezTo>
                <a:cubicBezTo>
                  <a:pt x="28042" y="41793"/>
                  <a:pt x="28025" y="41792"/>
                  <a:pt x="28009" y="41792"/>
                </a:cubicBezTo>
                <a:cubicBezTo>
                  <a:pt x="27866" y="41792"/>
                  <a:pt x="27722" y="41842"/>
                  <a:pt x="27579" y="41842"/>
                </a:cubicBezTo>
                <a:cubicBezTo>
                  <a:pt x="27538" y="41842"/>
                  <a:pt x="27498" y="41838"/>
                  <a:pt x="27458" y="41828"/>
                </a:cubicBezTo>
                <a:cubicBezTo>
                  <a:pt x="27424" y="41844"/>
                  <a:pt x="27374" y="41844"/>
                  <a:pt x="27340" y="41844"/>
                </a:cubicBezTo>
                <a:cubicBezTo>
                  <a:pt x="27328" y="41848"/>
                  <a:pt x="27317" y="41850"/>
                  <a:pt x="27306" y="41850"/>
                </a:cubicBezTo>
                <a:cubicBezTo>
                  <a:pt x="27232" y="41850"/>
                  <a:pt x="27199" y="41757"/>
                  <a:pt x="27140" y="41728"/>
                </a:cubicBezTo>
                <a:cubicBezTo>
                  <a:pt x="27074" y="41777"/>
                  <a:pt x="26974" y="41761"/>
                  <a:pt x="26891" y="41810"/>
                </a:cubicBezTo>
                <a:cubicBezTo>
                  <a:pt x="26846" y="41835"/>
                  <a:pt x="26810" y="41846"/>
                  <a:pt x="26783" y="41846"/>
                </a:cubicBezTo>
                <a:cubicBezTo>
                  <a:pt x="26698" y="41846"/>
                  <a:pt x="26683" y="41748"/>
                  <a:pt x="26658" y="41661"/>
                </a:cubicBezTo>
                <a:cubicBezTo>
                  <a:pt x="26647" y="41660"/>
                  <a:pt x="26636" y="41659"/>
                  <a:pt x="26625" y="41659"/>
                </a:cubicBezTo>
                <a:cubicBezTo>
                  <a:pt x="26550" y="41659"/>
                  <a:pt x="26471" y="41681"/>
                  <a:pt x="26395" y="41681"/>
                </a:cubicBezTo>
                <a:cubicBezTo>
                  <a:pt x="26308" y="41681"/>
                  <a:pt x="26224" y="41652"/>
                  <a:pt x="26157" y="41528"/>
                </a:cubicBezTo>
                <a:cubicBezTo>
                  <a:pt x="26151" y="41515"/>
                  <a:pt x="26142" y="41509"/>
                  <a:pt x="26130" y="41509"/>
                </a:cubicBezTo>
                <a:cubicBezTo>
                  <a:pt x="26112" y="41509"/>
                  <a:pt x="26088" y="41523"/>
                  <a:pt x="26057" y="41544"/>
                </a:cubicBezTo>
                <a:cubicBezTo>
                  <a:pt x="25976" y="41591"/>
                  <a:pt x="25901" y="41622"/>
                  <a:pt x="25836" y="41622"/>
                </a:cubicBezTo>
                <a:cubicBezTo>
                  <a:pt x="25741" y="41622"/>
                  <a:pt x="25670" y="41556"/>
                  <a:pt x="25640" y="41377"/>
                </a:cubicBezTo>
                <a:cubicBezTo>
                  <a:pt x="25624" y="41328"/>
                  <a:pt x="25557" y="41244"/>
                  <a:pt x="25507" y="41194"/>
                </a:cubicBezTo>
                <a:cubicBezTo>
                  <a:pt x="25473" y="41194"/>
                  <a:pt x="25424" y="41177"/>
                  <a:pt x="25391" y="41177"/>
                </a:cubicBezTo>
                <a:cubicBezTo>
                  <a:pt x="25383" y="41176"/>
                  <a:pt x="25375" y="41175"/>
                  <a:pt x="25368" y="41175"/>
                </a:cubicBezTo>
                <a:cubicBezTo>
                  <a:pt x="25306" y="41175"/>
                  <a:pt x="25244" y="41211"/>
                  <a:pt x="25187" y="41211"/>
                </a:cubicBezTo>
                <a:cubicBezTo>
                  <a:pt x="25159" y="41211"/>
                  <a:pt x="25132" y="41202"/>
                  <a:pt x="25107" y="41177"/>
                </a:cubicBezTo>
                <a:cubicBezTo>
                  <a:pt x="25023" y="41117"/>
                  <a:pt x="24952" y="41090"/>
                  <a:pt x="24892" y="41090"/>
                </a:cubicBezTo>
                <a:cubicBezTo>
                  <a:pt x="24784" y="41090"/>
                  <a:pt x="24710" y="41178"/>
                  <a:pt x="24657" y="41328"/>
                </a:cubicBezTo>
                <a:cubicBezTo>
                  <a:pt x="24643" y="41369"/>
                  <a:pt x="24606" y="41398"/>
                  <a:pt x="24557" y="41398"/>
                </a:cubicBezTo>
                <a:cubicBezTo>
                  <a:pt x="24546" y="41398"/>
                  <a:pt x="24535" y="41397"/>
                  <a:pt x="24524" y="41394"/>
                </a:cubicBezTo>
                <a:cubicBezTo>
                  <a:pt x="24440" y="41310"/>
                  <a:pt x="24640" y="41144"/>
                  <a:pt x="24457" y="41110"/>
                </a:cubicBezTo>
                <a:cubicBezTo>
                  <a:pt x="24435" y="41105"/>
                  <a:pt x="24415" y="41102"/>
                  <a:pt x="24397" y="41102"/>
                </a:cubicBezTo>
                <a:cubicBezTo>
                  <a:pt x="24253" y="41102"/>
                  <a:pt x="24234" y="41270"/>
                  <a:pt x="24190" y="41477"/>
                </a:cubicBezTo>
                <a:cubicBezTo>
                  <a:pt x="24073" y="41010"/>
                  <a:pt x="23740" y="41161"/>
                  <a:pt x="23473" y="41110"/>
                </a:cubicBezTo>
                <a:cubicBezTo>
                  <a:pt x="23459" y="41108"/>
                  <a:pt x="23445" y="41108"/>
                  <a:pt x="23431" y="41108"/>
                </a:cubicBezTo>
                <a:cubicBezTo>
                  <a:pt x="23378" y="41108"/>
                  <a:pt x="23320" y="41117"/>
                  <a:pt x="23263" y="41117"/>
                </a:cubicBezTo>
                <a:cubicBezTo>
                  <a:pt x="23203" y="41117"/>
                  <a:pt x="23143" y="41106"/>
                  <a:pt x="23090" y="41061"/>
                </a:cubicBezTo>
                <a:lnTo>
                  <a:pt x="23073" y="41061"/>
                </a:lnTo>
                <a:cubicBezTo>
                  <a:pt x="23023" y="41094"/>
                  <a:pt x="22957" y="41110"/>
                  <a:pt x="22906" y="41128"/>
                </a:cubicBezTo>
                <a:cubicBezTo>
                  <a:pt x="22890" y="41144"/>
                  <a:pt x="22857" y="41161"/>
                  <a:pt x="22839" y="41177"/>
                </a:cubicBezTo>
                <a:cubicBezTo>
                  <a:pt x="22776" y="41251"/>
                  <a:pt x="22706" y="41305"/>
                  <a:pt x="22626" y="41305"/>
                </a:cubicBezTo>
                <a:cubicBezTo>
                  <a:pt x="22579" y="41305"/>
                  <a:pt x="22528" y="41287"/>
                  <a:pt x="22473" y="41244"/>
                </a:cubicBezTo>
                <a:lnTo>
                  <a:pt x="22423" y="41244"/>
                </a:lnTo>
                <a:cubicBezTo>
                  <a:pt x="22389" y="41262"/>
                  <a:pt x="22363" y="41270"/>
                  <a:pt x="22342" y="41270"/>
                </a:cubicBezTo>
                <a:cubicBezTo>
                  <a:pt x="22247" y="41270"/>
                  <a:pt x="22257" y="41118"/>
                  <a:pt x="22190" y="41077"/>
                </a:cubicBezTo>
                <a:cubicBezTo>
                  <a:pt x="21923" y="40894"/>
                  <a:pt x="21606" y="40877"/>
                  <a:pt x="21323" y="40777"/>
                </a:cubicBezTo>
                <a:cubicBezTo>
                  <a:pt x="21234" y="40747"/>
                  <a:pt x="21145" y="40691"/>
                  <a:pt x="21056" y="40691"/>
                </a:cubicBezTo>
                <a:cubicBezTo>
                  <a:pt x="21045" y="40691"/>
                  <a:pt x="21034" y="40692"/>
                  <a:pt x="21023" y="40694"/>
                </a:cubicBezTo>
                <a:cubicBezTo>
                  <a:pt x="20972" y="40677"/>
                  <a:pt x="20939" y="40661"/>
                  <a:pt x="20905" y="40644"/>
                </a:cubicBezTo>
                <a:cubicBezTo>
                  <a:pt x="20826" y="40683"/>
                  <a:pt x="20751" y="40699"/>
                  <a:pt x="20679" y="40699"/>
                </a:cubicBezTo>
                <a:cubicBezTo>
                  <a:pt x="20451" y="40699"/>
                  <a:pt x="20255" y="40537"/>
                  <a:pt x="20039" y="40461"/>
                </a:cubicBezTo>
                <a:cubicBezTo>
                  <a:pt x="20022" y="40464"/>
                  <a:pt x="20005" y="40466"/>
                  <a:pt x="19988" y="40466"/>
                </a:cubicBezTo>
                <a:cubicBezTo>
                  <a:pt x="19924" y="40466"/>
                  <a:pt x="19869" y="40437"/>
                  <a:pt x="19856" y="40343"/>
                </a:cubicBezTo>
                <a:cubicBezTo>
                  <a:pt x="19772" y="40327"/>
                  <a:pt x="19705" y="40310"/>
                  <a:pt x="19622" y="40310"/>
                </a:cubicBezTo>
                <a:lnTo>
                  <a:pt x="19622" y="40577"/>
                </a:lnTo>
                <a:cubicBezTo>
                  <a:pt x="19656" y="40628"/>
                  <a:pt x="19689" y="40628"/>
                  <a:pt x="19738" y="40628"/>
                </a:cubicBezTo>
                <a:cubicBezTo>
                  <a:pt x="19839" y="40628"/>
                  <a:pt x="19923" y="40661"/>
                  <a:pt x="20005" y="40710"/>
                </a:cubicBezTo>
                <a:cubicBezTo>
                  <a:pt x="19899" y="40817"/>
                  <a:pt x="19835" y="40977"/>
                  <a:pt x="19686" y="40977"/>
                </a:cubicBezTo>
                <a:cubicBezTo>
                  <a:pt x="19648" y="40977"/>
                  <a:pt x="19606" y="40967"/>
                  <a:pt x="19556" y="40944"/>
                </a:cubicBezTo>
                <a:cubicBezTo>
                  <a:pt x="19511" y="40989"/>
                  <a:pt x="19465" y="41007"/>
                  <a:pt x="19420" y="41007"/>
                </a:cubicBezTo>
                <a:cubicBezTo>
                  <a:pt x="19365" y="41007"/>
                  <a:pt x="19311" y="40980"/>
                  <a:pt x="19256" y="40944"/>
                </a:cubicBezTo>
                <a:cubicBezTo>
                  <a:pt x="19005" y="40861"/>
                  <a:pt x="19038" y="40694"/>
                  <a:pt x="19138" y="40527"/>
                </a:cubicBezTo>
                <a:cubicBezTo>
                  <a:pt x="19225" y="40440"/>
                  <a:pt x="19326" y="40391"/>
                  <a:pt x="19438" y="40391"/>
                </a:cubicBezTo>
                <a:cubicBezTo>
                  <a:pt x="19455" y="40391"/>
                  <a:pt x="19472" y="40392"/>
                  <a:pt x="19489" y="40394"/>
                </a:cubicBezTo>
                <a:cubicBezTo>
                  <a:pt x="19505" y="40277"/>
                  <a:pt x="19405" y="40243"/>
                  <a:pt x="19372" y="40161"/>
                </a:cubicBezTo>
                <a:cubicBezTo>
                  <a:pt x="19263" y="40192"/>
                  <a:pt x="19183" y="40296"/>
                  <a:pt x="19036" y="40296"/>
                </a:cubicBezTo>
                <a:cubicBezTo>
                  <a:pt x="19026" y="40296"/>
                  <a:pt x="19016" y="40295"/>
                  <a:pt x="19005" y="40294"/>
                </a:cubicBezTo>
                <a:cubicBezTo>
                  <a:pt x="18994" y="40291"/>
                  <a:pt x="18984" y="40290"/>
                  <a:pt x="18976" y="40290"/>
                </a:cubicBezTo>
                <a:cubicBezTo>
                  <a:pt x="18884" y="40290"/>
                  <a:pt x="18950" y="40449"/>
                  <a:pt x="18889" y="40510"/>
                </a:cubicBezTo>
                <a:cubicBezTo>
                  <a:pt x="18841" y="40598"/>
                  <a:pt x="18794" y="40636"/>
                  <a:pt x="18746" y="40636"/>
                </a:cubicBezTo>
                <a:cubicBezTo>
                  <a:pt x="18694" y="40636"/>
                  <a:pt x="18641" y="40589"/>
                  <a:pt x="18589" y="40510"/>
                </a:cubicBezTo>
                <a:cubicBezTo>
                  <a:pt x="18538" y="40494"/>
                  <a:pt x="18489" y="40461"/>
                  <a:pt x="18471" y="40394"/>
                </a:cubicBezTo>
                <a:cubicBezTo>
                  <a:pt x="18405" y="40394"/>
                  <a:pt x="18338" y="40410"/>
                  <a:pt x="18371" y="40510"/>
                </a:cubicBezTo>
                <a:cubicBezTo>
                  <a:pt x="18405" y="40594"/>
                  <a:pt x="18371" y="40628"/>
                  <a:pt x="18271" y="40628"/>
                </a:cubicBezTo>
                <a:cubicBezTo>
                  <a:pt x="18189" y="40628"/>
                  <a:pt x="18138" y="40594"/>
                  <a:pt x="18138" y="40494"/>
                </a:cubicBezTo>
                <a:cubicBezTo>
                  <a:pt x="18138" y="40377"/>
                  <a:pt x="18222" y="40277"/>
                  <a:pt x="18171" y="40177"/>
                </a:cubicBezTo>
                <a:lnTo>
                  <a:pt x="18171" y="40143"/>
                </a:lnTo>
                <a:cubicBezTo>
                  <a:pt x="18171" y="40048"/>
                  <a:pt x="18194" y="39985"/>
                  <a:pt x="18287" y="39985"/>
                </a:cubicBezTo>
                <a:cubicBezTo>
                  <a:pt x="18306" y="39985"/>
                  <a:pt x="18329" y="39988"/>
                  <a:pt x="18355" y="39994"/>
                </a:cubicBezTo>
                <a:cubicBezTo>
                  <a:pt x="18382" y="40012"/>
                  <a:pt x="18413" y="40030"/>
                  <a:pt x="18441" y="40030"/>
                </a:cubicBezTo>
                <a:cubicBezTo>
                  <a:pt x="18466" y="40030"/>
                  <a:pt x="18489" y="40016"/>
                  <a:pt x="18505" y="39977"/>
                </a:cubicBezTo>
                <a:cubicBezTo>
                  <a:pt x="18538" y="39927"/>
                  <a:pt x="18489" y="39861"/>
                  <a:pt x="18455" y="39827"/>
                </a:cubicBezTo>
                <a:cubicBezTo>
                  <a:pt x="18338" y="39727"/>
                  <a:pt x="18205" y="39627"/>
                  <a:pt x="18155" y="39477"/>
                </a:cubicBezTo>
                <a:cubicBezTo>
                  <a:pt x="18112" y="39484"/>
                  <a:pt x="18070" y="39489"/>
                  <a:pt x="18031" y="39489"/>
                </a:cubicBezTo>
                <a:cubicBezTo>
                  <a:pt x="17902" y="39489"/>
                  <a:pt x="17805" y="39435"/>
                  <a:pt x="17805" y="39243"/>
                </a:cubicBezTo>
                <a:cubicBezTo>
                  <a:pt x="17771" y="39227"/>
                  <a:pt x="17755" y="39210"/>
                  <a:pt x="17722" y="39194"/>
                </a:cubicBezTo>
                <a:cubicBezTo>
                  <a:pt x="17655" y="39243"/>
                  <a:pt x="17589" y="39243"/>
                  <a:pt x="17505" y="39243"/>
                </a:cubicBezTo>
                <a:cubicBezTo>
                  <a:pt x="17462" y="39279"/>
                  <a:pt x="17426" y="39293"/>
                  <a:pt x="17391" y="39293"/>
                </a:cubicBezTo>
                <a:cubicBezTo>
                  <a:pt x="17342" y="39293"/>
                  <a:pt x="17296" y="39266"/>
                  <a:pt x="17238" y="39227"/>
                </a:cubicBezTo>
                <a:cubicBezTo>
                  <a:pt x="17133" y="39164"/>
                  <a:pt x="17022" y="39108"/>
                  <a:pt x="16903" y="39108"/>
                </a:cubicBezTo>
                <a:cubicBezTo>
                  <a:pt x="16834" y="39108"/>
                  <a:pt x="16762" y="39127"/>
                  <a:pt x="16688" y="39176"/>
                </a:cubicBezTo>
                <a:cubicBezTo>
                  <a:pt x="16607" y="39311"/>
                  <a:pt x="16493" y="39370"/>
                  <a:pt x="16347" y="39370"/>
                </a:cubicBezTo>
                <a:cubicBezTo>
                  <a:pt x="16312" y="39370"/>
                  <a:pt x="16276" y="39367"/>
                  <a:pt x="16238" y="39361"/>
                </a:cubicBezTo>
                <a:cubicBezTo>
                  <a:pt x="16104" y="39343"/>
                  <a:pt x="16071" y="39276"/>
                  <a:pt x="16155" y="39160"/>
                </a:cubicBezTo>
                <a:cubicBezTo>
                  <a:pt x="16171" y="39010"/>
                  <a:pt x="16055" y="38894"/>
                  <a:pt x="15988" y="38743"/>
                </a:cubicBezTo>
                <a:cubicBezTo>
                  <a:pt x="16088" y="38643"/>
                  <a:pt x="16238" y="38727"/>
                  <a:pt x="16338" y="38627"/>
                </a:cubicBezTo>
                <a:cubicBezTo>
                  <a:pt x="16471" y="38543"/>
                  <a:pt x="16455" y="38443"/>
                  <a:pt x="16338" y="38360"/>
                </a:cubicBezTo>
                <a:cubicBezTo>
                  <a:pt x="16071" y="38160"/>
                  <a:pt x="15821" y="37909"/>
                  <a:pt x="15488" y="37843"/>
                </a:cubicBezTo>
                <a:cubicBezTo>
                  <a:pt x="15471" y="37843"/>
                  <a:pt x="15455" y="37843"/>
                  <a:pt x="15437" y="37827"/>
                </a:cubicBezTo>
                <a:cubicBezTo>
                  <a:pt x="15423" y="37829"/>
                  <a:pt x="15411" y="37831"/>
                  <a:pt x="15400" y="37831"/>
                </a:cubicBezTo>
                <a:cubicBezTo>
                  <a:pt x="15261" y="37831"/>
                  <a:pt x="15298" y="37655"/>
                  <a:pt x="15221" y="37593"/>
                </a:cubicBezTo>
                <a:cubicBezTo>
                  <a:pt x="15071" y="37476"/>
                  <a:pt x="14955" y="37327"/>
                  <a:pt x="14821" y="37176"/>
                </a:cubicBezTo>
                <a:cubicBezTo>
                  <a:pt x="14688" y="37227"/>
                  <a:pt x="14604" y="37360"/>
                  <a:pt x="14470" y="37409"/>
                </a:cubicBezTo>
                <a:cubicBezTo>
                  <a:pt x="14437" y="37421"/>
                  <a:pt x="14409" y="37426"/>
                  <a:pt x="14385" y="37426"/>
                </a:cubicBezTo>
                <a:cubicBezTo>
                  <a:pt x="14339" y="37426"/>
                  <a:pt x="14310" y="37404"/>
                  <a:pt x="14288" y="37360"/>
                </a:cubicBezTo>
                <a:cubicBezTo>
                  <a:pt x="14254" y="37209"/>
                  <a:pt x="14270" y="37076"/>
                  <a:pt x="14470" y="37043"/>
                </a:cubicBezTo>
                <a:cubicBezTo>
                  <a:pt x="14521" y="37043"/>
                  <a:pt x="14570" y="36960"/>
                  <a:pt x="14621" y="36927"/>
                </a:cubicBezTo>
                <a:cubicBezTo>
                  <a:pt x="14337" y="36860"/>
                  <a:pt x="14170" y="36660"/>
                  <a:pt x="14188" y="36393"/>
                </a:cubicBezTo>
                <a:cubicBezTo>
                  <a:pt x="14154" y="36393"/>
                  <a:pt x="14121" y="36393"/>
                  <a:pt x="14088" y="36409"/>
                </a:cubicBezTo>
                <a:cubicBezTo>
                  <a:pt x="13988" y="36493"/>
                  <a:pt x="13954" y="36660"/>
                  <a:pt x="13788" y="36693"/>
                </a:cubicBezTo>
                <a:cubicBezTo>
                  <a:pt x="13888" y="36843"/>
                  <a:pt x="13670" y="36793"/>
                  <a:pt x="13670" y="36876"/>
                </a:cubicBezTo>
                <a:cubicBezTo>
                  <a:pt x="13637" y="36960"/>
                  <a:pt x="13788" y="37027"/>
                  <a:pt x="13670" y="37109"/>
                </a:cubicBezTo>
                <a:cubicBezTo>
                  <a:pt x="13654" y="37193"/>
                  <a:pt x="13470" y="37143"/>
                  <a:pt x="13570" y="37309"/>
                </a:cubicBezTo>
                <a:cubicBezTo>
                  <a:pt x="13637" y="37460"/>
                  <a:pt x="13421" y="37409"/>
                  <a:pt x="13354" y="37476"/>
                </a:cubicBezTo>
                <a:cubicBezTo>
                  <a:pt x="13304" y="37476"/>
                  <a:pt x="13243" y="37523"/>
                  <a:pt x="13195" y="37523"/>
                </a:cubicBezTo>
                <a:cubicBezTo>
                  <a:pt x="13162" y="37523"/>
                  <a:pt x="13134" y="37501"/>
                  <a:pt x="13121" y="37427"/>
                </a:cubicBezTo>
                <a:cubicBezTo>
                  <a:pt x="13003" y="37376"/>
                  <a:pt x="12954" y="37327"/>
                  <a:pt x="13054" y="37193"/>
                </a:cubicBezTo>
                <a:cubicBezTo>
                  <a:pt x="13112" y="37117"/>
                  <a:pt x="13156" y="37090"/>
                  <a:pt x="13193" y="37090"/>
                </a:cubicBezTo>
                <a:cubicBezTo>
                  <a:pt x="13262" y="37090"/>
                  <a:pt x="13305" y="37183"/>
                  <a:pt x="13370" y="37227"/>
                </a:cubicBezTo>
                <a:cubicBezTo>
                  <a:pt x="13488" y="37160"/>
                  <a:pt x="13370" y="37009"/>
                  <a:pt x="13488" y="36927"/>
                </a:cubicBezTo>
                <a:lnTo>
                  <a:pt x="13554" y="36860"/>
                </a:lnTo>
                <a:cubicBezTo>
                  <a:pt x="13570" y="36827"/>
                  <a:pt x="13588" y="36793"/>
                  <a:pt x="13588" y="36760"/>
                </a:cubicBezTo>
                <a:cubicBezTo>
                  <a:pt x="13604" y="36693"/>
                  <a:pt x="13554" y="36627"/>
                  <a:pt x="13621" y="36593"/>
                </a:cubicBezTo>
                <a:cubicBezTo>
                  <a:pt x="13637" y="36585"/>
                  <a:pt x="13650" y="36582"/>
                  <a:pt x="13661" y="36582"/>
                </a:cubicBezTo>
                <a:cubicBezTo>
                  <a:pt x="13723" y="36582"/>
                  <a:pt x="13731" y="36679"/>
                  <a:pt x="13788" y="36693"/>
                </a:cubicBezTo>
                <a:cubicBezTo>
                  <a:pt x="13754" y="36509"/>
                  <a:pt x="13921" y="36442"/>
                  <a:pt x="13988" y="36309"/>
                </a:cubicBezTo>
                <a:cubicBezTo>
                  <a:pt x="13804" y="35826"/>
                  <a:pt x="13237" y="35676"/>
                  <a:pt x="13003" y="35226"/>
                </a:cubicBezTo>
                <a:cubicBezTo>
                  <a:pt x="12870" y="35093"/>
                  <a:pt x="12703" y="34959"/>
                  <a:pt x="12687" y="34742"/>
                </a:cubicBezTo>
                <a:lnTo>
                  <a:pt x="12703" y="34742"/>
                </a:lnTo>
                <a:cubicBezTo>
                  <a:pt x="12521" y="34593"/>
                  <a:pt x="12287" y="34475"/>
                  <a:pt x="12154" y="34259"/>
                </a:cubicBezTo>
                <a:cubicBezTo>
                  <a:pt x="12003" y="34242"/>
                  <a:pt x="12054" y="34159"/>
                  <a:pt x="12087" y="34093"/>
                </a:cubicBezTo>
                <a:lnTo>
                  <a:pt x="12087" y="34075"/>
                </a:lnTo>
                <a:cubicBezTo>
                  <a:pt x="12083" y="34076"/>
                  <a:pt x="12079" y="34077"/>
                  <a:pt x="12074" y="34077"/>
                </a:cubicBezTo>
                <a:cubicBezTo>
                  <a:pt x="12039" y="34077"/>
                  <a:pt x="11999" y="34044"/>
                  <a:pt x="11957" y="34044"/>
                </a:cubicBezTo>
                <a:cubicBezTo>
                  <a:pt x="11923" y="34044"/>
                  <a:pt x="11888" y="34065"/>
                  <a:pt x="11854" y="34142"/>
                </a:cubicBezTo>
                <a:cubicBezTo>
                  <a:pt x="11803" y="34249"/>
                  <a:pt x="11752" y="34288"/>
                  <a:pt x="11702" y="34288"/>
                </a:cubicBezTo>
                <a:cubicBezTo>
                  <a:pt x="11604" y="34288"/>
                  <a:pt x="11509" y="34141"/>
                  <a:pt x="11420" y="34075"/>
                </a:cubicBezTo>
                <a:cubicBezTo>
                  <a:pt x="11356" y="34118"/>
                  <a:pt x="11299" y="34174"/>
                  <a:pt x="11235" y="34174"/>
                </a:cubicBezTo>
                <a:cubicBezTo>
                  <a:pt x="11200" y="34174"/>
                  <a:pt x="11162" y="34157"/>
                  <a:pt x="11120" y="34109"/>
                </a:cubicBezTo>
                <a:cubicBezTo>
                  <a:pt x="11087" y="34059"/>
                  <a:pt x="11003" y="34026"/>
                  <a:pt x="10954" y="34026"/>
                </a:cubicBezTo>
                <a:cubicBezTo>
                  <a:pt x="10787" y="34026"/>
                  <a:pt x="10753" y="33975"/>
                  <a:pt x="10803" y="33808"/>
                </a:cubicBezTo>
                <a:cubicBezTo>
                  <a:pt x="10836" y="33708"/>
                  <a:pt x="10636" y="33592"/>
                  <a:pt x="10753" y="33492"/>
                </a:cubicBezTo>
                <a:cubicBezTo>
                  <a:pt x="10775" y="33477"/>
                  <a:pt x="10795" y="33471"/>
                  <a:pt x="10815" y="33471"/>
                </a:cubicBezTo>
                <a:cubicBezTo>
                  <a:pt x="10902" y="33471"/>
                  <a:pt x="10975" y="33595"/>
                  <a:pt x="11070" y="33608"/>
                </a:cubicBezTo>
                <a:cubicBezTo>
                  <a:pt x="11303" y="33626"/>
                  <a:pt x="11487" y="33692"/>
                  <a:pt x="11454" y="33975"/>
                </a:cubicBezTo>
                <a:cubicBezTo>
                  <a:pt x="11620" y="33792"/>
                  <a:pt x="11687" y="33608"/>
                  <a:pt x="11454" y="33426"/>
                </a:cubicBezTo>
                <a:cubicBezTo>
                  <a:pt x="11387" y="33375"/>
                  <a:pt x="11354" y="33308"/>
                  <a:pt x="11370" y="33226"/>
                </a:cubicBezTo>
                <a:cubicBezTo>
                  <a:pt x="11336" y="33142"/>
                  <a:pt x="11220" y="33192"/>
                  <a:pt x="11170" y="33126"/>
                </a:cubicBezTo>
                <a:cubicBezTo>
                  <a:pt x="11103" y="33075"/>
                  <a:pt x="11120" y="32992"/>
                  <a:pt x="11103" y="32926"/>
                </a:cubicBezTo>
                <a:cubicBezTo>
                  <a:pt x="10987" y="32842"/>
                  <a:pt x="11170" y="32608"/>
                  <a:pt x="10936" y="32559"/>
                </a:cubicBezTo>
                <a:lnTo>
                  <a:pt x="10936" y="32559"/>
                </a:lnTo>
                <a:cubicBezTo>
                  <a:pt x="11036" y="32759"/>
                  <a:pt x="10903" y="32942"/>
                  <a:pt x="10887" y="33159"/>
                </a:cubicBezTo>
                <a:cubicBezTo>
                  <a:pt x="10769" y="33092"/>
                  <a:pt x="10669" y="33042"/>
                  <a:pt x="10569" y="32975"/>
                </a:cubicBezTo>
                <a:cubicBezTo>
                  <a:pt x="10487" y="32908"/>
                  <a:pt x="10387" y="32875"/>
                  <a:pt x="10420" y="32742"/>
                </a:cubicBezTo>
                <a:cubicBezTo>
                  <a:pt x="10463" y="32611"/>
                  <a:pt x="10533" y="32556"/>
                  <a:pt x="10650" y="32556"/>
                </a:cubicBezTo>
                <a:cubicBezTo>
                  <a:pt x="10667" y="32556"/>
                  <a:pt x="10684" y="32557"/>
                  <a:pt x="10703" y="32559"/>
                </a:cubicBezTo>
                <a:lnTo>
                  <a:pt x="10936" y="32559"/>
                </a:lnTo>
                <a:cubicBezTo>
                  <a:pt x="10936" y="32525"/>
                  <a:pt x="10936" y="32475"/>
                  <a:pt x="10920" y="32441"/>
                </a:cubicBezTo>
                <a:cubicBezTo>
                  <a:pt x="10870" y="32408"/>
                  <a:pt x="10803" y="32359"/>
                  <a:pt x="10753" y="32325"/>
                </a:cubicBezTo>
                <a:cubicBezTo>
                  <a:pt x="10736" y="32325"/>
                  <a:pt x="10720" y="32325"/>
                  <a:pt x="10703" y="32308"/>
                </a:cubicBezTo>
                <a:cubicBezTo>
                  <a:pt x="10536" y="32308"/>
                  <a:pt x="10503" y="32208"/>
                  <a:pt x="10520" y="32075"/>
                </a:cubicBezTo>
                <a:cubicBezTo>
                  <a:pt x="10353" y="31808"/>
                  <a:pt x="10103" y="31608"/>
                  <a:pt x="10036" y="31274"/>
                </a:cubicBezTo>
                <a:cubicBezTo>
                  <a:pt x="10020" y="31241"/>
                  <a:pt x="10020" y="31208"/>
                  <a:pt x="10020" y="31174"/>
                </a:cubicBezTo>
                <a:cubicBezTo>
                  <a:pt x="9953" y="31125"/>
                  <a:pt x="9953" y="31074"/>
                  <a:pt x="10020" y="31041"/>
                </a:cubicBezTo>
                <a:cubicBezTo>
                  <a:pt x="9969" y="30841"/>
                  <a:pt x="9903" y="30658"/>
                  <a:pt x="9703" y="30574"/>
                </a:cubicBezTo>
                <a:cubicBezTo>
                  <a:pt x="9553" y="30525"/>
                  <a:pt x="9536" y="30392"/>
                  <a:pt x="9553" y="30241"/>
                </a:cubicBezTo>
                <a:cubicBezTo>
                  <a:pt x="9486" y="30158"/>
                  <a:pt x="9336" y="30058"/>
                  <a:pt x="9536" y="29941"/>
                </a:cubicBezTo>
                <a:cubicBezTo>
                  <a:pt x="9436" y="29774"/>
                  <a:pt x="9569" y="29591"/>
                  <a:pt x="9536" y="29407"/>
                </a:cubicBezTo>
                <a:cubicBezTo>
                  <a:pt x="9436" y="29391"/>
                  <a:pt x="9453" y="29341"/>
                  <a:pt x="9469" y="29274"/>
                </a:cubicBezTo>
                <a:cubicBezTo>
                  <a:pt x="9469" y="29242"/>
                  <a:pt x="9469" y="29202"/>
                  <a:pt x="9450" y="29202"/>
                </a:cubicBezTo>
                <a:cubicBezTo>
                  <a:pt x="9440" y="29202"/>
                  <a:pt x="9425" y="29212"/>
                  <a:pt x="9402" y="29241"/>
                </a:cubicBezTo>
                <a:cubicBezTo>
                  <a:pt x="9373" y="29292"/>
                  <a:pt x="9330" y="29330"/>
                  <a:pt x="9290" y="29330"/>
                </a:cubicBezTo>
                <a:cubicBezTo>
                  <a:pt x="9264" y="29330"/>
                  <a:pt x="9239" y="29313"/>
                  <a:pt x="9220" y="29274"/>
                </a:cubicBezTo>
                <a:cubicBezTo>
                  <a:pt x="9169" y="29191"/>
                  <a:pt x="9253" y="29107"/>
                  <a:pt x="9353" y="29091"/>
                </a:cubicBezTo>
                <a:cubicBezTo>
                  <a:pt x="9402" y="29091"/>
                  <a:pt x="9453" y="29074"/>
                  <a:pt x="9486" y="29041"/>
                </a:cubicBezTo>
                <a:cubicBezTo>
                  <a:pt x="9436" y="28774"/>
                  <a:pt x="9402" y="28507"/>
                  <a:pt x="9369" y="28240"/>
                </a:cubicBezTo>
                <a:cubicBezTo>
                  <a:pt x="9353" y="28207"/>
                  <a:pt x="9353" y="28174"/>
                  <a:pt x="9353" y="28124"/>
                </a:cubicBezTo>
                <a:cubicBezTo>
                  <a:pt x="9369" y="27824"/>
                  <a:pt x="9253" y="27524"/>
                  <a:pt x="9302" y="27224"/>
                </a:cubicBezTo>
                <a:cubicBezTo>
                  <a:pt x="9302" y="27124"/>
                  <a:pt x="9269" y="27040"/>
                  <a:pt x="9353" y="26973"/>
                </a:cubicBezTo>
                <a:cubicBezTo>
                  <a:pt x="9369" y="26773"/>
                  <a:pt x="9320" y="26557"/>
                  <a:pt x="9420" y="26357"/>
                </a:cubicBezTo>
                <a:cubicBezTo>
                  <a:pt x="9320" y="26257"/>
                  <a:pt x="9136" y="26157"/>
                  <a:pt x="9402" y="26040"/>
                </a:cubicBezTo>
                <a:cubicBezTo>
                  <a:pt x="9420" y="25973"/>
                  <a:pt x="9420" y="25890"/>
                  <a:pt x="9420" y="25824"/>
                </a:cubicBezTo>
                <a:cubicBezTo>
                  <a:pt x="9420" y="25740"/>
                  <a:pt x="9402" y="25673"/>
                  <a:pt x="9469" y="25624"/>
                </a:cubicBezTo>
                <a:cubicBezTo>
                  <a:pt x="9486" y="25606"/>
                  <a:pt x="9502" y="25590"/>
                  <a:pt x="9536" y="25573"/>
                </a:cubicBezTo>
                <a:cubicBezTo>
                  <a:pt x="9536" y="25190"/>
                  <a:pt x="9536" y="24806"/>
                  <a:pt x="9553" y="24423"/>
                </a:cubicBezTo>
                <a:cubicBezTo>
                  <a:pt x="9502" y="24157"/>
                  <a:pt x="9620" y="23890"/>
                  <a:pt x="9603" y="23639"/>
                </a:cubicBezTo>
                <a:cubicBezTo>
                  <a:pt x="9588" y="23635"/>
                  <a:pt x="9573" y="23634"/>
                  <a:pt x="9557" y="23634"/>
                </a:cubicBezTo>
                <a:cubicBezTo>
                  <a:pt x="9552" y="23634"/>
                  <a:pt x="9547" y="23634"/>
                  <a:pt x="9542" y="23634"/>
                </a:cubicBezTo>
                <a:cubicBezTo>
                  <a:pt x="9508" y="23634"/>
                  <a:pt x="9474" y="23632"/>
                  <a:pt x="9453" y="23590"/>
                </a:cubicBezTo>
                <a:cubicBezTo>
                  <a:pt x="9420" y="23557"/>
                  <a:pt x="9453" y="23539"/>
                  <a:pt x="9486" y="23539"/>
                </a:cubicBezTo>
                <a:cubicBezTo>
                  <a:pt x="9493" y="23538"/>
                  <a:pt x="9500" y="23537"/>
                  <a:pt x="9506" y="23537"/>
                </a:cubicBezTo>
                <a:cubicBezTo>
                  <a:pt x="9557" y="23537"/>
                  <a:pt x="9573" y="23595"/>
                  <a:pt x="9603" y="23639"/>
                </a:cubicBezTo>
                <a:cubicBezTo>
                  <a:pt x="9703" y="23423"/>
                  <a:pt x="9636" y="23156"/>
                  <a:pt x="9787" y="22956"/>
                </a:cubicBezTo>
                <a:cubicBezTo>
                  <a:pt x="9787" y="22790"/>
                  <a:pt x="9769" y="22623"/>
                  <a:pt x="9903" y="22472"/>
                </a:cubicBezTo>
                <a:cubicBezTo>
                  <a:pt x="9920" y="22439"/>
                  <a:pt x="9953" y="22390"/>
                  <a:pt x="9969" y="22356"/>
                </a:cubicBezTo>
                <a:cubicBezTo>
                  <a:pt x="9969" y="22272"/>
                  <a:pt x="9953" y="22172"/>
                  <a:pt x="10020" y="22106"/>
                </a:cubicBezTo>
                <a:cubicBezTo>
                  <a:pt x="10053" y="21839"/>
                  <a:pt x="10236" y="21623"/>
                  <a:pt x="10320" y="21372"/>
                </a:cubicBezTo>
                <a:cubicBezTo>
                  <a:pt x="10553" y="20856"/>
                  <a:pt x="10787" y="20322"/>
                  <a:pt x="11003" y="19805"/>
                </a:cubicBezTo>
                <a:cubicBezTo>
                  <a:pt x="11120" y="19589"/>
                  <a:pt x="11236" y="19356"/>
                  <a:pt x="11354" y="19138"/>
                </a:cubicBezTo>
                <a:cubicBezTo>
                  <a:pt x="11454" y="18789"/>
                  <a:pt x="11736" y="18538"/>
                  <a:pt x="11787" y="18189"/>
                </a:cubicBezTo>
                <a:cubicBezTo>
                  <a:pt x="11787" y="18171"/>
                  <a:pt x="11836" y="18171"/>
                  <a:pt x="11854" y="18171"/>
                </a:cubicBezTo>
                <a:cubicBezTo>
                  <a:pt x="12087" y="18005"/>
                  <a:pt x="11887" y="17804"/>
                  <a:pt x="11903" y="17622"/>
                </a:cubicBezTo>
                <a:lnTo>
                  <a:pt x="11736" y="17622"/>
                </a:lnTo>
                <a:cubicBezTo>
                  <a:pt x="11620" y="17538"/>
                  <a:pt x="11654" y="17422"/>
                  <a:pt x="11754" y="17422"/>
                </a:cubicBezTo>
                <a:cubicBezTo>
                  <a:pt x="12054" y="17404"/>
                  <a:pt x="11720" y="17288"/>
                  <a:pt x="11787" y="17255"/>
                </a:cubicBezTo>
                <a:cubicBezTo>
                  <a:pt x="11603" y="17038"/>
                  <a:pt x="11636" y="16571"/>
                  <a:pt x="11820" y="16404"/>
                </a:cubicBezTo>
                <a:cubicBezTo>
                  <a:pt x="11841" y="16392"/>
                  <a:pt x="11857" y="16387"/>
                  <a:pt x="11869" y="16387"/>
                </a:cubicBezTo>
                <a:cubicBezTo>
                  <a:pt x="11904" y="16387"/>
                  <a:pt x="11908" y="16430"/>
                  <a:pt x="11920" y="16455"/>
                </a:cubicBezTo>
                <a:cubicBezTo>
                  <a:pt x="11939" y="16497"/>
                  <a:pt x="11959" y="16511"/>
                  <a:pt x="11980" y="16511"/>
                </a:cubicBezTo>
                <a:cubicBezTo>
                  <a:pt x="12017" y="16511"/>
                  <a:pt x="12055" y="16471"/>
                  <a:pt x="12087" y="16471"/>
                </a:cubicBezTo>
                <a:cubicBezTo>
                  <a:pt x="12207" y="16351"/>
                  <a:pt x="12341" y="16324"/>
                  <a:pt x="12475" y="16324"/>
                </a:cubicBezTo>
                <a:cubicBezTo>
                  <a:pt x="12547" y="16324"/>
                  <a:pt x="12618" y="16332"/>
                  <a:pt x="12687" y="16337"/>
                </a:cubicBezTo>
                <a:cubicBezTo>
                  <a:pt x="12770" y="16221"/>
                  <a:pt x="12937" y="16137"/>
                  <a:pt x="12837" y="15937"/>
                </a:cubicBezTo>
                <a:cubicBezTo>
                  <a:pt x="12809" y="15896"/>
                  <a:pt x="12873" y="15867"/>
                  <a:pt x="12924" y="15867"/>
                </a:cubicBezTo>
                <a:cubicBezTo>
                  <a:pt x="12935" y="15867"/>
                  <a:pt x="12945" y="15868"/>
                  <a:pt x="12954" y="15871"/>
                </a:cubicBezTo>
                <a:cubicBezTo>
                  <a:pt x="12973" y="15878"/>
                  <a:pt x="12990" y="15882"/>
                  <a:pt x="13006" y="15882"/>
                </a:cubicBezTo>
                <a:cubicBezTo>
                  <a:pt x="13059" y="15882"/>
                  <a:pt x="13095" y="15843"/>
                  <a:pt x="13121" y="15804"/>
                </a:cubicBezTo>
                <a:cubicBezTo>
                  <a:pt x="13103" y="15471"/>
                  <a:pt x="13303" y="15237"/>
                  <a:pt x="13437" y="14988"/>
                </a:cubicBezTo>
                <a:cubicBezTo>
                  <a:pt x="13537" y="14837"/>
                  <a:pt x="13554" y="14621"/>
                  <a:pt x="13721" y="14521"/>
                </a:cubicBezTo>
                <a:cubicBezTo>
                  <a:pt x="13737" y="14437"/>
                  <a:pt x="13770" y="14370"/>
                  <a:pt x="13854" y="14337"/>
                </a:cubicBezTo>
                <a:cubicBezTo>
                  <a:pt x="13870" y="14321"/>
                  <a:pt x="13888" y="14288"/>
                  <a:pt x="13904" y="14270"/>
                </a:cubicBezTo>
                <a:cubicBezTo>
                  <a:pt x="13888" y="14154"/>
                  <a:pt x="13970" y="14070"/>
                  <a:pt x="14037" y="14021"/>
                </a:cubicBezTo>
                <a:cubicBezTo>
                  <a:pt x="14288" y="13870"/>
                  <a:pt x="14354" y="13570"/>
                  <a:pt x="14554" y="13387"/>
                </a:cubicBezTo>
                <a:cubicBezTo>
                  <a:pt x="14637" y="13321"/>
                  <a:pt x="14604" y="13237"/>
                  <a:pt x="14621" y="13170"/>
                </a:cubicBezTo>
                <a:cubicBezTo>
                  <a:pt x="14643" y="13126"/>
                  <a:pt x="14666" y="13081"/>
                  <a:pt x="14702" y="13081"/>
                </a:cubicBezTo>
                <a:cubicBezTo>
                  <a:pt x="14721" y="13081"/>
                  <a:pt x="14743" y="13092"/>
                  <a:pt x="14771" y="13121"/>
                </a:cubicBezTo>
                <a:cubicBezTo>
                  <a:pt x="14855" y="13054"/>
                  <a:pt x="14837" y="13003"/>
                  <a:pt x="14771" y="12937"/>
                </a:cubicBezTo>
                <a:lnTo>
                  <a:pt x="14588" y="12937"/>
                </a:lnTo>
                <a:cubicBezTo>
                  <a:pt x="14470" y="12903"/>
                  <a:pt x="14421" y="12737"/>
                  <a:pt x="14437" y="12721"/>
                </a:cubicBezTo>
                <a:cubicBezTo>
                  <a:pt x="14570" y="12617"/>
                  <a:pt x="14598" y="12372"/>
                  <a:pt x="14797" y="12372"/>
                </a:cubicBezTo>
                <a:cubicBezTo>
                  <a:pt x="14824" y="12372"/>
                  <a:pt x="14854" y="12377"/>
                  <a:pt x="14888" y="12387"/>
                </a:cubicBezTo>
                <a:cubicBezTo>
                  <a:pt x="14922" y="12395"/>
                  <a:pt x="14956" y="12398"/>
                  <a:pt x="14989" y="12398"/>
                </a:cubicBezTo>
                <a:cubicBezTo>
                  <a:pt x="15099" y="12398"/>
                  <a:pt x="15201" y="12362"/>
                  <a:pt x="15304" y="12336"/>
                </a:cubicBezTo>
                <a:cubicBezTo>
                  <a:pt x="15304" y="12203"/>
                  <a:pt x="15188" y="12220"/>
                  <a:pt x="15121" y="12170"/>
                </a:cubicBezTo>
                <a:cubicBezTo>
                  <a:pt x="15071" y="12136"/>
                  <a:pt x="15004" y="12120"/>
                  <a:pt x="15037" y="12054"/>
                </a:cubicBezTo>
                <a:cubicBezTo>
                  <a:pt x="15056" y="12017"/>
                  <a:pt x="15080" y="12005"/>
                  <a:pt x="15106" y="12005"/>
                </a:cubicBezTo>
                <a:cubicBezTo>
                  <a:pt x="15126" y="12005"/>
                  <a:pt x="15149" y="12013"/>
                  <a:pt x="15171" y="12020"/>
                </a:cubicBezTo>
                <a:cubicBezTo>
                  <a:pt x="15321" y="12070"/>
                  <a:pt x="15471" y="12120"/>
                  <a:pt x="15621" y="12154"/>
                </a:cubicBezTo>
                <a:cubicBezTo>
                  <a:pt x="15737" y="12103"/>
                  <a:pt x="15737" y="12036"/>
                  <a:pt x="15621" y="11970"/>
                </a:cubicBezTo>
                <a:cubicBezTo>
                  <a:pt x="15591" y="11978"/>
                  <a:pt x="15562" y="11981"/>
                  <a:pt x="15535" y="11981"/>
                </a:cubicBezTo>
                <a:cubicBezTo>
                  <a:pt x="15341" y="11981"/>
                  <a:pt x="15232" y="11793"/>
                  <a:pt x="15071" y="11720"/>
                </a:cubicBezTo>
                <a:lnTo>
                  <a:pt x="15071" y="11603"/>
                </a:lnTo>
                <a:cubicBezTo>
                  <a:pt x="15104" y="11454"/>
                  <a:pt x="15188" y="11370"/>
                  <a:pt x="15304" y="11320"/>
                </a:cubicBezTo>
                <a:cubicBezTo>
                  <a:pt x="15315" y="11288"/>
                  <a:pt x="15339" y="11276"/>
                  <a:pt x="15363" y="11276"/>
                </a:cubicBezTo>
                <a:cubicBezTo>
                  <a:pt x="15377" y="11276"/>
                  <a:pt x="15392" y="11280"/>
                  <a:pt x="15404" y="11287"/>
                </a:cubicBezTo>
                <a:lnTo>
                  <a:pt x="15555" y="11287"/>
                </a:lnTo>
                <a:cubicBezTo>
                  <a:pt x="15659" y="11299"/>
                  <a:pt x="15733" y="11395"/>
                  <a:pt x="15832" y="11395"/>
                </a:cubicBezTo>
                <a:cubicBezTo>
                  <a:pt x="15860" y="11395"/>
                  <a:pt x="15889" y="11388"/>
                  <a:pt x="15921" y="11370"/>
                </a:cubicBezTo>
                <a:cubicBezTo>
                  <a:pt x="15951" y="11346"/>
                  <a:pt x="15986" y="11341"/>
                  <a:pt x="16024" y="11341"/>
                </a:cubicBezTo>
                <a:cubicBezTo>
                  <a:pt x="16049" y="11341"/>
                  <a:pt x="16075" y="11343"/>
                  <a:pt x="16101" y="11343"/>
                </a:cubicBezTo>
                <a:cubicBezTo>
                  <a:pt x="16145" y="11343"/>
                  <a:pt x="16187" y="11337"/>
                  <a:pt x="16222" y="11303"/>
                </a:cubicBezTo>
                <a:cubicBezTo>
                  <a:pt x="16259" y="11188"/>
                  <a:pt x="16200" y="10965"/>
                  <a:pt x="16336" y="10965"/>
                </a:cubicBezTo>
                <a:cubicBezTo>
                  <a:pt x="16377" y="10965"/>
                  <a:pt x="16436" y="10986"/>
                  <a:pt x="16522" y="11036"/>
                </a:cubicBezTo>
                <a:cubicBezTo>
                  <a:pt x="16638" y="10869"/>
                  <a:pt x="16855" y="10887"/>
                  <a:pt x="17022" y="10820"/>
                </a:cubicBezTo>
                <a:cubicBezTo>
                  <a:pt x="17038" y="10769"/>
                  <a:pt x="17055" y="10736"/>
                  <a:pt x="17071" y="10703"/>
                </a:cubicBezTo>
                <a:cubicBezTo>
                  <a:pt x="17088" y="10587"/>
                  <a:pt x="16971" y="10536"/>
                  <a:pt x="16922" y="10420"/>
                </a:cubicBezTo>
                <a:lnTo>
                  <a:pt x="16922" y="10420"/>
                </a:lnTo>
                <a:cubicBezTo>
                  <a:pt x="16938" y="10423"/>
                  <a:pt x="16953" y="10425"/>
                  <a:pt x="16967" y="10425"/>
                </a:cubicBezTo>
                <a:cubicBezTo>
                  <a:pt x="17151" y="10425"/>
                  <a:pt x="17169" y="10153"/>
                  <a:pt x="17355" y="10153"/>
                </a:cubicBezTo>
                <a:cubicBezTo>
                  <a:pt x="17360" y="10153"/>
                  <a:pt x="17366" y="10153"/>
                  <a:pt x="17371" y="10153"/>
                </a:cubicBezTo>
                <a:lnTo>
                  <a:pt x="17422" y="10153"/>
                </a:lnTo>
                <a:cubicBezTo>
                  <a:pt x="17505" y="10136"/>
                  <a:pt x="17589" y="10153"/>
                  <a:pt x="17655" y="10120"/>
                </a:cubicBezTo>
                <a:cubicBezTo>
                  <a:pt x="17707" y="10102"/>
                  <a:pt x="17752" y="10091"/>
                  <a:pt x="17791" y="10091"/>
                </a:cubicBezTo>
                <a:cubicBezTo>
                  <a:pt x="17866" y="10091"/>
                  <a:pt x="17916" y="10133"/>
                  <a:pt x="17938" y="10253"/>
                </a:cubicBezTo>
                <a:cubicBezTo>
                  <a:pt x="17955" y="10369"/>
                  <a:pt x="18038" y="10436"/>
                  <a:pt x="18171" y="10453"/>
                </a:cubicBezTo>
                <a:lnTo>
                  <a:pt x="18222" y="10453"/>
                </a:lnTo>
                <a:cubicBezTo>
                  <a:pt x="18239" y="10448"/>
                  <a:pt x="18255" y="10446"/>
                  <a:pt x="18272" y="10446"/>
                </a:cubicBezTo>
                <a:cubicBezTo>
                  <a:pt x="18380" y="10446"/>
                  <a:pt x="18476" y="10544"/>
                  <a:pt x="18587" y="10544"/>
                </a:cubicBezTo>
                <a:cubicBezTo>
                  <a:pt x="18624" y="10544"/>
                  <a:pt x="18663" y="10533"/>
                  <a:pt x="18705" y="10503"/>
                </a:cubicBezTo>
                <a:cubicBezTo>
                  <a:pt x="18738" y="10303"/>
                  <a:pt x="18756" y="10087"/>
                  <a:pt x="19022" y="10036"/>
                </a:cubicBezTo>
                <a:cubicBezTo>
                  <a:pt x="19138" y="9902"/>
                  <a:pt x="19305" y="9886"/>
                  <a:pt x="19472" y="9853"/>
                </a:cubicBezTo>
                <a:cubicBezTo>
                  <a:pt x="19485" y="9850"/>
                  <a:pt x="19497" y="9848"/>
                  <a:pt x="19508" y="9848"/>
                </a:cubicBezTo>
                <a:cubicBezTo>
                  <a:pt x="19606" y="9848"/>
                  <a:pt x="19613" y="9974"/>
                  <a:pt x="19689" y="10020"/>
                </a:cubicBezTo>
                <a:cubicBezTo>
                  <a:pt x="19772" y="9969"/>
                  <a:pt x="19722" y="9853"/>
                  <a:pt x="19772" y="9753"/>
                </a:cubicBezTo>
                <a:cubicBezTo>
                  <a:pt x="19817" y="9850"/>
                  <a:pt x="19865" y="9883"/>
                  <a:pt x="19916" y="9883"/>
                </a:cubicBezTo>
                <a:cubicBezTo>
                  <a:pt x="19980" y="9883"/>
                  <a:pt x="20049" y="9832"/>
                  <a:pt x="20123" y="9786"/>
                </a:cubicBezTo>
                <a:cubicBezTo>
                  <a:pt x="20138" y="9782"/>
                  <a:pt x="20152" y="9780"/>
                  <a:pt x="20167" y="9780"/>
                </a:cubicBezTo>
                <a:cubicBezTo>
                  <a:pt x="20245" y="9780"/>
                  <a:pt x="20318" y="9832"/>
                  <a:pt x="20403" y="9832"/>
                </a:cubicBezTo>
                <a:cubicBezTo>
                  <a:pt x="20425" y="9832"/>
                  <a:pt x="20448" y="9829"/>
                  <a:pt x="20472" y="9820"/>
                </a:cubicBezTo>
                <a:cubicBezTo>
                  <a:pt x="20605" y="9786"/>
                  <a:pt x="20756" y="9720"/>
                  <a:pt x="20789" y="9586"/>
                </a:cubicBezTo>
                <a:cubicBezTo>
                  <a:pt x="20816" y="9506"/>
                  <a:pt x="20845" y="9482"/>
                  <a:pt x="20875" y="9482"/>
                </a:cubicBezTo>
                <a:cubicBezTo>
                  <a:pt x="20920" y="9482"/>
                  <a:pt x="20966" y="9536"/>
                  <a:pt x="21005" y="9536"/>
                </a:cubicBezTo>
                <a:cubicBezTo>
                  <a:pt x="21032" y="9496"/>
                  <a:pt x="20994" y="9401"/>
                  <a:pt x="21040" y="9401"/>
                </a:cubicBezTo>
                <a:cubicBezTo>
                  <a:pt x="21051" y="9401"/>
                  <a:pt x="21067" y="9407"/>
                  <a:pt x="21090" y="9420"/>
                </a:cubicBezTo>
                <a:cubicBezTo>
                  <a:pt x="21150" y="9453"/>
                  <a:pt x="21205" y="9465"/>
                  <a:pt x="21258" y="9465"/>
                </a:cubicBezTo>
                <a:cubicBezTo>
                  <a:pt x="21337" y="9465"/>
                  <a:pt x="21410" y="9440"/>
                  <a:pt x="21490" y="9420"/>
                </a:cubicBezTo>
                <a:cubicBezTo>
                  <a:pt x="21390" y="9302"/>
                  <a:pt x="21556" y="9302"/>
                  <a:pt x="21572" y="9253"/>
                </a:cubicBezTo>
                <a:cubicBezTo>
                  <a:pt x="21702" y="9204"/>
                  <a:pt x="21643" y="8968"/>
                  <a:pt x="21821" y="8968"/>
                </a:cubicBezTo>
                <a:cubicBezTo>
                  <a:pt x="21827" y="8968"/>
                  <a:pt x="21833" y="8968"/>
                  <a:pt x="21839" y="8969"/>
                </a:cubicBezTo>
                <a:cubicBezTo>
                  <a:pt x="21990" y="9002"/>
                  <a:pt x="22156" y="8986"/>
                  <a:pt x="22223" y="9186"/>
                </a:cubicBezTo>
                <a:cubicBezTo>
                  <a:pt x="22239" y="9220"/>
                  <a:pt x="22239" y="9253"/>
                  <a:pt x="22239" y="9302"/>
                </a:cubicBezTo>
                <a:cubicBezTo>
                  <a:pt x="22306" y="9253"/>
                  <a:pt x="22290" y="9186"/>
                  <a:pt x="22290" y="9120"/>
                </a:cubicBezTo>
                <a:cubicBezTo>
                  <a:pt x="22290" y="9020"/>
                  <a:pt x="22323" y="8969"/>
                  <a:pt x="22406" y="8920"/>
                </a:cubicBezTo>
                <a:cubicBezTo>
                  <a:pt x="22539" y="8869"/>
                  <a:pt x="22657" y="8802"/>
                  <a:pt x="22773" y="8753"/>
                </a:cubicBezTo>
                <a:cubicBezTo>
                  <a:pt x="22723" y="8720"/>
                  <a:pt x="22657" y="8669"/>
                  <a:pt x="22606" y="8635"/>
                </a:cubicBezTo>
                <a:cubicBezTo>
                  <a:pt x="22539" y="8602"/>
                  <a:pt x="22539" y="8553"/>
                  <a:pt x="22539" y="8502"/>
                </a:cubicBezTo>
                <a:cubicBezTo>
                  <a:pt x="22406" y="8386"/>
                  <a:pt x="22523" y="8302"/>
                  <a:pt x="22606" y="8235"/>
                </a:cubicBezTo>
                <a:cubicBezTo>
                  <a:pt x="22652" y="8201"/>
                  <a:pt x="22708" y="8158"/>
                  <a:pt x="22765" y="8158"/>
                </a:cubicBezTo>
                <a:cubicBezTo>
                  <a:pt x="22789" y="8158"/>
                  <a:pt x="22814" y="8166"/>
                  <a:pt x="22839" y="8186"/>
                </a:cubicBezTo>
                <a:cubicBezTo>
                  <a:pt x="22939" y="8253"/>
                  <a:pt x="23039" y="8335"/>
                  <a:pt x="23023" y="8486"/>
                </a:cubicBezTo>
                <a:cubicBezTo>
                  <a:pt x="23006" y="8569"/>
                  <a:pt x="22939" y="8653"/>
                  <a:pt x="22973" y="8753"/>
                </a:cubicBezTo>
                <a:lnTo>
                  <a:pt x="23023" y="8802"/>
                </a:lnTo>
                <a:cubicBezTo>
                  <a:pt x="23073" y="8836"/>
                  <a:pt x="23123" y="8886"/>
                  <a:pt x="23190" y="8886"/>
                </a:cubicBezTo>
                <a:cubicBezTo>
                  <a:pt x="23573" y="8802"/>
                  <a:pt x="23657" y="8435"/>
                  <a:pt x="23390" y="8086"/>
                </a:cubicBezTo>
                <a:lnTo>
                  <a:pt x="23090" y="7835"/>
                </a:lnTo>
                <a:cubicBezTo>
                  <a:pt x="23006" y="7786"/>
                  <a:pt x="22873" y="7753"/>
                  <a:pt x="22939" y="7619"/>
                </a:cubicBezTo>
                <a:cubicBezTo>
                  <a:pt x="22962" y="7582"/>
                  <a:pt x="22994" y="7561"/>
                  <a:pt x="23027" y="7561"/>
                </a:cubicBezTo>
                <a:close/>
                <a:moveTo>
                  <a:pt x="24490" y="41677"/>
                </a:moveTo>
                <a:cubicBezTo>
                  <a:pt x="24506" y="41677"/>
                  <a:pt x="24540" y="41694"/>
                  <a:pt x="24557" y="41710"/>
                </a:cubicBezTo>
                <a:cubicBezTo>
                  <a:pt x="24524" y="41794"/>
                  <a:pt x="24590" y="41944"/>
                  <a:pt x="24390" y="41977"/>
                </a:cubicBezTo>
                <a:cubicBezTo>
                  <a:pt x="24424" y="41861"/>
                  <a:pt x="24373" y="41744"/>
                  <a:pt x="24490" y="41677"/>
                </a:cubicBezTo>
                <a:close/>
                <a:moveTo>
                  <a:pt x="0" y="0"/>
                </a:moveTo>
                <a:lnTo>
                  <a:pt x="0" y="50413"/>
                </a:lnTo>
                <a:lnTo>
                  <a:pt x="50064" y="50413"/>
                </a:lnTo>
                <a:lnTo>
                  <a:pt x="5006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31" name="Google Shape;531;p43"/>
          <p:cNvPicPr preferRelativeResize="0"/>
          <p:nvPr/>
        </p:nvPicPr>
        <p:blipFill rotWithShape="1">
          <a:blip r:embed="rId5">
            <a:alphaModFix/>
          </a:blip>
          <a:srcRect b="26847" l="0" r="0" t="0"/>
          <a:stretch/>
        </p:blipFill>
        <p:spPr>
          <a:xfrm rot="-1800024">
            <a:off x="297675" y="528805"/>
            <a:ext cx="1118154" cy="458115"/>
          </a:xfrm>
          <a:prstGeom prst="rect">
            <a:avLst/>
          </a:prstGeom>
          <a:noFill/>
          <a:ln>
            <a:noFill/>
          </a:ln>
        </p:spPr>
      </p:pic>
      <p:pic>
        <p:nvPicPr>
          <p:cNvPr id="532" name="Google Shape;532;p43"/>
          <p:cNvPicPr preferRelativeResize="0"/>
          <p:nvPr/>
        </p:nvPicPr>
        <p:blipFill rotWithShape="1">
          <a:blip r:embed="rId5">
            <a:alphaModFix/>
          </a:blip>
          <a:srcRect b="26847" l="0" r="0" t="0"/>
          <a:stretch/>
        </p:blipFill>
        <p:spPr>
          <a:xfrm rot="-1800024">
            <a:off x="3538050" y="597068"/>
            <a:ext cx="1118154" cy="458115"/>
          </a:xfrm>
          <a:prstGeom prst="rect">
            <a:avLst/>
          </a:prstGeom>
          <a:noFill/>
          <a:ln>
            <a:noFill/>
          </a:ln>
        </p:spPr>
      </p:pic>
      <p:pic>
        <p:nvPicPr>
          <p:cNvPr id="533" name="Google Shape;533;p43"/>
          <p:cNvPicPr preferRelativeResize="0"/>
          <p:nvPr/>
        </p:nvPicPr>
        <p:blipFill rotWithShape="1">
          <a:blip r:embed="rId6">
            <a:alphaModFix/>
          </a:blip>
          <a:srcRect b="0" l="26413" r="36099" t="43480"/>
          <a:stretch/>
        </p:blipFill>
        <p:spPr>
          <a:xfrm>
            <a:off x="5492413" y="2677150"/>
            <a:ext cx="1183200" cy="1183200"/>
          </a:xfrm>
          <a:prstGeom prst="ellipse">
            <a:avLst/>
          </a:prstGeom>
          <a:noFill/>
          <a:ln>
            <a:noFill/>
          </a:ln>
        </p:spPr>
      </p:pic>
      <p:sp>
        <p:nvSpPr>
          <p:cNvPr id="534" name="Google Shape;534;p43"/>
          <p:cNvSpPr txBox="1"/>
          <p:nvPr>
            <p:ph idx="5" type="title"/>
          </p:nvPr>
        </p:nvSpPr>
        <p:spPr>
          <a:xfrm>
            <a:off x="5423603" y="4200150"/>
            <a:ext cx="1295400" cy="37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Ng Kyle</a:t>
            </a:r>
            <a:endParaRPr/>
          </a:p>
        </p:txBody>
      </p:sp>
      <p:sp>
        <p:nvSpPr>
          <p:cNvPr id="535" name="Google Shape;535;p43"/>
          <p:cNvSpPr txBox="1"/>
          <p:nvPr>
            <p:ph idx="6" type="subTitle"/>
          </p:nvPr>
        </p:nvSpPr>
        <p:spPr>
          <a:xfrm>
            <a:off x="5423599" y="4480075"/>
            <a:ext cx="1295400" cy="48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13520040</a:t>
            </a:r>
            <a:endParaRPr/>
          </a:p>
        </p:txBody>
      </p:sp>
      <p:sp>
        <p:nvSpPr>
          <p:cNvPr id="536" name="Google Shape;536;p43"/>
          <p:cNvSpPr/>
          <p:nvPr/>
        </p:nvSpPr>
        <p:spPr>
          <a:xfrm>
            <a:off x="5245862" y="2419425"/>
            <a:ext cx="1676268" cy="1687953"/>
          </a:xfrm>
          <a:custGeom>
            <a:rect b="b" l="l" r="r" t="t"/>
            <a:pathLst>
              <a:path extrusionOk="0" h="50413" w="50064">
                <a:moveTo>
                  <a:pt x="23306" y="6966"/>
                </a:moveTo>
                <a:cubicBezTo>
                  <a:pt x="23359" y="6966"/>
                  <a:pt x="23373" y="7039"/>
                  <a:pt x="23373" y="7086"/>
                </a:cubicBezTo>
                <a:cubicBezTo>
                  <a:pt x="23373" y="7160"/>
                  <a:pt x="23373" y="7222"/>
                  <a:pt x="23300" y="7222"/>
                </a:cubicBezTo>
                <a:cubicBezTo>
                  <a:pt x="23292" y="7222"/>
                  <a:pt x="23283" y="7221"/>
                  <a:pt x="23273" y="7219"/>
                </a:cubicBezTo>
                <a:cubicBezTo>
                  <a:pt x="23206" y="7219"/>
                  <a:pt x="23173" y="7168"/>
                  <a:pt x="23157" y="7119"/>
                </a:cubicBezTo>
                <a:cubicBezTo>
                  <a:pt x="23173" y="7035"/>
                  <a:pt x="23223" y="6968"/>
                  <a:pt x="23290" y="6968"/>
                </a:cubicBezTo>
                <a:cubicBezTo>
                  <a:pt x="23296" y="6967"/>
                  <a:pt x="23301" y="6966"/>
                  <a:pt x="23306" y="6966"/>
                </a:cubicBezTo>
                <a:close/>
                <a:moveTo>
                  <a:pt x="22272" y="7219"/>
                </a:moveTo>
                <a:lnTo>
                  <a:pt x="22272" y="7219"/>
                </a:lnTo>
                <a:cubicBezTo>
                  <a:pt x="22272" y="7402"/>
                  <a:pt x="22373" y="7553"/>
                  <a:pt x="22457" y="7769"/>
                </a:cubicBezTo>
                <a:cubicBezTo>
                  <a:pt x="22223" y="7535"/>
                  <a:pt x="22223" y="7535"/>
                  <a:pt x="22272" y="7219"/>
                </a:cubicBezTo>
                <a:close/>
                <a:moveTo>
                  <a:pt x="23690" y="6686"/>
                </a:moveTo>
                <a:cubicBezTo>
                  <a:pt x="23824" y="6802"/>
                  <a:pt x="23906" y="6968"/>
                  <a:pt x="24106" y="7019"/>
                </a:cubicBezTo>
                <a:cubicBezTo>
                  <a:pt x="24206" y="7035"/>
                  <a:pt x="24240" y="7502"/>
                  <a:pt x="24173" y="7653"/>
                </a:cubicBezTo>
                <a:cubicBezTo>
                  <a:pt x="24157" y="7669"/>
                  <a:pt x="24140" y="7702"/>
                  <a:pt x="24106" y="7719"/>
                </a:cubicBezTo>
                <a:cubicBezTo>
                  <a:pt x="24051" y="7807"/>
                  <a:pt x="24002" y="7839"/>
                  <a:pt x="23955" y="7839"/>
                </a:cubicBezTo>
                <a:cubicBezTo>
                  <a:pt x="23861" y="7839"/>
                  <a:pt x="23780" y="7708"/>
                  <a:pt x="23690" y="7653"/>
                </a:cubicBezTo>
                <a:cubicBezTo>
                  <a:pt x="23590" y="7586"/>
                  <a:pt x="23557" y="7486"/>
                  <a:pt x="23573" y="7369"/>
                </a:cubicBezTo>
                <a:cubicBezTo>
                  <a:pt x="23590" y="7235"/>
                  <a:pt x="23606" y="7119"/>
                  <a:pt x="23639" y="6986"/>
                </a:cubicBezTo>
                <a:cubicBezTo>
                  <a:pt x="23590" y="6868"/>
                  <a:pt x="23573" y="6768"/>
                  <a:pt x="23690" y="6686"/>
                </a:cubicBezTo>
                <a:close/>
                <a:moveTo>
                  <a:pt x="26157" y="7802"/>
                </a:moveTo>
                <a:cubicBezTo>
                  <a:pt x="26173" y="7802"/>
                  <a:pt x="26224" y="7802"/>
                  <a:pt x="26240" y="7819"/>
                </a:cubicBezTo>
                <a:cubicBezTo>
                  <a:pt x="26324" y="7902"/>
                  <a:pt x="26224" y="7969"/>
                  <a:pt x="26207" y="8035"/>
                </a:cubicBezTo>
                <a:cubicBezTo>
                  <a:pt x="26107" y="7969"/>
                  <a:pt x="26091" y="7886"/>
                  <a:pt x="26157" y="7802"/>
                </a:cubicBezTo>
                <a:close/>
                <a:moveTo>
                  <a:pt x="22223" y="7919"/>
                </a:moveTo>
                <a:cubicBezTo>
                  <a:pt x="22339" y="7969"/>
                  <a:pt x="22306" y="8069"/>
                  <a:pt x="22306" y="8169"/>
                </a:cubicBezTo>
                <a:cubicBezTo>
                  <a:pt x="22223" y="8119"/>
                  <a:pt x="22123" y="8069"/>
                  <a:pt x="22172" y="7953"/>
                </a:cubicBezTo>
                <a:cubicBezTo>
                  <a:pt x="22172" y="7935"/>
                  <a:pt x="22206" y="7919"/>
                  <a:pt x="22223" y="7919"/>
                </a:cubicBezTo>
                <a:close/>
                <a:moveTo>
                  <a:pt x="22535" y="7983"/>
                </a:moveTo>
                <a:cubicBezTo>
                  <a:pt x="22602" y="7983"/>
                  <a:pt x="22586" y="8041"/>
                  <a:pt x="22557" y="8086"/>
                </a:cubicBezTo>
                <a:cubicBezTo>
                  <a:pt x="22557" y="8119"/>
                  <a:pt x="22523" y="8135"/>
                  <a:pt x="22506" y="8169"/>
                </a:cubicBezTo>
                <a:cubicBezTo>
                  <a:pt x="22473" y="8086"/>
                  <a:pt x="22457" y="8002"/>
                  <a:pt x="22506" y="7986"/>
                </a:cubicBezTo>
                <a:cubicBezTo>
                  <a:pt x="22517" y="7984"/>
                  <a:pt x="22527" y="7983"/>
                  <a:pt x="22535" y="7983"/>
                </a:cubicBezTo>
                <a:close/>
                <a:moveTo>
                  <a:pt x="29601" y="8195"/>
                </a:moveTo>
                <a:cubicBezTo>
                  <a:pt x="29673" y="8195"/>
                  <a:pt x="29710" y="8265"/>
                  <a:pt x="29725" y="8335"/>
                </a:cubicBezTo>
                <a:cubicBezTo>
                  <a:pt x="29708" y="8453"/>
                  <a:pt x="29641" y="8535"/>
                  <a:pt x="29525" y="8553"/>
                </a:cubicBezTo>
                <a:cubicBezTo>
                  <a:pt x="29507" y="8556"/>
                  <a:pt x="29488" y="8558"/>
                  <a:pt x="29468" y="8558"/>
                </a:cubicBezTo>
                <a:cubicBezTo>
                  <a:pt x="29397" y="8558"/>
                  <a:pt x="29325" y="8531"/>
                  <a:pt x="29325" y="8453"/>
                </a:cubicBezTo>
                <a:cubicBezTo>
                  <a:pt x="29341" y="8335"/>
                  <a:pt x="29441" y="8253"/>
                  <a:pt x="29558" y="8202"/>
                </a:cubicBezTo>
                <a:cubicBezTo>
                  <a:pt x="29574" y="8197"/>
                  <a:pt x="29588" y="8195"/>
                  <a:pt x="29601" y="8195"/>
                </a:cubicBezTo>
                <a:close/>
                <a:moveTo>
                  <a:pt x="21005" y="8702"/>
                </a:moveTo>
                <a:cubicBezTo>
                  <a:pt x="21039" y="8702"/>
                  <a:pt x="21072" y="8720"/>
                  <a:pt x="21072" y="8769"/>
                </a:cubicBezTo>
                <a:cubicBezTo>
                  <a:pt x="21072" y="8820"/>
                  <a:pt x="21072" y="8853"/>
                  <a:pt x="21023" y="8853"/>
                </a:cubicBezTo>
                <a:cubicBezTo>
                  <a:pt x="20972" y="8853"/>
                  <a:pt x="20939" y="8836"/>
                  <a:pt x="20939" y="8786"/>
                </a:cubicBezTo>
                <a:cubicBezTo>
                  <a:pt x="20939" y="8753"/>
                  <a:pt x="20956" y="8720"/>
                  <a:pt x="21005" y="8702"/>
                </a:cubicBezTo>
                <a:close/>
                <a:moveTo>
                  <a:pt x="29258" y="8702"/>
                </a:moveTo>
                <a:cubicBezTo>
                  <a:pt x="29308" y="8702"/>
                  <a:pt x="29341" y="8736"/>
                  <a:pt x="29325" y="8802"/>
                </a:cubicBezTo>
                <a:cubicBezTo>
                  <a:pt x="29325" y="8820"/>
                  <a:pt x="29292" y="8853"/>
                  <a:pt x="29274" y="8853"/>
                </a:cubicBezTo>
                <a:cubicBezTo>
                  <a:pt x="29225" y="8853"/>
                  <a:pt x="29192" y="8820"/>
                  <a:pt x="29174" y="8769"/>
                </a:cubicBezTo>
                <a:cubicBezTo>
                  <a:pt x="29174" y="8720"/>
                  <a:pt x="29208" y="8702"/>
                  <a:pt x="29258" y="8702"/>
                </a:cubicBezTo>
                <a:close/>
                <a:moveTo>
                  <a:pt x="30025" y="8419"/>
                </a:moveTo>
                <a:lnTo>
                  <a:pt x="30025" y="8419"/>
                </a:lnTo>
                <a:cubicBezTo>
                  <a:pt x="29974" y="8669"/>
                  <a:pt x="29858" y="8853"/>
                  <a:pt x="29625" y="8953"/>
                </a:cubicBezTo>
                <a:cubicBezTo>
                  <a:pt x="29692" y="8736"/>
                  <a:pt x="29925" y="8635"/>
                  <a:pt x="30025" y="8419"/>
                </a:cubicBezTo>
                <a:close/>
                <a:moveTo>
                  <a:pt x="21376" y="8667"/>
                </a:moveTo>
                <a:cubicBezTo>
                  <a:pt x="21385" y="8667"/>
                  <a:pt x="21395" y="8668"/>
                  <a:pt x="21406" y="8669"/>
                </a:cubicBezTo>
                <a:cubicBezTo>
                  <a:pt x="21490" y="8702"/>
                  <a:pt x="21623" y="8702"/>
                  <a:pt x="21623" y="8836"/>
                </a:cubicBezTo>
                <a:cubicBezTo>
                  <a:pt x="21623" y="8953"/>
                  <a:pt x="21523" y="8986"/>
                  <a:pt x="21423" y="9020"/>
                </a:cubicBezTo>
                <a:cubicBezTo>
                  <a:pt x="21323" y="9002"/>
                  <a:pt x="21256" y="8953"/>
                  <a:pt x="21256" y="8853"/>
                </a:cubicBezTo>
                <a:cubicBezTo>
                  <a:pt x="21271" y="8760"/>
                  <a:pt x="21258" y="8667"/>
                  <a:pt x="21376" y="8667"/>
                </a:cubicBezTo>
                <a:close/>
                <a:moveTo>
                  <a:pt x="30200" y="8943"/>
                </a:moveTo>
                <a:cubicBezTo>
                  <a:pt x="30275" y="8943"/>
                  <a:pt x="30340" y="8983"/>
                  <a:pt x="30425" y="9036"/>
                </a:cubicBezTo>
                <a:cubicBezTo>
                  <a:pt x="30363" y="9085"/>
                  <a:pt x="30313" y="9105"/>
                  <a:pt x="30267" y="9105"/>
                </a:cubicBezTo>
                <a:cubicBezTo>
                  <a:pt x="30192" y="9105"/>
                  <a:pt x="30131" y="9049"/>
                  <a:pt x="30058" y="8986"/>
                </a:cubicBezTo>
                <a:cubicBezTo>
                  <a:pt x="30113" y="8956"/>
                  <a:pt x="30158" y="8943"/>
                  <a:pt x="30200" y="8943"/>
                </a:cubicBezTo>
                <a:close/>
                <a:moveTo>
                  <a:pt x="30736" y="8817"/>
                </a:moveTo>
                <a:cubicBezTo>
                  <a:pt x="30845" y="8817"/>
                  <a:pt x="30859" y="8878"/>
                  <a:pt x="30859" y="8953"/>
                </a:cubicBezTo>
                <a:cubicBezTo>
                  <a:pt x="30859" y="9120"/>
                  <a:pt x="30692" y="9186"/>
                  <a:pt x="30659" y="9320"/>
                </a:cubicBezTo>
                <a:cubicBezTo>
                  <a:pt x="30625" y="9220"/>
                  <a:pt x="30575" y="9120"/>
                  <a:pt x="30559" y="9020"/>
                </a:cubicBezTo>
                <a:cubicBezTo>
                  <a:pt x="30541" y="8902"/>
                  <a:pt x="30608" y="8820"/>
                  <a:pt x="30692" y="8820"/>
                </a:cubicBezTo>
                <a:cubicBezTo>
                  <a:pt x="30708" y="8818"/>
                  <a:pt x="30723" y="8817"/>
                  <a:pt x="30736" y="8817"/>
                </a:cubicBezTo>
                <a:close/>
                <a:moveTo>
                  <a:pt x="20505" y="9120"/>
                </a:moveTo>
                <a:lnTo>
                  <a:pt x="20505" y="9120"/>
                </a:lnTo>
                <a:cubicBezTo>
                  <a:pt x="20556" y="9202"/>
                  <a:pt x="20705" y="9236"/>
                  <a:pt x="20672" y="9436"/>
                </a:cubicBezTo>
                <a:cubicBezTo>
                  <a:pt x="20523" y="9336"/>
                  <a:pt x="20489" y="9236"/>
                  <a:pt x="20505" y="9120"/>
                </a:cubicBezTo>
                <a:close/>
                <a:moveTo>
                  <a:pt x="28270" y="9217"/>
                </a:moveTo>
                <a:cubicBezTo>
                  <a:pt x="28277" y="9217"/>
                  <a:pt x="28284" y="9218"/>
                  <a:pt x="28291" y="9220"/>
                </a:cubicBezTo>
                <a:cubicBezTo>
                  <a:pt x="28358" y="9236"/>
                  <a:pt x="28374" y="9302"/>
                  <a:pt x="28374" y="9369"/>
                </a:cubicBezTo>
                <a:cubicBezTo>
                  <a:pt x="28360" y="9427"/>
                  <a:pt x="28345" y="9472"/>
                  <a:pt x="28288" y="9472"/>
                </a:cubicBezTo>
                <a:cubicBezTo>
                  <a:pt x="28279" y="9472"/>
                  <a:pt x="28269" y="9471"/>
                  <a:pt x="28258" y="9469"/>
                </a:cubicBezTo>
                <a:cubicBezTo>
                  <a:pt x="28191" y="9469"/>
                  <a:pt x="28141" y="9420"/>
                  <a:pt x="28158" y="9353"/>
                </a:cubicBezTo>
                <a:cubicBezTo>
                  <a:pt x="28188" y="9292"/>
                  <a:pt x="28204" y="9217"/>
                  <a:pt x="28270" y="9217"/>
                </a:cubicBezTo>
                <a:close/>
                <a:moveTo>
                  <a:pt x="17472" y="9505"/>
                </a:moveTo>
                <a:cubicBezTo>
                  <a:pt x="17551" y="9505"/>
                  <a:pt x="17624" y="9540"/>
                  <a:pt x="17689" y="9653"/>
                </a:cubicBezTo>
                <a:cubicBezTo>
                  <a:pt x="17755" y="9702"/>
                  <a:pt x="17838" y="9753"/>
                  <a:pt x="17738" y="9853"/>
                </a:cubicBezTo>
                <a:cubicBezTo>
                  <a:pt x="17555" y="9802"/>
                  <a:pt x="17271" y="9902"/>
                  <a:pt x="17204" y="9569"/>
                </a:cubicBezTo>
                <a:cubicBezTo>
                  <a:pt x="17299" y="9544"/>
                  <a:pt x="17389" y="9505"/>
                  <a:pt x="17472" y="9505"/>
                </a:cubicBezTo>
                <a:close/>
                <a:moveTo>
                  <a:pt x="30970" y="9289"/>
                </a:moveTo>
                <a:cubicBezTo>
                  <a:pt x="31038" y="9289"/>
                  <a:pt x="31116" y="9305"/>
                  <a:pt x="31183" y="9305"/>
                </a:cubicBezTo>
                <a:cubicBezTo>
                  <a:pt x="31198" y="9305"/>
                  <a:pt x="31212" y="9304"/>
                  <a:pt x="31225" y="9302"/>
                </a:cubicBezTo>
                <a:cubicBezTo>
                  <a:pt x="31242" y="9299"/>
                  <a:pt x="31259" y="9297"/>
                  <a:pt x="31276" y="9297"/>
                </a:cubicBezTo>
                <a:cubicBezTo>
                  <a:pt x="31340" y="9297"/>
                  <a:pt x="31395" y="9326"/>
                  <a:pt x="31408" y="9420"/>
                </a:cubicBezTo>
                <a:cubicBezTo>
                  <a:pt x="31442" y="9436"/>
                  <a:pt x="31459" y="9436"/>
                  <a:pt x="31492" y="9469"/>
                </a:cubicBezTo>
                <a:cubicBezTo>
                  <a:pt x="31559" y="9536"/>
                  <a:pt x="31742" y="9569"/>
                  <a:pt x="31642" y="9720"/>
                </a:cubicBezTo>
                <a:cubicBezTo>
                  <a:pt x="31586" y="9812"/>
                  <a:pt x="31511" y="9848"/>
                  <a:pt x="31435" y="9848"/>
                </a:cubicBezTo>
                <a:cubicBezTo>
                  <a:pt x="31373" y="9848"/>
                  <a:pt x="31311" y="9824"/>
                  <a:pt x="31259" y="9786"/>
                </a:cubicBezTo>
                <a:cubicBezTo>
                  <a:pt x="31191" y="9741"/>
                  <a:pt x="31130" y="9723"/>
                  <a:pt x="31071" y="9723"/>
                </a:cubicBezTo>
                <a:cubicBezTo>
                  <a:pt x="31000" y="9723"/>
                  <a:pt x="30932" y="9750"/>
                  <a:pt x="30859" y="9786"/>
                </a:cubicBezTo>
                <a:cubicBezTo>
                  <a:pt x="30892" y="9853"/>
                  <a:pt x="30941" y="9902"/>
                  <a:pt x="30892" y="9987"/>
                </a:cubicBezTo>
                <a:cubicBezTo>
                  <a:pt x="30841" y="9886"/>
                  <a:pt x="30725" y="9920"/>
                  <a:pt x="30675" y="9853"/>
                </a:cubicBezTo>
                <a:cubicBezTo>
                  <a:pt x="30608" y="9820"/>
                  <a:pt x="30559" y="9736"/>
                  <a:pt x="30575" y="9720"/>
                </a:cubicBezTo>
                <a:cubicBezTo>
                  <a:pt x="30808" y="9702"/>
                  <a:pt x="30741" y="9486"/>
                  <a:pt x="30825" y="9353"/>
                </a:cubicBezTo>
                <a:cubicBezTo>
                  <a:pt x="30854" y="9302"/>
                  <a:pt x="30908" y="9289"/>
                  <a:pt x="30970" y="9289"/>
                </a:cubicBezTo>
                <a:close/>
                <a:moveTo>
                  <a:pt x="31508" y="10020"/>
                </a:moveTo>
                <a:cubicBezTo>
                  <a:pt x="31559" y="10020"/>
                  <a:pt x="31608" y="10036"/>
                  <a:pt x="31626" y="10087"/>
                </a:cubicBezTo>
                <a:cubicBezTo>
                  <a:pt x="31626" y="10153"/>
                  <a:pt x="31592" y="10187"/>
                  <a:pt x="31542" y="10203"/>
                </a:cubicBezTo>
                <a:cubicBezTo>
                  <a:pt x="31530" y="10206"/>
                  <a:pt x="31518" y="10207"/>
                  <a:pt x="31507" y="10207"/>
                </a:cubicBezTo>
                <a:cubicBezTo>
                  <a:pt x="31453" y="10207"/>
                  <a:pt x="31408" y="10175"/>
                  <a:pt x="31408" y="10120"/>
                </a:cubicBezTo>
                <a:cubicBezTo>
                  <a:pt x="31408" y="10053"/>
                  <a:pt x="31459" y="10020"/>
                  <a:pt x="31508" y="10020"/>
                </a:cubicBezTo>
                <a:close/>
                <a:moveTo>
                  <a:pt x="16271" y="10303"/>
                </a:moveTo>
                <a:cubicBezTo>
                  <a:pt x="16238" y="10453"/>
                  <a:pt x="16388" y="10569"/>
                  <a:pt x="16304" y="10769"/>
                </a:cubicBezTo>
                <a:cubicBezTo>
                  <a:pt x="16155" y="10587"/>
                  <a:pt x="16171" y="10436"/>
                  <a:pt x="16271" y="10303"/>
                </a:cubicBezTo>
                <a:close/>
                <a:moveTo>
                  <a:pt x="16004" y="10887"/>
                </a:moveTo>
                <a:lnTo>
                  <a:pt x="16004" y="10887"/>
                </a:lnTo>
                <a:cubicBezTo>
                  <a:pt x="16122" y="10936"/>
                  <a:pt x="16138" y="11003"/>
                  <a:pt x="16138" y="11120"/>
                </a:cubicBezTo>
                <a:cubicBezTo>
                  <a:pt x="16022" y="11069"/>
                  <a:pt x="16004" y="10987"/>
                  <a:pt x="16004" y="10887"/>
                </a:cubicBezTo>
                <a:close/>
                <a:moveTo>
                  <a:pt x="33542" y="11330"/>
                </a:moveTo>
                <a:cubicBezTo>
                  <a:pt x="33567" y="11330"/>
                  <a:pt x="33575" y="11345"/>
                  <a:pt x="33575" y="11370"/>
                </a:cubicBezTo>
                <a:cubicBezTo>
                  <a:pt x="33559" y="11403"/>
                  <a:pt x="33542" y="11420"/>
                  <a:pt x="33526" y="11436"/>
                </a:cubicBezTo>
                <a:cubicBezTo>
                  <a:pt x="33520" y="11440"/>
                  <a:pt x="33514" y="11441"/>
                  <a:pt x="33508" y="11441"/>
                </a:cubicBezTo>
                <a:cubicBezTo>
                  <a:pt x="33487" y="11441"/>
                  <a:pt x="33475" y="11417"/>
                  <a:pt x="33475" y="11403"/>
                </a:cubicBezTo>
                <a:cubicBezTo>
                  <a:pt x="33475" y="11370"/>
                  <a:pt x="33493" y="11354"/>
                  <a:pt x="33509" y="11336"/>
                </a:cubicBezTo>
                <a:cubicBezTo>
                  <a:pt x="33522" y="11332"/>
                  <a:pt x="33533" y="11330"/>
                  <a:pt x="33542" y="11330"/>
                </a:cubicBezTo>
                <a:close/>
                <a:moveTo>
                  <a:pt x="14521" y="11936"/>
                </a:moveTo>
                <a:lnTo>
                  <a:pt x="14521" y="11936"/>
                </a:lnTo>
                <a:cubicBezTo>
                  <a:pt x="14588" y="12054"/>
                  <a:pt x="14654" y="12154"/>
                  <a:pt x="14771" y="12254"/>
                </a:cubicBezTo>
                <a:cubicBezTo>
                  <a:pt x="14521" y="12254"/>
                  <a:pt x="14470" y="12187"/>
                  <a:pt x="14521" y="11936"/>
                </a:cubicBezTo>
                <a:close/>
                <a:moveTo>
                  <a:pt x="14294" y="13154"/>
                </a:moveTo>
                <a:cubicBezTo>
                  <a:pt x="14317" y="13154"/>
                  <a:pt x="14346" y="13171"/>
                  <a:pt x="14370" y="13187"/>
                </a:cubicBezTo>
                <a:cubicBezTo>
                  <a:pt x="14404" y="13221"/>
                  <a:pt x="14404" y="13237"/>
                  <a:pt x="14437" y="13287"/>
                </a:cubicBezTo>
                <a:cubicBezTo>
                  <a:pt x="14337" y="13287"/>
                  <a:pt x="14254" y="13254"/>
                  <a:pt x="14254" y="13221"/>
                </a:cubicBezTo>
                <a:cubicBezTo>
                  <a:pt x="14254" y="13171"/>
                  <a:pt x="14271" y="13154"/>
                  <a:pt x="14294" y="13154"/>
                </a:cubicBezTo>
                <a:close/>
                <a:moveTo>
                  <a:pt x="35743" y="13887"/>
                </a:moveTo>
                <a:cubicBezTo>
                  <a:pt x="35743" y="13921"/>
                  <a:pt x="35760" y="13937"/>
                  <a:pt x="35760" y="13970"/>
                </a:cubicBezTo>
                <a:cubicBezTo>
                  <a:pt x="35760" y="13984"/>
                  <a:pt x="35749" y="14008"/>
                  <a:pt x="35719" y="14008"/>
                </a:cubicBezTo>
                <a:cubicBezTo>
                  <a:pt x="35711" y="14008"/>
                  <a:pt x="35703" y="14007"/>
                  <a:pt x="35693" y="14004"/>
                </a:cubicBezTo>
                <a:cubicBezTo>
                  <a:pt x="35676" y="14004"/>
                  <a:pt x="35660" y="13970"/>
                  <a:pt x="35676" y="13954"/>
                </a:cubicBezTo>
                <a:cubicBezTo>
                  <a:pt x="35693" y="13921"/>
                  <a:pt x="35727" y="13903"/>
                  <a:pt x="35743" y="13887"/>
                </a:cubicBezTo>
                <a:close/>
                <a:moveTo>
                  <a:pt x="35477" y="14052"/>
                </a:moveTo>
                <a:cubicBezTo>
                  <a:pt x="35527" y="14052"/>
                  <a:pt x="35530" y="14124"/>
                  <a:pt x="35560" y="14154"/>
                </a:cubicBezTo>
                <a:cubicBezTo>
                  <a:pt x="35560" y="14206"/>
                  <a:pt x="35540" y="14248"/>
                  <a:pt x="35507" y="14248"/>
                </a:cubicBezTo>
                <a:cubicBezTo>
                  <a:pt x="35497" y="14248"/>
                  <a:pt x="35487" y="14244"/>
                  <a:pt x="35476" y="14237"/>
                </a:cubicBezTo>
                <a:cubicBezTo>
                  <a:pt x="35427" y="14221"/>
                  <a:pt x="35343" y="14237"/>
                  <a:pt x="35343" y="14170"/>
                </a:cubicBezTo>
                <a:cubicBezTo>
                  <a:pt x="35327" y="14104"/>
                  <a:pt x="35393" y="14070"/>
                  <a:pt x="35460" y="14054"/>
                </a:cubicBezTo>
                <a:cubicBezTo>
                  <a:pt x="35466" y="14053"/>
                  <a:pt x="35472" y="14052"/>
                  <a:pt x="35477" y="14052"/>
                </a:cubicBezTo>
                <a:close/>
                <a:moveTo>
                  <a:pt x="35076" y="14221"/>
                </a:moveTo>
                <a:cubicBezTo>
                  <a:pt x="35142" y="14221"/>
                  <a:pt x="35160" y="14254"/>
                  <a:pt x="35160" y="14321"/>
                </a:cubicBezTo>
                <a:cubicBezTo>
                  <a:pt x="35160" y="14337"/>
                  <a:pt x="35126" y="14370"/>
                  <a:pt x="35109" y="14370"/>
                </a:cubicBezTo>
                <a:cubicBezTo>
                  <a:pt x="35100" y="14373"/>
                  <a:pt x="35092" y="14375"/>
                  <a:pt x="35083" y="14375"/>
                </a:cubicBezTo>
                <a:cubicBezTo>
                  <a:pt x="35043" y="14375"/>
                  <a:pt x="35009" y="14343"/>
                  <a:pt x="35009" y="14288"/>
                </a:cubicBezTo>
                <a:cubicBezTo>
                  <a:pt x="34993" y="14254"/>
                  <a:pt x="35026" y="14221"/>
                  <a:pt x="35076" y="14221"/>
                </a:cubicBezTo>
                <a:close/>
                <a:moveTo>
                  <a:pt x="36501" y="14648"/>
                </a:moveTo>
                <a:cubicBezTo>
                  <a:pt x="36525" y="14648"/>
                  <a:pt x="36547" y="14667"/>
                  <a:pt x="36560" y="14704"/>
                </a:cubicBezTo>
                <a:cubicBezTo>
                  <a:pt x="36543" y="14770"/>
                  <a:pt x="36509" y="14804"/>
                  <a:pt x="36460" y="14804"/>
                </a:cubicBezTo>
                <a:cubicBezTo>
                  <a:pt x="36393" y="14804"/>
                  <a:pt x="36343" y="14788"/>
                  <a:pt x="36360" y="14721"/>
                </a:cubicBezTo>
                <a:cubicBezTo>
                  <a:pt x="36360" y="14670"/>
                  <a:pt x="36409" y="14654"/>
                  <a:pt x="36476" y="14654"/>
                </a:cubicBezTo>
                <a:cubicBezTo>
                  <a:pt x="36485" y="14650"/>
                  <a:pt x="36493" y="14648"/>
                  <a:pt x="36501" y="14648"/>
                </a:cubicBezTo>
                <a:close/>
                <a:moveTo>
                  <a:pt x="13265" y="14566"/>
                </a:moveTo>
                <a:cubicBezTo>
                  <a:pt x="13276" y="14566"/>
                  <a:pt x="13289" y="14567"/>
                  <a:pt x="13303" y="14570"/>
                </a:cubicBezTo>
                <a:cubicBezTo>
                  <a:pt x="13370" y="14588"/>
                  <a:pt x="13421" y="14688"/>
                  <a:pt x="13388" y="14754"/>
                </a:cubicBezTo>
                <a:cubicBezTo>
                  <a:pt x="13362" y="14806"/>
                  <a:pt x="13331" y="14820"/>
                  <a:pt x="13296" y="14820"/>
                </a:cubicBezTo>
                <a:cubicBezTo>
                  <a:pt x="13252" y="14820"/>
                  <a:pt x="13199" y="14797"/>
                  <a:pt x="13140" y="14797"/>
                </a:cubicBezTo>
                <a:cubicBezTo>
                  <a:pt x="13123" y="14797"/>
                  <a:pt x="13105" y="14799"/>
                  <a:pt x="13087" y="14804"/>
                </a:cubicBezTo>
                <a:cubicBezTo>
                  <a:pt x="13178" y="14699"/>
                  <a:pt x="13159" y="14566"/>
                  <a:pt x="13265" y="14566"/>
                </a:cubicBezTo>
                <a:close/>
                <a:moveTo>
                  <a:pt x="36159" y="14276"/>
                </a:moveTo>
                <a:cubicBezTo>
                  <a:pt x="36253" y="14276"/>
                  <a:pt x="36327" y="14326"/>
                  <a:pt x="36327" y="14537"/>
                </a:cubicBezTo>
                <a:cubicBezTo>
                  <a:pt x="36266" y="14502"/>
                  <a:pt x="36205" y="14473"/>
                  <a:pt x="36150" y="14473"/>
                </a:cubicBezTo>
                <a:cubicBezTo>
                  <a:pt x="36098" y="14473"/>
                  <a:pt x="36050" y="14498"/>
                  <a:pt x="36009" y="14570"/>
                </a:cubicBezTo>
                <a:cubicBezTo>
                  <a:pt x="35993" y="14604"/>
                  <a:pt x="35976" y="14621"/>
                  <a:pt x="35960" y="14637"/>
                </a:cubicBezTo>
                <a:cubicBezTo>
                  <a:pt x="35893" y="14721"/>
                  <a:pt x="36176" y="14788"/>
                  <a:pt x="35993" y="14854"/>
                </a:cubicBezTo>
                <a:cubicBezTo>
                  <a:pt x="35973" y="14861"/>
                  <a:pt x="35954" y="14864"/>
                  <a:pt x="35937" y="14864"/>
                </a:cubicBezTo>
                <a:cubicBezTo>
                  <a:pt x="35825" y="14864"/>
                  <a:pt x="35769" y="14739"/>
                  <a:pt x="35727" y="14637"/>
                </a:cubicBezTo>
                <a:cubicBezTo>
                  <a:pt x="35709" y="14621"/>
                  <a:pt x="35727" y="14588"/>
                  <a:pt x="35727" y="14570"/>
                </a:cubicBezTo>
                <a:cubicBezTo>
                  <a:pt x="35727" y="14471"/>
                  <a:pt x="35690" y="14286"/>
                  <a:pt x="35783" y="14286"/>
                </a:cubicBezTo>
                <a:cubicBezTo>
                  <a:pt x="35799" y="14286"/>
                  <a:pt x="35818" y="14292"/>
                  <a:pt x="35843" y="14304"/>
                </a:cubicBezTo>
                <a:cubicBezTo>
                  <a:pt x="35860" y="14311"/>
                  <a:pt x="35880" y="14314"/>
                  <a:pt x="35902" y="14314"/>
                </a:cubicBezTo>
                <a:cubicBezTo>
                  <a:pt x="35979" y="14314"/>
                  <a:pt x="36077" y="14276"/>
                  <a:pt x="36159" y="14276"/>
                </a:cubicBezTo>
                <a:close/>
                <a:moveTo>
                  <a:pt x="12921" y="14670"/>
                </a:moveTo>
                <a:cubicBezTo>
                  <a:pt x="13003" y="14737"/>
                  <a:pt x="13070" y="14804"/>
                  <a:pt x="13070" y="14888"/>
                </a:cubicBezTo>
                <a:cubicBezTo>
                  <a:pt x="13070" y="14953"/>
                  <a:pt x="13039" y="14998"/>
                  <a:pt x="12994" y="14998"/>
                </a:cubicBezTo>
                <a:cubicBezTo>
                  <a:pt x="12982" y="14998"/>
                  <a:pt x="12968" y="14995"/>
                  <a:pt x="12954" y="14988"/>
                </a:cubicBezTo>
                <a:cubicBezTo>
                  <a:pt x="12870" y="14970"/>
                  <a:pt x="12837" y="14888"/>
                  <a:pt x="12837" y="14804"/>
                </a:cubicBezTo>
                <a:cubicBezTo>
                  <a:pt x="12837" y="14754"/>
                  <a:pt x="12870" y="14704"/>
                  <a:pt x="12921" y="14670"/>
                </a:cubicBezTo>
                <a:close/>
                <a:moveTo>
                  <a:pt x="12156" y="15718"/>
                </a:moveTo>
                <a:cubicBezTo>
                  <a:pt x="12161" y="15718"/>
                  <a:pt x="12165" y="15719"/>
                  <a:pt x="12170" y="15721"/>
                </a:cubicBezTo>
                <a:cubicBezTo>
                  <a:pt x="12203" y="15721"/>
                  <a:pt x="12237" y="15788"/>
                  <a:pt x="12254" y="15804"/>
                </a:cubicBezTo>
                <a:cubicBezTo>
                  <a:pt x="12254" y="15871"/>
                  <a:pt x="12254" y="15904"/>
                  <a:pt x="12203" y="15904"/>
                </a:cubicBezTo>
                <a:cubicBezTo>
                  <a:pt x="12137" y="15888"/>
                  <a:pt x="12103" y="15855"/>
                  <a:pt x="12103" y="15804"/>
                </a:cubicBezTo>
                <a:cubicBezTo>
                  <a:pt x="12103" y="15761"/>
                  <a:pt x="12128" y="15718"/>
                  <a:pt x="12156" y="15718"/>
                </a:cubicBezTo>
                <a:close/>
                <a:moveTo>
                  <a:pt x="36409" y="15837"/>
                </a:moveTo>
                <a:lnTo>
                  <a:pt x="36409" y="15837"/>
                </a:lnTo>
                <a:cubicBezTo>
                  <a:pt x="36443" y="15988"/>
                  <a:pt x="36543" y="16071"/>
                  <a:pt x="36427" y="16221"/>
                </a:cubicBezTo>
                <a:cubicBezTo>
                  <a:pt x="36393" y="16088"/>
                  <a:pt x="36293" y="16021"/>
                  <a:pt x="36409" y="15837"/>
                </a:cubicBezTo>
                <a:close/>
                <a:moveTo>
                  <a:pt x="38151" y="17100"/>
                </a:moveTo>
                <a:cubicBezTo>
                  <a:pt x="38159" y="17100"/>
                  <a:pt x="38167" y="17101"/>
                  <a:pt x="38177" y="17104"/>
                </a:cubicBezTo>
                <a:cubicBezTo>
                  <a:pt x="38177" y="17122"/>
                  <a:pt x="38194" y="17138"/>
                  <a:pt x="38194" y="17171"/>
                </a:cubicBezTo>
                <a:cubicBezTo>
                  <a:pt x="38194" y="17209"/>
                  <a:pt x="38175" y="17228"/>
                  <a:pt x="38151" y="17228"/>
                </a:cubicBezTo>
                <a:cubicBezTo>
                  <a:pt x="38144" y="17228"/>
                  <a:pt x="38136" y="17226"/>
                  <a:pt x="38127" y="17222"/>
                </a:cubicBezTo>
                <a:cubicBezTo>
                  <a:pt x="38110" y="17204"/>
                  <a:pt x="38094" y="17171"/>
                  <a:pt x="38094" y="17138"/>
                </a:cubicBezTo>
                <a:cubicBezTo>
                  <a:pt x="38094" y="17125"/>
                  <a:pt x="38116" y="17100"/>
                  <a:pt x="38151" y="17100"/>
                </a:cubicBezTo>
                <a:close/>
                <a:moveTo>
                  <a:pt x="36160" y="17138"/>
                </a:moveTo>
                <a:cubicBezTo>
                  <a:pt x="36209" y="17138"/>
                  <a:pt x="36260" y="17171"/>
                  <a:pt x="36260" y="17222"/>
                </a:cubicBezTo>
                <a:cubicBezTo>
                  <a:pt x="36260" y="17264"/>
                  <a:pt x="36235" y="17308"/>
                  <a:pt x="36164" y="17308"/>
                </a:cubicBezTo>
                <a:cubicBezTo>
                  <a:pt x="36153" y="17308"/>
                  <a:pt x="36140" y="17307"/>
                  <a:pt x="36127" y="17304"/>
                </a:cubicBezTo>
                <a:cubicBezTo>
                  <a:pt x="36093" y="17304"/>
                  <a:pt x="36043" y="17271"/>
                  <a:pt x="36043" y="17204"/>
                </a:cubicBezTo>
                <a:cubicBezTo>
                  <a:pt x="36043" y="17138"/>
                  <a:pt x="36109" y="17138"/>
                  <a:pt x="36160" y="17138"/>
                </a:cubicBezTo>
                <a:close/>
                <a:moveTo>
                  <a:pt x="36889" y="17146"/>
                </a:moveTo>
                <a:cubicBezTo>
                  <a:pt x="36910" y="17146"/>
                  <a:pt x="36935" y="17163"/>
                  <a:pt x="36960" y="17171"/>
                </a:cubicBezTo>
                <a:cubicBezTo>
                  <a:pt x="37027" y="17204"/>
                  <a:pt x="37060" y="17255"/>
                  <a:pt x="36994" y="17304"/>
                </a:cubicBezTo>
                <a:cubicBezTo>
                  <a:pt x="36960" y="17338"/>
                  <a:pt x="36927" y="17355"/>
                  <a:pt x="36910" y="17388"/>
                </a:cubicBezTo>
                <a:cubicBezTo>
                  <a:pt x="36810" y="17571"/>
                  <a:pt x="36860" y="17771"/>
                  <a:pt x="37060" y="17871"/>
                </a:cubicBezTo>
                <a:cubicBezTo>
                  <a:pt x="37076" y="17871"/>
                  <a:pt x="37094" y="17855"/>
                  <a:pt x="37110" y="17855"/>
                </a:cubicBezTo>
                <a:cubicBezTo>
                  <a:pt x="37143" y="17738"/>
                  <a:pt x="36943" y="17671"/>
                  <a:pt x="37027" y="17522"/>
                </a:cubicBezTo>
                <a:lnTo>
                  <a:pt x="37027" y="17522"/>
                </a:lnTo>
                <a:cubicBezTo>
                  <a:pt x="37160" y="17655"/>
                  <a:pt x="37310" y="17771"/>
                  <a:pt x="37543" y="17822"/>
                </a:cubicBezTo>
                <a:cubicBezTo>
                  <a:pt x="37443" y="17888"/>
                  <a:pt x="37360" y="17938"/>
                  <a:pt x="37294" y="17971"/>
                </a:cubicBezTo>
                <a:cubicBezTo>
                  <a:pt x="37231" y="18016"/>
                  <a:pt x="37168" y="18066"/>
                  <a:pt x="37115" y="18066"/>
                </a:cubicBezTo>
                <a:cubicBezTo>
                  <a:pt x="37070" y="18066"/>
                  <a:pt x="37033" y="18030"/>
                  <a:pt x="37010" y="17922"/>
                </a:cubicBezTo>
                <a:cubicBezTo>
                  <a:pt x="36960" y="17922"/>
                  <a:pt x="36927" y="17904"/>
                  <a:pt x="36894" y="17904"/>
                </a:cubicBezTo>
                <a:cubicBezTo>
                  <a:pt x="36833" y="17935"/>
                  <a:pt x="36990" y="18060"/>
                  <a:pt x="36875" y="18060"/>
                </a:cubicBezTo>
                <a:cubicBezTo>
                  <a:pt x="36862" y="18060"/>
                  <a:pt x="36847" y="18058"/>
                  <a:pt x="36827" y="18055"/>
                </a:cubicBezTo>
                <a:cubicBezTo>
                  <a:pt x="36694" y="18038"/>
                  <a:pt x="36694" y="17955"/>
                  <a:pt x="36727" y="17871"/>
                </a:cubicBezTo>
                <a:cubicBezTo>
                  <a:pt x="36743" y="17855"/>
                  <a:pt x="36694" y="17822"/>
                  <a:pt x="36676" y="17788"/>
                </a:cubicBezTo>
                <a:cubicBezTo>
                  <a:pt x="36493" y="17755"/>
                  <a:pt x="36476" y="17588"/>
                  <a:pt x="36460" y="17455"/>
                </a:cubicBezTo>
                <a:cubicBezTo>
                  <a:pt x="36460" y="17349"/>
                  <a:pt x="36534" y="17316"/>
                  <a:pt x="36615" y="17316"/>
                </a:cubicBezTo>
                <a:cubicBezTo>
                  <a:pt x="36635" y="17316"/>
                  <a:pt x="36656" y="17318"/>
                  <a:pt x="36676" y="17322"/>
                </a:cubicBezTo>
                <a:cubicBezTo>
                  <a:pt x="36743" y="17304"/>
                  <a:pt x="36827" y="17304"/>
                  <a:pt x="36843" y="17222"/>
                </a:cubicBezTo>
                <a:cubicBezTo>
                  <a:pt x="36852" y="17163"/>
                  <a:pt x="36868" y="17146"/>
                  <a:pt x="36889" y="17146"/>
                </a:cubicBezTo>
                <a:close/>
                <a:moveTo>
                  <a:pt x="38061" y="17671"/>
                </a:moveTo>
                <a:cubicBezTo>
                  <a:pt x="38227" y="17688"/>
                  <a:pt x="38110" y="17838"/>
                  <a:pt x="38143" y="17904"/>
                </a:cubicBezTo>
                <a:cubicBezTo>
                  <a:pt x="38277" y="18189"/>
                  <a:pt x="37961" y="18138"/>
                  <a:pt x="37894" y="18289"/>
                </a:cubicBezTo>
                <a:cubicBezTo>
                  <a:pt x="37879" y="18347"/>
                  <a:pt x="37839" y="18392"/>
                  <a:pt x="37785" y="18392"/>
                </a:cubicBezTo>
                <a:cubicBezTo>
                  <a:pt x="37777" y="18392"/>
                  <a:pt x="37769" y="18391"/>
                  <a:pt x="37760" y="18389"/>
                </a:cubicBezTo>
                <a:cubicBezTo>
                  <a:pt x="37676" y="18355"/>
                  <a:pt x="37643" y="18289"/>
                  <a:pt x="37676" y="18222"/>
                </a:cubicBezTo>
                <a:cubicBezTo>
                  <a:pt x="37727" y="18105"/>
                  <a:pt x="37727" y="17989"/>
                  <a:pt x="37710" y="17871"/>
                </a:cubicBezTo>
                <a:cubicBezTo>
                  <a:pt x="37743" y="17671"/>
                  <a:pt x="37910" y="17671"/>
                  <a:pt x="38061" y="17671"/>
                </a:cubicBezTo>
                <a:close/>
                <a:moveTo>
                  <a:pt x="38543" y="19822"/>
                </a:moveTo>
                <a:cubicBezTo>
                  <a:pt x="38543" y="20022"/>
                  <a:pt x="38427" y="20122"/>
                  <a:pt x="38227" y="20156"/>
                </a:cubicBezTo>
                <a:cubicBezTo>
                  <a:pt x="38243" y="19938"/>
                  <a:pt x="38377" y="19872"/>
                  <a:pt x="38543" y="19822"/>
                </a:cubicBezTo>
                <a:close/>
                <a:moveTo>
                  <a:pt x="38592" y="21814"/>
                </a:moveTo>
                <a:cubicBezTo>
                  <a:pt x="38766" y="21814"/>
                  <a:pt x="38852" y="21988"/>
                  <a:pt x="38927" y="22190"/>
                </a:cubicBezTo>
                <a:cubicBezTo>
                  <a:pt x="38854" y="22231"/>
                  <a:pt x="38781" y="22234"/>
                  <a:pt x="38708" y="22234"/>
                </a:cubicBezTo>
                <a:cubicBezTo>
                  <a:pt x="38698" y="22234"/>
                  <a:pt x="38687" y="22234"/>
                  <a:pt x="38677" y="22234"/>
                </a:cubicBezTo>
                <a:cubicBezTo>
                  <a:pt x="38644" y="22234"/>
                  <a:pt x="38610" y="22234"/>
                  <a:pt x="38577" y="22239"/>
                </a:cubicBezTo>
                <a:cubicBezTo>
                  <a:pt x="38541" y="22304"/>
                  <a:pt x="38505" y="22329"/>
                  <a:pt x="38469" y="22329"/>
                </a:cubicBezTo>
                <a:cubicBezTo>
                  <a:pt x="38422" y="22329"/>
                  <a:pt x="38374" y="22287"/>
                  <a:pt x="38327" y="22239"/>
                </a:cubicBezTo>
                <a:cubicBezTo>
                  <a:pt x="38277" y="22123"/>
                  <a:pt x="38127" y="21990"/>
                  <a:pt x="38327" y="21872"/>
                </a:cubicBezTo>
                <a:lnTo>
                  <a:pt x="38394" y="21872"/>
                </a:lnTo>
                <a:cubicBezTo>
                  <a:pt x="38471" y="21832"/>
                  <a:pt x="38536" y="21814"/>
                  <a:pt x="38592" y="21814"/>
                </a:cubicBezTo>
                <a:close/>
                <a:moveTo>
                  <a:pt x="38740" y="22749"/>
                </a:moveTo>
                <a:cubicBezTo>
                  <a:pt x="38778" y="22749"/>
                  <a:pt x="38814" y="22760"/>
                  <a:pt x="38843" y="22790"/>
                </a:cubicBezTo>
                <a:cubicBezTo>
                  <a:pt x="38927" y="22906"/>
                  <a:pt x="38877" y="23023"/>
                  <a:pt x="38761" y="23090"/>
                </a:cubicBezTo>
                <a:cubicBezTo>
                  <a:pt x="38712" y="23162"/>
                  <a:pt x="38671" y="23200"/>
                  <a:pt x="38633" y="23200"/>
                </a:cubicBezTo>
                <a:cubicBezTo>
                  <a:pt x="38592" y="23200"/>
                  <a:pt x="38553" y="23158"/>
                  <a:pt x="38510" y="23072"/>
                </a:cubicBezTo>
                <a:cubicBezTo>
                  <a:pt x="38443" y="22972"/>
                  <a:pt x="38394" y="22872"/>
                  <a:pt x="38543" y="22806"/>
                </a:cubicBezTo>
                <a:cubicBezTo>
                  <a:pt x="38597" y="22784"/>
                  <a:pt x="38672" y="22749"/>
                  <a:pt x="38740" y="22749"/>
                </a:cubicBezTo>
                <a:close/>
                <a:moveTo>
                  <a:pt x="38910" y="23090"/>
                </a:moveTo>
                <a:lnTo>
                  <a:pt x="38910" y="23090"/>
                </a:lnTo>
                <a:cubicBezTo>
                  <a:pt x="38943" y="23223"/>
                  <a:pt x="38977" y="23323"/>
                  <a:pt x="38861" y="23373"/>
                </a:cubicBezTo>
                <a:cubicBezTo>
                  <a:pt x="38857" y="23376"/>
                  <a:pt x="38853" y="23377"/>
                  <a:pt x="38847" y="23377"/>
                </a:cubicBezTo>
                <a:cubicBezTo>
                  <a:pt x="38825" y="23377"/>
                  <a:pt x="38791" y="23353"/>
                  <a:pt x="38777" y="23339"/>
                </a:cubicBezTo>
                <a:cubicBezTo>
                  <a:pt x="38761" y="23239"/>
                  <a:pt x="38827" y="23190"/>
                  <a:pt x="38910" y="23090"/>
                </a:cubicBezTo>
                <a:close/>
                <a:moveTo>
                  <a:pt x="39061" y="23106"/>
                </a:moveTo>
                <a:lnTo>
                  <a:pt x="39061" y="23106"/>
                </a:lnTo>
                <a:cubicBezTo>
                  <a:pt x="39194" y="23172"/>
                  <a:pt x="39210" y="23256"/>
                  <a:pt x="39228" y="23390"/>
                </a:cubicBezTo>
                <a:cubicBezTo>
                  <a:pt x="39094" y="23323"/>
                  <a:pt x="39061" y="23239"/>
                  <a:pt x="39061" y="23106"/>
                </a:cubicBezTo>
                <a:close/>
                <a:moveTo>
                  <a:pt x="9309" y="23767"/>
                </a:moveTo>
                <a:cubicBezTo>
                  <a:pt x="9318" y="23767"/>
                  <a:pt x="9328" y="23769"/>
                  <a:pt x="9336" y="23773"/>
                </a:cubicBezTo>
                <a:cubicBezTo>
                  <a:pt x="9402" y="23773"/>
                  <a:pt x="9453" y="23790"/>
                  <a:pt x="9469" y="23873"/>
                </a:cubicBezTo>
                <a:cubicBezTo>
                  <a:pt x="9469" y="23923"/>
                  <a:pt x="9420" y="23923"/>
                  <a:pt x="9386" y="23939"/>
                </a:cubicBezTo>
                <a:cubicBezTo>
                  <a:pt x="9320" y="23923"/>
                  <a:pt x="9269" y="23890"/>
                  <a:pt x="9253" y="23823"/>
                </a:cubicBezTo>
                <a:cubicBezTo>
                  <a:pt x="9253" y="23785"/>
                  <a:pt x="9281" y="23767"/>
                  <a:pt x="9309" y="23767"/>
                </a:cubicBezTo>
                <a:close/>
                <a:moveTo>
                  <a:pt x="39025" y="23517"/>
                </a:moveTo>
                <a:cubicBezTo>
                  <a:pt x="39053" y="23517"/>
                  <a:pt x="39069" y="23539"/>
                  <a:pt x="39094" y="23590"/>
                </a:cubicBezTo>
                <a:cubicBezTo>
                  <a:pt x="39161" y="23723"/>
                  <a:pt x="39210" y="23857"/>
                  <a:pt x="39144" y="24023"/>
                </a:cubicBezTo>
                <a:cubicBezTo>
                  <a:pt x="39128" y="23873"/>
                  <a:pt x="39061" y="23739"/>
                  <a:pt x="38977" y="23623"/>
                </a:cubicBezTo>
                <a:cubicBezTo>
                  <a:pt x="38943" y="23590"/>
                  <a:pt x="38943" y="23557"/>
                  <a:pt x="38994" y="23523"/>
                </a:cubicBezTo>
                <a:cubicBezTo>
                  <a:pt x="39006" y="23519"/>
                  <a:pt x="39016" y="23517"/>
                  <a:pt x="39025" y="23517"/>
                </a:cubicBezTo>
                <a:close/>
                <a:moveTo>
                  <a:pt x="39877" y="28024"/>
                </a:moveTo>
                <a:cubicBezTo>
                  <a:pt x="39910" y="28040"/>
                  <a:pt x="39944" y="28074"/>
                  <a:pt x="39928" y="28124"/>
                </a:cubicBezTo>
                <a:cubicBezTo>
                  <a:pt x="39915" y="28136"/>
                  <a:pt x="39895" y="28148"/>
                  <a:pt x="39879" y="28148"/>
                </a:cubicBezTo>
                <a:cubicBezTo>
                  <a:pt x="39872" y="28148"/>
                  <a:pt x="39866" y="28145"/>
                  <a:pt x="39861" y="28140"/>
                </a:cubicBezTo>
                <a:cubicBezTo>
                  <a:pt x="39810" y="28140"/>
                  <a:pt x="39794" y="28091"/>
                  <a:pt x="39810" y="28058"/>
                </a:cubicBezTo>
                <a:cubicBezTo>
                  <a:pt x="39810" y="28040"/>
                  <a:pt x="39861" y="28024"/>
                  <a:pt x="39877" y="28024"/>
                </a:cubicBezTo>
                <a:close/>
                <a:moveTo>
                  <a:pt x="39710" y="28507"/>
                </a:moveTo>
                <a:cubicBezTo>
                  <a:pt x="39761" y="28507"/>
                  <a:pt x="39777" y="28558"/>
                  <a:pt x="39777" y="28591"/>
                </a:cubicBezTo>
                <a:cubicBezTo>
                  <a:pt x="39794" y="28658"/>
                  <a:pt x="39794" y="28707"/>
                  <a:pt x="39844" y="28758"/>
                </a:cubicBezTo>
                <a:cubicBezTo>
                  <a:pt x="39877" y="28791"/>
                  <a:pt x="39944" y="28791"/>
                  <a:pt x="39928" y="28891"/>
                </a:cubicBezTo>
                <a:cubicBezTo>
                  <a:pt x="39644" y="28891"/>
                  <a:pt x="39528" y="28774"/>
                  <a:pt x="39628" y="28591"/>
                </a:cubicBezTo>
                <a:cubicBezTo>
                  <a:pt x="39644" y="28558"/>
                  <a:pt x="39677" y="28524"/>
                  <a:pt x="39710" y="28507"/>
                </a:cubicBezTo>
                <a:close/>
                <a:moveTo>
                  <a:pt x="39494" y="29391"/>
                </a:moveTo>
                <a:lnTo>
                  <a:pt x="39494" y="29391"/>
                </a:lnTo>
                <a:cubicBezTo>
                  <a:pt x="39561" y="29641"/>
                  <a:pt x="39561" y="29641"/>
                  <a:pt x="39294" y="29741"/>
                </a:cubicBezTo>
                <a:cubicBezTo>
                  <a:pt x="39428" y="29674"/>
                  <a:pt x="39410" y="29507"/>
                  <a:pt x="39494" y="29391"/>
                </a:cubicBezTo>
                <a:close/>
                <a:moveTo>
                  <a:pt x="14021" y="37093"/>
                </a:moveTo>
                <a:cubicBezTo>
                  <a:pt x="14037" y="37109"/>
                  <a:pt x="14070" y="37143"/>
                  <a:pt x="14054" y="37160"/>
                </a:cubicBezTo>
                <a:cubicBezTo>
                  <a:pt x="14054" y="37193"/>
                  <a:pt x="14037" y="37227"/>
                  <a:pt x="13988" y="37293"/>
                </a:cubicBezTo>
                <a:cubicBezTo>
                  <a:pt x="13988" y="37209"/>
                  <a:pt x="13970" y="37176"/>
                  <a:pt x="13970" y="37143"/>
                </a:cubicBezTo>
                <a:cubicBezTo>
                  <a:pt x="13970" y="37127"/>
                  <a:pt x="13988" y="37093"/>
                  <a:pt x="14021" y="37093"/>
                </a:cubicBezTo>
                <a:close/>
                <a:moveTo>
                  <a:pt x="35409" y="39127"/>
                </a:moveTo>
                <a:cubicBezTo>
                  <a:pt x="35476" y="39276"/>
                  <a:pt x="35343" y="39327"/>
                  <a:pt x="35309" y="39410"/>
                </a:cubicBezTo>
                <a:cubicBezTo>
                  <a:pt x="35227" y="39777"/>
                  <a:pt x="34893" y="39627"/>
                  <a:pt x="34693" y="39761"/>
                </a:cubicBezTo>
                <a:cubicBezTo>
                  <a:pt x="34626" y="39443"/>
                  <a:pt x="35093" y="39561"/>
                  <a:pt x="35009" y="39276"/>
                </a:cubicBezTo>
                <a:cubicBezTo>
                  <a:pt x="35013" y="39276"/>
                  <a:pt x="35016" y="39276"/>
                  <a:pt x="35019" y="39276"/>
                </a:cubicBezTo>
                <a:cubicBezTo>
                  <a:pt x="35112" y="39276"/>
                  <a:pt x="35066" y="39452"/>
                  <a:pt x="35139" y="39452"/>
                </a:cubicBezTo>
                <a:cubicBezTo>
                  <a:pt x="35159" y="39452"/>
                  <a:pt x="35186" y="39440"/>
                  <a:pt x="35227" y="39410"/>
                </a:cubicBezTo>
                <a:cubicBezTo>
                  <a:pt x="35227" y="39294"/>
                  <a:pt x="35327" y="39243"/>
                  <a:pt x="35409" y="39127"/>
                </a:cubicBezTo>
                <a:close/>
                <a:moveTo>
                  <a:pt x="16388" y="39877"/>
                </a:moveTo>
                <a:lnTo>
                  <a:pt x="16388" y="39877"/>
                </a:lnTo>
                <a:cubicBezTo>
                  <a:pt x="16422" y="39994"/>
                  <a:pt x="16404" y="40061"/>
                  <a:pt x="16338" y="40110"/>
                </a:cubicBezTo>
                <a:cubicBezTo>
                  <a:pt x="16322" y="40110"/>
                  <a:pt x="16271" y="40094"/>
                  <a:pt x="16255" y="40077"/>
                </a:cubicBezTo>
                <a:cubicBezTo>
                  <a:pt x="16255" y="39994"/>
                  <a:pt x="16288" y="39927"/>
                  <a:pt x="16388" y="39877"/>
                </a:cubicBezTo>
                <a:close/>
                <a:moveTo>
                  <a:pt x="23296" y="41466"/>
                </a:moveTo>
                <a:cubicBezTo>
                  <a:pt x="23303" y="41466"/>
                  <a:pt x="23312" y="41470"/>
                  <a:pt x="23323" y="41477"/>
                </a:cubicBezTo>
                <a:cubicBezTo>
                  <a:pt x="23373" y="41494"/>
                  <a:pt x="23406" y="41510"/>
                  <a:pt x="23473" y="41544"/>
                </a:cubicBezTo>
                <a:cubicBezTo>
                  <a:pt x="23406" y="41594"/>
                  <a:pt x="23390" y="41628"/>
                  <a:pt x="23357" y="41628"/>
                </a:cubicBezTo>
                <a:cubicBezTo>
                  <a:pt x="23306" y="41628"/>
                  <a:pt x="23273" y="41594"/>
                  <a:pt x="23273" y="41544"/>
                </a:cubicBezTo>
                <a:cubicBezTo>
                  <a:pt x="23273" y="41505"/>
                  <a:pt x="23273" y="41466"/>
                  <a:pt x="23296" y="41466"/>
                </a:cubicBezTo>
                <a:close/>
                <a:moveTo>
                  <a:pt x="23027" y="7561"/>
                </a:moveTo>
                <a:cubicBezTo>
                  <a:pt x="23069" y="7561"/>
                  <a:pt x="23112" y="7594"/>
                  <a:pt x="23139" y="7669"/>
                </a:cubicBezTo>
                <a:cubicBezTo>
                  <a:pt x="23190" y="7819"/>
                  <a:pt x="23306" y="7902"/>
                  <a:pt x="23457" y="7953"/>
                </a:cubicBezTo>
                <a:cubicBezTo>
                  <a:pt x="23506" y="8019"/>
                  <a:pt x="23557" y="8102"/>
                  <a:pt x="23623" y="8153"/>
                </a:cubicBezTo>
                <a:cubicBezTo>
                  <a:pt x="23641" y="8170"/>
                  <a:pt x="23669" y="8188"/>
                  <a:pt x="23693" y="8188"/>
                </a:cubicBezTo>
                <a:cubicBezTo>
                  <a:pt x="23714" y="8188"/>
                  <a:pt x="23732" y="8175"/>
                  <a:pt x="23740" y="8135"/>
                </a:cubicBezTo>
                <a:cubicBezTo>
                  <a:pt x="23740" y="8086"/>
                  <a:pt x="23690" y="8002"/>
                  <a:pt x="23790" y="8002"/>
                </a:cubicBezTo>
                <a:cubicBezTo>
                  <a:pt x="23824" y="8002"/>
                  <a:pt x="23840" y="8102"/>
                  <a:pt x="23873" y="8153"/>
                </a:cubicBezTo>
                <a:cubicBezTo>
                  <a:pt x="23988" y="8132"/>
                  <a:pt x="24104" y="8078"/>
                  <a:pt x="24219" y="8078"/>
                </a:cubicBezTo>
                <a:cubicBezTo>
                  <a:pt x="24287" y="8078"/>
                  <a:pt x="24355" y="8097"/>
                  <a:pt x="24424" y="8153"/>
                </a:cubicBezTo>
                <a:lnTo>
                  <a:pt x="24473" y="8153"/>
                </a:lnTo>
                <a:cubicBezTo>
                  <a:pt x="24486" y="8150"/>
                  <a:pt x="24499" y="8149"/>
                  <a:pt x="24510" y="8149"/>
                </a:cubicBezTo>
                <a:cubicBezTo>
                  <a:pt x="24665" y="8149"/>
                  <a:pt x="24716" y="8339"/>
                  <a:pt x="24840" y="8386"/>
                </a:cubicBezTo>
                <a:cubicBezTo>
                  <a:pt x="24940" y="8219"/>
                  <a:pt x="24773" y="8135"/>
                  <a:pt x="24724" y="8019"/>
                </a:cubicBezTo>
                <a:cubicBezTo>
                  <a:pt x="24657" y="7969"/>
                  <a:pt x="24573" y="7935"/>
                  <a:pt x="24640" y="7835"/>
                </a:cubicBezTo>
                <a:cubicBezTo>
                  <a:pt x="24724" y="7753"/>
                  <a:pt x="24790" y="7635"/>
                  <a:pt x="24924" y="7635"/>
                </a:cubicBezTo>
                <a:cubicBezTo>
                  <a:pt x="24930" y="7634"/>
                  <a:pt x="24936" y="7634"/>
                  <a:pt x="24941" y="7634"/>
                </a:cubicBezTo>
                <a:cubicBezTo>
                  <a:pt x="25009" y="7634"/>
                  <a:pt x="25026" y="7723"/>
                  <a:pt x="25057" y="7769"/>
                </a:cubicBezTo>
                <a:cubicBezTo>
                  <a:pt x="25124" y="7919"/>
                  <a:pt x="25007" y="7935"/>
                  <a:pt x="24906" y="7969"/>
                </a:cubicBezTo>
                <a:cubicBezTo>
                  <a:pt x="24991" y="8119"/>
                  <a:pt x="25073" y="8286"/>
                  <a:pt x="25207" y="8386"/>
                </a:cubicBezTo>
                <a:cubicBezTo>
                  <a:pt x="25297" y="8303"/>
                  <a:pt x="25356" y="8261"/>
                  <a:pt x="25405" y="8261"/>
                </a:cubicBezTo>
                <a:cubicBezTo>
                  <a:pt x="25465" y="8261"/>
                  <a:pt x="25509" y="8324"/>
                  <a:pt x="25573" y="8453"/>
                </a:cubicBezTo>
                <a:lnTo>
                  <a:pt x="25573" y="8502"/>
                </a:lnTo>
                <a:cubicBezTo>
                  <a:pt x="25591" y="8553"/>
                  <a:pt x="25607" y="8586"/>
                  <a:pt x="25640" y="8619"/>
                </a:cubicBezTo>
                <a:cubicBezTo>
                  <a:pt x="25688" y="8695"/>
                  <a:pt x="25734" y="8728"/>
                  <a:pt x="25776" y="8728"/>
                </a:cubicBezTo>
                <a:cubicBezTo>
                  <a:pt x="25837" y="8728"/>
                  <a:pt x="25891" y="8660"/>
                  <a:pt x="25940" y="8553"/>
                </a:cubicBezTo>
                <a:lnTo>
                  <a:pt x="25940" y="8553"/>
                </a:lnTo>
                <a:cubicBezTo>
                  <a:pt x="26024" y="8686"/>
                  <a:pt x="25924" y="8886"/>
                  <a:pt x="26124" y="8936"/>
                </a:cubicBezTo>
                <a:cubicBezTo>
                  <a:pt x="26191" y="8836"/>
                  <a:pt x="26140" y="8702"/>
                  <a:pt x="26240" y="8635"/>
                </a:cubicBezTo>
                <a:cubicBezTo>
                  <a:pt x="26313" y="8538"/>
                  <a:pt x="26396" y="8476"/>
                  <a:pt x="26500" y="8476"/>
                </a:cubicBezTo>
                <a:cubicBezTo>
                  <a:pt x="26538" y="8476"/>
                  <a:pt x="26580" y="8484"/>
                  <a:pt x="26624" y="8502"/>
                </a:cubicBezTo>
                <a:lnTo>
                  <a:pt x="26724" y="8502"/>
                </a:lnTo>
                <a:cubicBezTo>
                  <a:pt x="26777" y="8437"/>
                  <a:pt x="26872" y="8349"/>
                  <a:pt x="26934" y="8349"/>
                </a:cubicBezTo>
                <a:cubicBezTo>
                  <a:pt x="26950" y="8349"/>
                  <a:pt x="26964" y="8355"/>
                  <a:pt x="26974" y="8369"/>
                </a:cubicBezTo>
                <a:cubicBezTo>
                  <a:pt x="27040" y="8486"/>
                  <a:pt x="27240" y="8553"/>
                  <a:pt x="27140" y="8736"/>
                </a:cubicBezTo>
                <a:cubicBezTo>
                  <a:pt x="27140" y="9011"/>
                  <a:pt x="27115" y="9073"/>
                  <a:pt x="26901" y="9073"/>
                </a:cubicBezTo>
                <a:cubicBezTo>
                  <a:pt x="26869" y="9073"/>
                  <a:pt x="26832" y="9071"/>
                  <a:pt x="26791" y="9069"/>
                </a:cubicBezTo>
                <a:cubicBezTo>
                  <a:pt x="26758" y="9086"/>
                  <a:pt x="26740" y="9086"/>
                  <a:pt x="26724" y="9102"/>
                </a:cubicBezTo>
                <a:cubicBezTo>
                  <a:pt x="26624" y="9220"/>
                  <a:pt x="26658" y="9353"/>
                  <a:pt x="26658" y="9469"/>
                </a:cubicBezTo>
                <a:cubicBezTo>
                  <a:pt x="26664" y="9548"/>
                  <a:pt x="26632" y="9562"/>
                  <a:pt x="26590" y="9562"/>
                </a:cubicBezTo>
                <a:cubicBezTo>
                  <a:pt x="26565" y="9562"/>
                  <a:pt x="26536" y="9557"/>
                  <a:pt x="26511" y="9557"/>
                </a:cubicBezTo>
                <a:cubicBezTo>
                  <a:pt x="26479" y="9557"/>
                  <a:pt x="26451" y="9565"/>
                  <a:pt x="26440" y="9602"/>
                </a:cubicBezTo>
                <a:cubicBezTo>
                  <a:pt x="26440" y="9671"/>
                  <a:pt x="26430" y="9749"/>
                  <a:pt x="26506" y="9749"/>
                </a:cubicBezTo>
                <a:cubicBezTo>
                  <a:pt x="26523" y="9749"/>
                  <a:pt x="26546" y="9745"/>
                  <a:pt x="26574" y="9736"/>
                </a:cubicBezTo>
                <a:cubicBezTo>
                  <a:pt x="26598" y="9730"/>
                  <a:pt x="26620" y="9726"/>
                  <a:pt x="26641" y="9726"/>
                </a:cubicBezTo>
                <a:cubicBezTo>
                  <a:pt x="26677" y="9726"/>
                  <a:pt x="26709" y="9738"/>
                  <a:pt x="26740" y="9769"/>
                </a:cubicBezTo>
                <a:cubicBezTo>
                  <a:pt x="26875" y="9710"/>
                  <a:pt x="27008" y="9650"/>
                  <a:pt x="27165" y="9650"/>
                </a:cubicBezTo>
                <a:cubicBezTo>
                  <a:pt x="27185" y="9650"/>
                  <a:pt x="27204" y="9651"/>
                  <a:pt x="27224" y="9653"/>
                </a:cubicBezTo>
                <a:cubicBezTo>
                  <a:pt x="27240" y="9653"/>
                  <a:pt x="27258" y="9653"/>
                  <a:pt x="27274" y="9669"/>
                </a:cubicBezTo>
                <a:cubicBezTo>
                  <a:pt x="27308" y="9607"/>
                  <a:pt x="27343" y="9585"/>
                  <a:pt x="27377" y="9585"/>
                </a:cubicBezTo>
                <a:cubicBezTo>
                  <a:pt x="27426" y="9585"/>
                  <a:pt x="27475" y="9630"/>
                  <a:pt x="27525" y="9669"/>
                </a:cubicBezTo>
                <a:cubicBezTo>
                  <a:pt x="27601" y="9660"/>
                  <a:pt x="27699" y="9574"/>
                  <a:pt x="27778" y="9574"/>
                </a:cubicBezTo>
                <a:cubicBezTo>
                  <a:pt x="27837" y="9574"/>
                  <a:pt x="27886" y="9622"/>
                  <a:pt x="27907" y="9786"/>
                </a:cubicBezTo>
                <a:cubicBezTo>
                  <a:pt x="27911" y="9814"/>
                  <a:pt x="27926" y="9825"/>
                  <a:pt x="27948" y="9825"/>
                </a:cubicBezTo>
                <a:cubicBezTo>
                  <a:pt x="28016" y="9825"/>
                  <a:pt x="28153" y="9720"/>
                  <a:pt x="28241" y="9720"/>
                </a:cubicBezTo>
                <a:lnTo>
                  <a:pt x="28358" y="9720"/>
                </a:lnTo>
                <a:cubicBezTo>
                  <a:pt x="28441" y="9620"/>
                  <a:pt x="28574" y="9686"/>
                  <a:pt x="28658" y="9602"/>
                </a:cubicBezTo>
                <a:cubicBezTo>
                  <a:pt x="28674" y="9536"/>
                  <a:pt x="28658" y="9469"/>
                  <a:pt x="28725" y="9420"/>
                </a:cubicBezTo>
                <a:cubicBezTo>
                  <a:pt x="28774" y="9336"/>
                  <a:pt x="28825" y="9253"/>
                  <a:pt x="28674" y="9236"/>
                </a:cubicBezTo>
                <a:cubicBezTo>
                  <a:pt x="28525" y="9202"/>
                  <a:pt x="28425" y="9153"/>
                  <a:pt x="28541" y="8986"/>
                </a:cubicBezTo>
                <a:cubicBezTo>
                  <a:pt x="28577" y="8950"/>
                  <a:pt x="28617" y="8934"/>
                  <a:pt x="28658" y="8934"/>
                </a:cubicBezTo>
                <a:cubicBezTo>
                  <a:pt x="28693" y="8934"/>
                  <a:pt x="28727" y="8946"/>
                  <a:pt x="28758" y="8969"/>
                </a:cubicBezTo>
                <a:cubicBezTo>
                  <a:pt x="28792" y="8986"/>
                  <a:pt x="28774" y="9036"/>
                  <a:pt x="28725" y="9053"/>
                </a:cubicBezTo>
                <a:cubicBezTo>
                  <a:pt x="28738" y="9159"/>
                  <a:pt x="28793" y="9170"/>
                  <a:pt x="28857" y="9170"/>
                </a:cubicBezTo>
                <a:cubicBezTo>
                  <a:pt x="28873" y="9170"/>
                  <a:pt x="28890" y="9169"/>
                  <a:pt x="28908" y="9169"/>
                </a:cubicBezTo>
                <a:cubicBezTo>
                  <a:pt x="28974" y="9169"/>
                  <a:pt x="29058" y="9169"/>
                  <a:pt x="29092" y="9236"/>
                </a:cubicBezTo>
                <a:cubicBezTo>
                  <a:pt x="29141" y="9253"/>
                  <a:pt x="29174" y="9286"/>
                  <a:pt x="29225" y="9302"/>
                </a:cubicBezTo>
                <a:cubicBezTo>
                  <a:pt x="29284" y="9263"/>
                  <a:pt x="29387" y="9244"/>
                  <a:pt x="29497" y="9244"/>
                </a:cubicBezTo>
                <a:cubicBezTo>
                  <a:pt x="29667" y="9244"/>
                  <a:pt x="29854" y="9288"/>
                  <a:pt x="29925" y="9369"/>
                </a:cubicBezTo>
                <a:cubicBezTo>
                  <a:pt x="29992" y="9469"/>
                  <a:pt x="30058" y="9586"/>
                  <a:pt x="29941" y="9702"/>
                </a:cubicBezTo>
                <a:cubicBezTo>
                  <a:pt x="29845" y="9787"/>
                  <a:pt x="29741" y="9853"/>
                  <a:pt x="29622" y="9853"/>
                </a:cubicBezTo>
                <a:cubicBezTo>
                  <a:pt x="29575" y="9853"/>
                  <a:pt x="29526" y="9843"/>
                  <a:pt x="29474" y="9820"/>
                </a:cubicBezTo>
                <a:cubicBezTo>
                  <a:pt x="29425" y="9786"/>
                  <a:pt x="29374" y="9720"/>
                  <a:pt x="29341" y="9669"/>
                </a:cubicBezTo>
                <a:cubicBezTo>
                  <a:pt x="29174" y="9686"/>
                  <a:pt x="29241" y="9769"/>
                  <a:pt x="29292" y="9836"/>
                </a:cubicBezTo>
                <a:cubicBezTo>
                  <a:pt x="29358" y="9853"/>
                  <a:pt x="29458" y="9853"/>
                  <a:pt x="29441" y="9969"/>
                </a:cubicBezTo>
                <a:cubicBezTo>
                  <a:pt x="29425" y="10069"/>
                  <a:pt x="29525" y="10069"/>
                  <a:pt x="29574" y="10087"/>
                </a:cubicBezTo>
                <a:cubicBezTo>
                  <a:pt x="29664" y="10018"/>
                  <a:pt x="29739" y="9989"/>
                  <a:pt x="29804" y="9989"/>
                </a:cubicBezTo>
                <a:cubicBezTo>
                  <a:pt x="29943" y="9989"/>
                  <a:pt x="30034" y="10122"/>
                  <a:pt x="30125" y="10269"/>
                </a:cubicBezTo>
                <a:cubicBezTo>
                  <a:pt x="30194" y="10241"/>
                  <a:pt x="30252" y="10179"/>
                  <a:pt x="30328" y="10179"/>
                </a:cubicBezTo>
                <a:cubicBezTo>
                  <a:pt x="30343" y="10179"/>
                  <a:pt x="30358" y="10181"/>
                  <a:pt x="30375" y="10187"/>
                </a:cubicBezTo>
                <a:lnTo>
                  <a:pt x="30375" y="10503"/>
                </a:lnTo>
                <a:cubicBezTo>
                  <a:pt x="30392" y="10520"/>
                  <a:pt x="30408" y="10520"/>
                  <a:pt x="30425" y="10536"/>
                </a:cubicBezTo>
                <a:cubicBezTo>
                  <a:pt x="30508" y="10453"/>
                  <a:pt x="30492" y="10369"/>
                  <a:pt x="30492" y="10269"/>
                </a:cubicBezTo>
                <a:cubicBezTo>
                  <a:pt x="30492" y="10153"/>
                  <a:pt x="30575" y="10087"/>
                  <a:pt x="30641" y="10020"/>
                </a:cubicBezTo>
                <a:cubicBezTo>
                  <a:pt x="30656" y="10001"/>
                  <a:pt x="30675" y="9994"/>
                  <a:pt x="30693" y="9994"/>
                </a:cubicBezTo>
                <a:cubicBezTo>
                  <a:pt x="30740" y="9994"/>
                  <a:pt x="30787" y="10036"/>
                  <a:pt x="30775" y="10036"/>
                </a:cubicBezTo>
                <a:cubicBezTo>
                  <a:pt x="30625" y="10336"/>
                  <a:pt x="31308" y="10103"/>
                  <a:pt x="31041" y="10453"/>
                </a:cubicBezTo>
                <a:lnTo>
                  <a:pt x="31041" y="10503"/>
                </a:lnTo>
                <a:cubicBezTo>
                  <a:pt x="31075" y="10603"/>
                  <a:pt x="31275" y="10587"/>
                  <a:pt x="31225" y="10753"/>
                </a:cubicBezTo>
                <a:cubicBezTo>
                  <a:pt x="31259" y="10753"/>
                  <a:pt x="31308" y="10769"/>
                  <a:pt x="31341" y="10769"/>
                </a:cubicBezTo>
                <a:cubicBezTo>
                  <a:pt x="31359" y="10753"/>
                  <a:pt x="31392" y="10753"/>
                  <a:pt x="31408" y="10753"/>
                </a:cubicBezTo>
                <a:cubicBezTo>
                  <a:pt x="31427" y="10753"/>
                  <a:pt x="31447" y="10752"/>
                  <a:pt x="31467" y="10752"/>
                </a:cubicBezTo>
                <a:cubicBezTo>
                  <a:pt x="31532" y="10752"/>
                  <a:pt x="31588" y="10763"/>
                  <a:pt x="31575" y="10853"/>
                </a:cubicBezTo>
                <a:cubicBezTo>
                  <a:pt x="31559" y="10969"/>
                  <a:pt x="31575" y="10987"/>
                  <a:pt x="31708" y="10987"/>
                </a:cubicBezTo>
                <a:cubicBezTo>
                  <a:pt x="31808" y="11003"/>
                  <a:pt x="31692" y="11120"/>
                  <a:pt x="31708" y="11187"/>
                </a:cubicBezTo>
                <a:lnTo>
                  <a:pt x="31708" y="11220"/>
                </a:lnTo>
                <a:cubicBezTo>
                  <a:pt x="31765" y="11231"/>
                  <a:pt x="31814" y="11273"/>
                  <a:pt x="31865" y="11273"/>
                </a:cubicBezTo>
                <a:cubicBezTo>
                  <a:pt x="31890" y="11273"/>
                  <a:pt x="31915" y="11263"/>
                  <a:pt x="31942" y="11236"/>
                </a:cubicBezTo>
                <a:cubicBezTo>
                  <a:pt x="31987" y="11154"/>
                  <a:pt x="32025" y="11119"/>
                  <a:pt x="32061" y="11119"/>
                </a:cubicBezTo>
                <a:cubicBezTo>
                  <a:pt x="32105" y="11119"/>
                  <a:pt x="32146" y="11171"/>
                  <a:pt x="32192" y="11253"/>
                </a:cubicBezTo>
                <a:cubicBezTo>
                  <a:pt x="32226" y="11287"/>
                  <a:pt x="32259" y="11303"/>
                  <a:pt x="32308" y="11303"/>
                </a:cubicBezTo>
                <a:cubicBezTo>
                  <a:pt x="32356" y="11315"/>
                  <a:pt x="32395" y="11327"/>
                  <a:pt x="32438" y="11327"/>
                </a:cubicBezTo>
                <a:cubicBezTo>
                  <a:pt x="32455" y="11327"/>
                  <a:pt x="32473" y="11325"/>
                  <a:pt x="32492" y="11320"/>
                </a:cubicBezTo>
                <a:cubicBezTo>
                  <a:pt x="32507" y="11319"/>
                  <a:pt x="32520" y="11318"/>
                  <a:pt x="32531" y="11318"/>
                </a:cubicBezTo>
                <a:cubicBezTo>
                  <a:pt x="32689" y="11318"/>
                  <a:pt x="32559" y="11425"/>
                  <a:pt x="32559" y="11487"/>
                </a:cubicBezTo>
                <a:lnTo>
                  <a:pt x="32559" y="11536"/>
                </a:lnTo>
                <a:cubicBezTo>
                  <a:pt x="32608" y="11720"/>
                  <a:pt x="32859" y="11754"/>
                  <a:pt x="32859" y="11954"/>
                </a:cubicBezTo>
                <a:cubicBezTo>
                  <a:pt x="32909" y="11970"/>
                  <a:pt x="32942" y="11970"/>
                  <a:pt x="32975" y="11970"/>
                </a:cubicBezTo>
                <a:cubicBezTo>
                  <a:pt x="33043" y="11929"/>
                  <a:pt x="33083" y="11905"/>
                  <a:pt x="33116" y="11905"/>
                </a:cubicBezTo>
                <a:cubicBezTo>
                  <a:pt x="33164" y="11905"/>
                  <a:pt x="33196" y="11958"/>
                  <a:pt x="33275" y="12087"/>
                </a:cubicBezTo>
                <a:cubicBezTo>
                  <a:pt x="33293" y="12036"/>
                  <a:pt x="33293" y="12003"/>
                  <a:pt x="33342" y="11970"/>
                </a:cubicBezTo>
                <a:cubicBezTo>
                  <a:pt x="33390" y="11922"/>
                  <a:pt x="33437" y="11901"/>
                  <a:pt x="33487" y="11901"/>
                </a:cubicBezTo>
                <a:cubicBezTo>
                  <a:pt x="33541" y="11901"/>
                  <a:pt x="33598" y="11926"/>
                  <a:pt x="33659" y="11970"/>
                </a:cubicBezTo>
                <a:cubicBezTo>
                  <a:pt x="33726" y="12187"/>
                  <a:pt x="33475" y="12103"/>
                  <a:pt x="33409" y="12220"/>
                </a:cubicBezTo>
                <a:cubicBezTo>
                  <a:pt x="33368" y="12316"/>
                  <a:pt x="33372" y="12378"/>
                  <a:pt x="33449" y="12378"/>
                </a:cubicBezTo>
                <a:cubicBezTo>
                  <a:pt x="33466" y="12378"/>
                  <a:pt x="33485" y="12376"/>
                  <a:pt x="33509" y="12370"/>
                </a:cubicBezTo>
                <a:cubicBezTo>
                  <a:pt x="33557" y="12356"/>
                  <a:pt x="33603" y="12348"/>
                  <a:pt x="33647" y="12348"/>
                </a:cubicBezTo>
                <a:cubicBezTo>
                  <a:pt x="33709" y="12348"/>
                  <a:pt x="33768" y="12364"/>
                  <a:pt x="33826" y="12403"/>
                </a:cubicBezTo>
                <a:cubicBezTo>
                  <a:pt x="34076" y="12487"/>
                  <a:pt x="34193" y="12687"/>
                  <a:pt x="34326" y="12887"/>
                </a:cubicBezTo>
                <a:lnTo>
                  <a:pt x="34342" y="12903"/>
                </a:lnTo>
                <a:cubicBezTo>
                  <a:pt x="34460" y="13121"/>
                  <a:pt x="34326" y="13221"/>
                  <a:pt x="34142" y="13303"/>
                </a:cubicBezTo>
                <a:cubicBezTo>
                  <a:pt x="34126" y="13437"/>
                  <a:pt x="34126" y="13570"/>
                  <a:pt x="34193" y="13687"/>
                </a:cubicBezTo>
                <a:cubicBezTo>
                  <a:pt x="34209" y="13687"/>
                  <a:pt x="34242" y="13670"/>
                  <a:pt x="34260" y="13670"/>
                </a:cubicBezTo>
                <a:cubicBezTo>
                  <a:pt x="34260" y="13621"/>
                  <a:pt x="34393" y="13603"/>
                  <a:pt x="34293" y="13521"/>
                </a:cubicBezTo>
                <a:cubicBezTo>
                  <a:pt x="34242" y="13487"/>
                  <a:pt x="34160" y="13387"/>
                  <a:pt x="34326" y="13370"/>
                </a:cubicBezTo>
                <a:cubicBezTo>
                  <a:pt x="34351" y="13329"/>
                  <a:pt x="34380" y="13308"/>
                  <a:pt x="34409" y="13308"/>
                </a:cubicBezTo>
                <a:cubicBezTo>
                  <a:pt x="34438" y="13308"/>
                  <a:pt x="34468" y="13329"/>
                  <a:pt x="34493" y="13370"/>
                </a:cubicBezTo>
                <a:cubicBezTo>
                  <a:pt x="34533" y="13370"/>
                  <a:pt x="34562" y="13434"/>
                  <a:pt x="34589" y="13434"/>
                </a:cubicBezTo>
                <a:cubicBezTo>
                  <a:pt x="34596" y="13434"/>
                  <a:pt x="34602" y="13430"/>
                  <a:pt x="34609" y="13421"/>
                </a:cubicBezTo>
                <a:cubicBezTo>
                  <a:pt x="34642" y="13367"/>
                  <a:pt x="34667" y="13320"/>
                  <a:pt x="34703" y="13320"/>
                </a:cubicBezTo>
                <a:cubicBezTo>
                  <a:pt x="34723" y="13320"/>
                  <a:pt x="34746" y="13334"/>
                  <a:pt x="34776" y="13370"/>
                </a:cubicBezTo>
                <a:cubicBezTo>
                  <a:pt x="34826" y="13454"/>
                  <a:pt x="34809" y="13537"/>
                  <a:pt x="34726" y="13570"/>
                </a:cubicBezTo>
                <a:cubicBezTo>
                  <a:pt x="34576" y="13637"/>
                  <a:pt x="34560" y="13787"/>
                  <a:pt x="34509" y="13903"/>
                </a:cubicBezTo>
                <a:cubicBezTo>
                  <a:pt x="34576" y="14021"/>
                  <a:pt x="34742" y="13970"/>
                  <a:pt x="34809" y="14088"/>
                </a:cubicBezTo>
                <a:cubicBezTo>
                  <a:pt x="34793" y="14204"/>
                  <a:pt x="34942" y="14304"/>
                  <a:pt x="34809" y="14404"/>
                </a:cubicBezTo>
                <a:cubicBezTo>
                  <a:pt x="34793" y="14537"/>
                  <a:pt x="34960" y="14621"/>
                  <a:pt x="34926" y="14770"/>
                </a:cubicBezTo>
                <a:lnTo>
                  <a:pt x="34976" y="14770"/>
                </a:lnTo>
                <a:cubicBezTo>
                  <a:pt x="35037" y="14791"/>
                  <a:pt x="35096" y="14812"/>
                  <a:pt x="35139" y="14812"/>
                </a:cubicBezTo>
                <a:cubicBezTo>
                  <a:pt x="35202" y="14812"/>
                  <a:pt x="35233" y="14769"/>
                  <a:pt x="35193" y="14621"/>
                </a:cubicBezTo>
                <a:cubicBezTo>
                  <a:pt x="35160" y="14504"/>
                  <a:pt x="35243" y="14437"/>
                  <a:pt x="35327" y="14421"/>
                </a:cubicBezTo>
                <a:cubicBezTo>
                  <a:pt x="35334" y="14420"/>
                  <a:pt x="35342" y="14419"/>
                  <a:pt x="35349" y="14419"/>
                </a:cubicBezTo>
                <a:cubicBezTo>
                  <a:pt x="35432" y="14419"/>
                  <a:pt x="35462" y="14509"/>
                  <a:pt x="35493" y="14570"/>
                </a:cubicBezTo>
                <a:cubicBezTo>
                  <a:pt x="35543" y="14654"/>
                  <a:pt x="35527" y="14770"/>
                  <a:pt x="35627" y="14854"/>
                </a:cubicBezTo>
                <a:cubicBezTo>
                  <a:pt x="35743" y="14970"/>
                  <a:pt x="35509" y="14970"/>
                  <a:pt x="35527" y="15054"/>
                </a:cubicBezTo>
                <a:cubicBezTo>
                  <a:pt x="35492" y="15038"/>
                  <a:pt x="35459" y="15032"/>
                  <a:pt x="35428" y="15032"/>
                </a:cubicBezTo>
                <a:cubicBezTo>
                  <a:pt x="35277" y="15032"/>
                  <a:pt x="35161" y="15191"/>
                  <a:pt x="35011" y="15191"/>
                </a:cubicBezTo>
                <a:cubicBezTo>
                  <a:pt x="34999" y="15191"/>
                  <a:pt x="34988" y="15190"/>
                  <a:pt x="34976" y="15188"/>
                </a:cubicBezTo>
                <a:lnTo>
                  <a:pt x="34976" y="15188"/>
                </a:lnTo>
                <a:cubicBezTo>
                  <a:pt x="34976" y="15221"/>
                  <a:pt x="34993" y="15270"/>
                  <a:pt x="34993" y="15304"/>
                </a:cubicBezTo>
                <a:cubicBezTo>
                  <a:pt x="35009" y="15321"/>
                  <a:pt x="35026" y="15337"/>
                  <a:pt x="35060" y="15355"/>
                </a:cubicBezTo>
                <a:cubicBezTo>
                  <a:pt x="35076" y="15371"/>
                  <a:pt x="35093" y="15371"/>
                  <a:pt x="35109" y="15371"/>
                </a:cubicBezTo>
                <a:cubicBezTo>
                  <a:pt x="35209" y="15388"/>
                  <a:pt x="35343" y="15388"/>
                  <a:pt x="35393" y="15488"/>
                </a:cubicBezTo>
                <a:cubicBezTo>
                  <a:pt x="35443" y="15588"/>
                  <a:pt x="35327" y="15704"/>
                  <a:pt x="35409" y="15804"/>
                </a:cubicBezTo>
                <a:cubicBezTo>
                  <a:pt x="35460" y="15771"/>
                  <a:pt x="35493" y="15755"/>
                  <a:pt x="35543" y="15737"/>
                </a:cubicBezTo>
                <a:cubicBezTo>
                  <a:pt x="35593" y="15655"/>
                  <a:pt x="35660" y="15571"/>
                  <a:pt x="35727" y="15504"/>
                </a:cubicBezTo>
                <a:cubicBezTo>
                  <a:pt x="35836" y="15422"/>
                  <a:pt x="35957" y="15362"/>
                  <a:pt x="36099" y="15362"/>
                </a:cubicBezTo>
                <a:cubicBezTo>
                  <a:pt x="36129" y="15362"/>
                  <a:pt x="36161" y="15365"/>
                  <a:pt x="36193" y="15371"/>
                </a:cubicBezTo>
                <a:cubicBezTo>
                  <a:pt x="36343" y="15571"/>
                  <a:pt x="36227" y="15771"/>
                  <a:pt x="36209" y="15988"/>
                </a:cubicBezTo>
                <a:cubicBezTo>
                  <a:pt x="36176" y="16021"/>
                  <a:pt x="36160" y="16055"/>
                  <a:pt x="36143" y="16104"/>
                </a:cubicBezTo>
                <a:cubicBezTo>
                  <a:pt x="36104" y="16149"/>
                  <a:pt x="36064" y="16164"/>
                  <a:pt x="36023" y="16164"/>
                </a:cubicBezTo>
                <a:cubicBezTo>
                  <a:pt x="35958" y="16164"/>
                  <a:pt x="35894" y="16125"/>
                  <a:pt x="35843" y="16104"/>
                </a:cubicBezTo>
                <a:cubicBezTo>
                  <a:pt x="35789" y="16072"/>
                  <a:pt x="35742" y="16054"/>
                  <a:pt x="35679" y="16054"/>
                </a:cubicBezTo>
                <a:cubicBezTo>
                  <a:pt x="35645" y="16054"/>
                  <a:pt x="35607" y="16059"/>
                  <a:pt x="35560" y="16071"/>
                </a:cubicBezTo>
                <a:cubicBezTo>
                  <a:pt x="35676" y="16104"/>
                  <a:pt x="35743" y="16188"/>
                  <a:pt x="35709" y="16288"/>
                </a:cubicBezTo>
                <a:lnTo>
                  <a:pt x="35709" y="16471"/>
                </a:lnTo>
                <a:cubicBezTo>
                  <a:pt x="35790" y="16551"/>
                  <a:pt x="35871" y="16614"/>
                  <a:pt x="35959" y="16614"/>
                </a:cubicBezTo>
                <a:cubicBezTo>
                  <a:pt x="36016" y="16614"/>
                  <a:pt x="36077" y="16587"/>
                  <a:pt x="36143" y="16521"/>
                </a:cubicBezTo>
                <a:cubicBezTo>
                  <a:pt x="36189" y="16470"/>
                  <a:pt x="36229" y="16449"/>
                  <a:pt x="36266" y="16449"/>
                </a:cubicBezTo>
                <a:cubicBezTo>
                  <a:pt x="36336" y="16449"/>
                  <a:pt x="36395" y="16523"/>
                  <a:pt x="36460" y="16588"/>
                </a:cubicBezTo>
                <a:cubicBezTo>
                  <a:pt x="36516" y="16543"/>
                  <a:pt x="36579" y="16529"/>
                  <a:pt x="36645" y="16529"/>
                </a:cubicBezTo>
                <a:cubicBezTo>
                  <a:pt x="36677" y="16529"/>
                  <a:pt x="36710" y="16532"/>
                  <a:pt x="36743" y="16537"/>
                </a:cubicBezTo>
                <a:lnTo>
                  <a:pt x="36743" y="16471"/>
                </a:lnTo>
                <a:lnTo>
                  <a:pt x="36743" y="16404"/>
                </a:lnTo>
                <a:cubicBezTo>
                  <a:pt x="36743" y="16288"/>
                  <a:pt x="36843" y="16171"/>
                  <a:pt x="36960" y="16171"/>
                </a:cubicBezTo>
                <a:cubicBezTo>
                  <a:pt x="37076" y="16188"/>
                  <a:pt x="37160" y="16271"/>
                  <a:pt x="37194" y="16371"/>
                </a:cubicBezTo>
                <a:cubicBezTo>
                  <a:pt x="37143" y="16388"/>
                  <a:pt x="37094" y="16388"/>
                  <a:pt x="37060" y="16404"/>
                </a:cubicBezTo>
                <a:cubicBezTo>
                  <a:pt x="37027" y="16455"/>
                  <a:pt x="36994" y="16504"/>
                  <a:pt x="36927" y="16521"/>
                </a:cubicBezTo>
                <a:cubicBezTo>
                  <a:pt x="37010" y="16621"/>
                  <a:pt x="37176" y="16588"/>
                  <a:pt x="37227" y="16704"/>
                </a:cubicBezTo>
                <a:cubicBezTo>
                  <a:pt x="37310" y="16738"/>
                  <a:pt x="37276" y="16855"/>
                  <a:pt x="37360" y="16888"/>
                </a:cubicBezTo>
                <a:cubicBezTo>
                  <a:pt x="37543" y="16971"/>
                  <a:pt x="37643" y="17238"/>
                  <a:pt x="37543" y="17422"/>
                </a:cubicBezTo>
                <a:cubicBezTo>
                  <a:pt x="37527" y="17471"/>
                  <a:pt x="37476" y="17522"/>
                  <a:pt x="37443" y="17571"/>
                </a:cubicBezTo>
                <a:cubicBezTo>
                  <a:pt x="37360" y="17404"/>
                  <a:pt x="37543" y="17204"/>
                  <a:pt x="37360" y="17071"/>
                </a:cubicBezTo>
                <a:cubicBezTo>
                  <a:pt x="37342" y="17075"/>
                  <a:pt x="37325" y="17077"/>
                  <a:pt x="37309" y="17077"/>
                </a:cubicBezTo>
                <a:cubicBezTo>
                  <a:pt x="37116" y="17077"/>
                  <a:pt x="37045" y="16822"/>
                  <a:pt x="36860" y="16822"/>
                </a:cubicBezTo>
                <a:cubicBezTo>
                  <a:pt x="36760" y="16888"/>
                  <a:pt x="36676" y="16955"/>
                  <a:pt x="36594" y="17022"/>
                </a:cubicBezTo>
                <a:cubicBezTo>
                  <a:pt x="36561" y="17043"/>
                  <a:pt x="36533" y="17052"/>
                  <a:pt x="36507" y="17052"/>
                </a:cubicBezTo>
                <a:cubicBezTo>
                  <a:pt x="36452" y="17052"/>
                  <a:pt x="36411" y="17011"/>
                  <a:pt x="36376" y="16955"/>
                </a:cubicBezTo>
                <a:cubicBezTo>
                  <a:pt x="36227" y="16904"/>
                  <a:pt x="36043" y="16938"/>
                  <a:pt x="35909" y="16822"/>
                </a:cubicBezTo>
                <a:cubicBezTo>
                  <a:pt x="35878" y="16808"/>
                  <a:pt x="35854" y="16802"/>
                  <a:pt x="35836" y="16802"/>
                </a:cubicBezTo>
                <a:cubicBezTo>
                  <a:pt x="35766" y="16802"/>
                  <a:pt x="35776" y="16888"/>
                  <a:pt x="35776" y="16955"/>
                </a:cubicBezTo>
                <a:lnTo>
                  <a:pt x="35776" y="17004"/>
                </a:lnTo>
                <a:lnTo>
                  <a:pt x="35776" y="17255"/>
                </a:lnTo>
                <a:cubicBezTo>
                  <a:pt x="35793" y="17288"/>
                  <a:pt x="35809" y="17338"/>
                  <a:pt x="35843" y="17371"/>
                </a:cubicBezTo>
                <a:cubicBezTo>
                  <a:pt x="35976" y="17488"/>
                  <a:pt x="36043" y="17638"/>
                  <a:pt x="36076" y="17804"/>
                </a:cubicBezTo>
                <a:cubicBezTo>
                  <a:pt x="36143" y="17989"/>
                  <a:pt x="36309" y="18138"/>
                  <a:pt x="36327" y="18355"/>
                </a:cubicBezTo>
                <a:cubicBezTo>
                  <a:pt x="36393" y="18405"/>
                  <a:pt x="36443" y="18489"/>
                  <a:pt x="36460" y="18589"/>
                </a:cubicBezTo>
                <a:cubicBezTo>
                  <a:pt x="36520" y="18633"/>
                  <a:pt x="36499" y="18760"/>
                  <a:pt x="36592" y="18760"/>
                </a:cubicBezTo>
                <a:cubicBezTo>
                  <a:pt x="36602" y="18760"/>
                  <a:pt x="36614" y="18759"/>
                  <a:pt x="36627" y="18755"/>
                </a:cubicBezTo>
                <a:cubicBezTo>
                  <a:pt x="36671" y="18710"/>
                  <a:pt x="36702" y="18653"/>
                  <a:pt x="36779" y="18653"/>
                </a:cubicBezTo>
                <a:cubicBezTo>
                  <a:pt x="36788" y="18653"/>
                  <a:pt x="36799" y="18653"/>
                  <a:pt x="36810" y="18655"/>
                </a:cubicBezTo>
                <a:cubicBezTo>
                  <a:pt x="36815" y="18656"/>
                  <a:pt x="36820" y="18656"/>
                  <a:pt x="36825" y="18656"/>
                </a:cubicBezTo>
                <a:cubicBezTo>
                  <a:pt x="36905" y="18656"/>
                  <a:pt x="37013" y="18602"/>
                  <a:pt x="37097" y="18602"/>
                </a:cubicBezTo>
                <a:cubicBezTo>
                  <a:pt x="37176" y="18602"/>
                  <a:pt x="37235" y="18650"/>
                  <a:pt x="37227" y="18838"/>
                </a:cubicBezTo>
                <a:cubicBezTo>
                  <a:pt x="37343" y="18889"/>
                  <a:pt x="37260" y="19022"/>
                  <a:pt x="37360" y="19071"/>
                </a:cubicBezTo>
                <a:cubicBezTo>
                  <a:pt x="37476" y="18722"/>
                  <a:pt x="37827" y="18722"/>
                  <a:pt x="38094" y="18689"/>
                </a:cubicBezTo>
                <a:cubicBezTo>
                  <a:pt x="38261" y="18671"/>
                  <a:pt x="38327" y="18571"/>
                  <a:pt x="38443" y="18522"/>
                </a:cubicBezTo>
                <a:cubicBezTo>
                  <a:pt x="38496" y="18455"/>
                  <a:pt x="38539" y="18369"/>
                  <a:pt x="38621" y="18369"/>
                </a:cubicBezTo>
                <a:cubicBezTo>
                  <a:pt x="38642" y="18369"/>
                  <a:pt x="38666" y="18375"/>
                  <a:pt x="38694" y="18389"/>
                </a:cubicBezTo>
                <a:cubicBezTo>
                  <a:pt x="38708" y="18393"/>
                  <a:pt x="38722" y="18395"/>
                  <a:pt x="38734" y="18395"/>
                </a:cubicBezTo>
                <a:cubicBezTo>
                  <a:pt x="38823" y="18395"/>
                  <a:pt x="38869" y="18303"/>
                  <a:pt x="38927" y="18289"/>
                </a:cubicBezTo>
                <a:cubicBezTo>
                  <a:pt x="39010" y="18289"/>
                  <a:pt x="39077" y="18322"/>
                  <a:pt x="39043" y="18405"/>
                </a:cubicBezTo>
                <a:cubicBezTo>
                  <a:pt x="39028" y="18436"/>
                  <a:pt x="39012" y="18449"/>
                  <a:pt x="38995" y="18449"/>
                </a:cubicBezTo>
                <a:cubicBezTo>
                  <a:pt x="38976" y="18449"/>
                  <a:pt x="38954" y="18432"/>
                  <a:pt x="38927" y="18405"/>
                </a:cubicBezTo>
                <a:lnTo>
                  <a:pt x="38927" y="18405"/>
                </a:lnTo>
                <a:cubicBezTo>
                  <a:pt x="38794" y="18522"/>
                  <a:pt x="38927" y="18638"/>
                  <a:pt x="38943" y="18755"/>
                </a:cubicBezTo>
                <a:cubicBezTo>
                  <a:pt x="38961" y="18755"/>
                  <a:pt x="38977" y="18771"/>
                  <a:pt x="38994" y="18771"/>
                </a:cubicBezTo>
                <a:cubicBezTo>
                  <a:pt x="39029" y="18761"/>
                  <a:pt x="39063" y="18756"/>
                  <a:pt x="39095" y="18756"/>
                </a:cubicBezTo>
                <a:cubicBezTo>
                  <a:pt x="39264" y="18756"/>
                  <a:pt x="39407" y="18882"/>
                  <a:pt x="39561" y="18938"/>
                </a:cubicBezTo>
                <a:cubicBezTo>
                  <a:pt x="39610" y="18938"/>
                  <a:pt x="39544" y="19005"/>
                  <a:pt x="39494" y="19022"/>
                </a:cubicBezTo>
                <a:cubicBezTo>
                  <a:pt x="39451" y="19087"/>
                  <a:pt x="39400" y="19145"/>
                  <a:pt x="39337" y="19145"/>
                </a:cubicBezTo>
                <a:cubicBezTo>
                  <a:pt x="39304" y="19145"/>
                  <a:pt x="39268" y="19129"/>
                  <a:pt x="39228" y="19089"/>
                </a:cubicBezTo>
                <a:cubicBezTo>
                  <a:pt x="39177" y="19072"/>
                  <a:pt x="39111" y="19034"/>
                  <a:pt x="39067" y="19034"/>
                </a:cubicBezTo>
                <a:cubicBezTo>
                  <a:pt x="39023" y="19034"/>
                  <a:pt x="39002" y="19072"/>
                  <a:pt x="39043" y="19205"/>
                </a:cubicBezTo>
                <a:cubicBezTo>
                  <a:pt x="39077" y="19322"/>
                  <a:pt x="38994" y="19405"/>
                  <a:pt x="38943" y="19505"/>
                </a:cubicBezTo>
                <a:cubicBezTo>
                  <a:pt x="38894" y="19589"/>
                  <a:pt x="38677" y="19605"/>
                  <a:pt x="38827" y="19772"/>
                </a:cubicBezTo>
                <a:cubicBezTo>
                  <a:pt x="38861" y="19822"/>
                  <a:pt x="38810" y="19905"/>
                  <a:pt x="38743" y="19922"/>
                </a:cubicBezTo>
                <a:cubicBezTo>
                  <a:pt x="38737" y="19923"/>
                  <a:pt x="38731" y="19924"/>
                  <a:pt x="38726" y="19924"/>
                </a:cubicBezTo>
                <a:cubicBezTo>
                  <a:pt x="38650" y="19924"/>
                  <a:pt x="38693" y="19821"/>
                  <a:pt x="38677" y="19805"/>
                </a:cubicBezTo>
                <a:cubicBezTo>
                  <a:pt x="38494" y="19689"/>
                  <a:pt x="38577" y="19522"/>
                  <a:pt x="38577" y="19389"/>
                </a:cubicBezTo>
                <a:lnTo>
                  <a:pt x="38577" y="19138"/>
                </a:lnTo>
                <a:cubicBezTo>
                  <a:pt x="38510" y="19122"/>
                  <a:pt x="38443" y="19105"/>
                  <a:pt x="38394" y="19071"/>
                </a:cubicBezTo>
                <a:lnTo>
                  <a:pt x="38394" y="19071"/>
                </a:lnTo>
                <a:cubicBezTo>
                  <a:pt x="38394" y="19155"/>
                  <a:pt x="38361" y="19255"/>
                  <a:pt x="38410" y="19305"/>
                </a:cubicBezTo>
                <a:cubicBezTo>
                  <a:pt x="38627" y="19605"/>
                  <a:pt x="38377" y="19589"/>
                  <a:pt x="38210" y="19622"/>
                </a:cubicBezTo>
                <a:cubicBezTo>
                  <a:pt x="38210" y="19638"/>
                  <a:pt x="38194" y="19656"/>
                  <a:pt x="38210" y="19672"/>
                </a:cubicBezTo>
                <a:cubicBezTo>
                  <a:pt x="38210" y="19772"/>
                  <a:pt x="38161" y="19822"/>
                  <a:pt x="38094" y="19872"/>
                </a:cubicBezTo>
                <a:cubicBezTo>
                  <a:pt x="38061" y="19922"/>
                  <a:pt x="37943" y="19956"/>
                  <a:pt x="37994" y="20056"/>
                </a:cubicBezTo>
                <a:cubicBezTo>
                  <a:pt x="38027" y="20105"/>
                  <a:pt x="38043" y="20172"/>
                  <a:pt x="37977" y="20205"/>
                </a:cubicBezTo>
                <a:cubicBezTo>
                  <a:pt x="37971" y="20206"/>
                  <a:pt x="37966" y="20207"/>
                  <a:pt x="37962" y="20207"/>
                </a:cubicBezTo>
                <a:cubicBezTo>
                  <a:pt x="37907" y="20207"/>
                  <a:pt x="37890" y="20121"/>
                  <a:pt x="37843" y="20105"/>
                </a:cubicBezTo>
                <a:cubicBezTo>
                  <a:pt x="37827" y="20105"/>
                  <a:pt x="37794" y="20105"/>
                  <a:pt x="37776" y="20122"/>
                </a:cubicBezTo>
                <a:cubicBezTo>
                  <a:pt x="37743" y="20182"/>
                  <a:pt x="37710" y="20205"/>
                  <a:pt x="37677" y="20205"/>
                </a:cubicBezTo>
                <a:cubicBezTo>
                  <a:pt x="37629" y="20205"/>
                  <a:pt x="37583" y="20155"/>
                  <a:pt x="37543" y="20105"/>
                </a:cubicBezTo>
                <a:cubicBezTo>
                  <a:pt x="37496" y="20086"/>
                  <a:pt x="37439" y="20030"/>
                  <a:pt x="37400" y="20030"/>
                </a:cubicBezTo>
                <a:cubicBezTo>
                  <a:pt x="37371" y="20030"/>
                  <a:pt x="37353" y="20063"/>
                  <a:pt x="37360" y="20172"/>
                </a:cubicBezTo>
                <a:lnTo>
                  <a:pt x="37360" y="20472"/>
                </a:lnTo>
                <a:cubicBezTo>
                  <a:pt x="37427" y="20438"/>
                  <a:pt x="37394" y="20372"/>
                  <a:pt x="37476" y="20305"/>
                </a:cubicBezTo>
                <a:cubicBezTo>
                  <a:pt x="37494" y="20438"/>
                  <a:pt x="37510" y="20556"/>
                  <a:pt x="37543" y="20656"/>
                </a:cubicBezTo>
                <a:cubicBezTo>
                  <a:pt x="37560" y="20705"/>
                  <a:pt x="37576" y="20739"/>
                  <a:pt x="37594" y="20772"/>
                </a:cubicBezTo>
                <a:lnTo>
                  <a:pt x="37594" y="20839"/>
                </a:lnTo>
                <a:cubicBezTo>
                  <a:pt x="37610" y="21139"/>
                  <a:pt x="37843" y="21372"/>
                  <a:pt x="37843" y="21689"/>
                </a:cubicBezTo>
                <a:cubicBezTo>
                  <a:pt x="37910" y="21939"/>
                  <a:pt x="37961" y="22206"/>
                  <a:pt x="38027" y="22472"/>
                </a:cubicBezTo>
                <a:cubicBezTo>
                  <a:pt x="38061" y="22456"/>
                  <a:pt x="38094" y="22439"/>
                  <a:pt x="38127" y="22406"/>
                </a:cubicBezTo>
                <a:cubicBezTo>
                  <a:pt x="38156" y="22384"/>
                  <a:pt x="38188" y="22372"/>
                  <a:pt x="38217" y="22372"/>
                </a:cubicBezTo>
                <a:cubicBezTo>
                  <a:pt x="38254" y="22372"/>
                  <a:pt x="38284" y="22392"/>
                  <a:pt x="38294" y="22439"/>
                </a:cubicBezTo>
                <a:cubicBezTo>
                  <a:pt x="38316" y="22528"/>
                  <a:pt x="38271" y="22536"/>
                  <a:pt x="38219" y="22536"/>
                </a:cubicBezTo>
                <a:cubicBezTo>
                  <a:pt x="38208" y="22536"/>
                  <a:pt x="38197" y="22535"/>
                  <a:pt x="38186" y="22535"/>
                </a:cubicBezTo>
                <a:cubicBezTo>
                  <a:pt x="38171" y="22535"/>
                  <a:pt x="38156" y="22536"/>
                  <a:pt x="38143" y="22539"/>
                </a:cubicBezTo>
                <a:cubicBezTo>
                  <a:pt x="38277" y="22790"/>
                  <a:pt x="38227" y="23072"/>
                  <a:pt x="38327" y="23323"/>
                </a:cubicBezTo>
                <a:cubicBezTo>
                  <a:pt x="38461" y="23557"/>
                  <a:pt x="38461" y="23806"/>
                  <a:pt x="38510" y="24057"/>
                </a:cubicBezTo>
                <a:cubicBezTo>
                  <a:pt x="38594" y="24123"/>
                  <a:pt x="38461" y="24239"/>
                  <a:pt x="38577" y="24290"/>
                </a:cubicBezTo>
                <a:cubicBezTo>
                  <a:pt x="38694" y="24339"/>
                  <a:pt x="38610" y="24473"/>
                  <a:pt x="38694" y="24539"/>
                </a:cubicBezTo>
                <a:lnTo>
                  <a:pt x="38694" y="24973"/>
                </a:lnTo>
                <a:lnTo>
                  <a:pt x="38761" y="24973"/>
                </a:lnTo>
                <a:cubicBezTo>
                  <a:pt x="38777" y="24957"/>
                  <a:pt x="38794" y="24924"/>
                  <a:pt x="38810" y="24906"/>
                </a:cubicBezTo>
                <a:cubicBezTo>
                  <a:pt x="38810" y="24824"/>
                  <a:pt x="39010" y="24906"/>
                  <a:pt x="38910" y="24740"/>
                </a:cubicBezTo>
                <a:cubicBezTo>
                  <a:pt x="38861" y="24657"/>
                  <a:pt x="38994" y="24673"/>
                  <a:pt x="39043" y="24657"/>
                </a:cubicBezTo>
                <a:cubicBezTo>
                  <a:pt x="39083" y="24623"/>
                  <a:pt x="39119" y="24608"/>
                  <a:pt x="39150" y="24608"/>
                </a:cubicBezTo>
                <a:cubicBezTo>
                  <a:pt x="39210" y="24608"/>
                  <a:pt x="39249" y="24663"/>
                  <a:pt x="39261" y="24740"/>
                </a:cubicBezTo>
                <a:cubicBezTo>
                  <a:pt x="39261" y="24816"/>
                  <a:pt x="39218" y="24843"/>
                  <a:pt x="39161" y="24843"/>
                </a:cubicBezTo>
                <a:cubicBezTo>
                  <a:pt x="39130" y="24843"/>
                  <a:pt x="39096" y="24835"/>
                  <a:pt x="39061" y="24824"/>
                </a:cubicBezTo>
                <a:cubicBezTo>
                  <a:pt x="39027" y="24906"/>
                  <a:pt x="39010" y="24973"/>
                  <a:pt x="38943" y="25024"/>
                </a:cubicBezTo>
                <a:cubicBezTo>
                  <a:pt x="38877" y="25057"/>
                  <a:pt x="38827" y="25073"/>
                  <a:pt x="38761" y="25090"/>
                </a:cubicBezTo>
                <a:cubicBezTo>
                  <a:pt x="38794" y="25224"/>
                  <a:pt x="38827" y="25340"/>
                  <a:pt x="38861" y="25457"/>
                </a:cubicBezTo>
                <a:cubicBezTo>
                  <a:pt x="38810" y="26057"/>
                  <a:pt x="38894" y="26673"/>
                  <a:pt x="38877" y="27273"/>
                </a:cubicBezTo>
                <a:cubicBezTo>
                  <a:pt x="38894" y="27424"/>
                  <a:pt x="38761" y="27424"/>
                  <a:pt x="38694" y="27507"/>
                </a:cubicBezTo>
                <a:cubicBezTo>
                  <a:pt x="38810" y="27574"/>
                  <a:pt x="38943" y="27624"/>
                  <a:pt x="38994" y="27758"/>
                </a:cubicBezTo>
                <a:cubicBezTo>
                  <a:pt x="38994" y="27774"/>
                  <a:pt x="38994" y="27807"/>
                  <a:pt x="39010" y="27807"/>
                </a:cubicBezTo>
                <a:cubicBezTo>
                  <a:pt x="39261" y="27891"/>
                  <a:pt x="39077" y="27940"/>
                  <a:pt x="38994" y="28007"/>
                </a:cubicBezTo>
                <a:cubicBezTo>
                  <a:pt x="39061" y="28007"/>
                  <a:pt x="39144" y="28024"/>
                  <a:pt x="39144" y="28074"/>
                </a:cubicBezTo>
                <a:cubicBezTo>
                  <a:pt x="39144" y="28324"/>
                  <a:pt x="39277" y="28558"/>
                  <a:pt x="39210" y="28791"/>
                </a:cubicBezTo>
                <a:cubicBezTo>
                  <a:pt x="39210" y="28807"/>
                  <a:pt x="39194" y="28841"/>
                  <a:pt x="39177" y="28858"/>
                </a:cubicBezTo>
                <a:cubicBezTo>
                  <a:pt x="39177" y="29025"/>
                  <a:pt x="39194" y="29207"/>
                  <a:pt x="39061" y="29341"/>
                </a:cubicBezTo>
                <a:cubicBezTo>
                  <a:pt x="39244" y="29558"/>
                  <a:pt x="39228" y="29641"/>
                  <a:pt x="38994" y="29891"/>
                </a:cubicBezTo>
                <a:lnTo>
                  <a:pt x="38994" y="30008"/>
                </a:lnTo>
                <a:cubicBezTo>
                  <a:pt x="38843" y="30292"/>
                  <a:pt x="39027" y="30574"/>
                  <a:pt x="38994" y="30858"/>
                </a:cubicBezTo>
                <a:cubicBezTo>
                  <a:pt x="39077" y="31425"/>
                  <a:pt x="39094" y="32008"/>
                  <a:pt x="39110" y="32575"/>
                </a:cubicBezTo>
                <a:cubicBezTo>
                  <a:pt x="39110" y="32808"/>
                  <a:pt x="38961" y="32859"/>
                  <a:pt x="38810" y="32926"/>
                </a:cubicBezTo>
                <a:cubicBezTo>
                  <a:pt x="38594" y="33059"/>
                  <a:pt x="38743" y="33308"/>
                  <a:pt x="38627" y="33475"/>
                </a:cubicBezTo>
                <a:cubicBezTo>
                  <a:pt x="38643" y="33608"/>
                  <a:pt x="38810" y="33742"/>
                  <a:pt x="38694" y="33892"/>
                </a:cubicBezTo>
                <a:cubicBezTo>
                  <a:pt x="38694" y="33993"/>
                  <a:pt x="38761" y="34059"/>
                  <a:pt x="38810" y="34126"/>
                </a:cubicBezTo>
                <a:cubicBezTo>
                  <a:pt x="38894" y="34226"/>
                  <a:pt x="38794" y="34259"/>
                  <a:pt x="38743" y="34326"/>
                </a:cubicBezTo>
                <a:cubicBezTo>
                  <a:pt x="38759" y="34520"/>
                  <a:pt x="38774" y="34716"/>
                  <a:pt x="38521" y="34716"/>
                </a:cubicBezTo>
                <a:cubicBezTo>
                  <a:pt x="38493" y="34716"/>
                  <a:pt x="38462" y="34714"/>
                  <a:pt x="38427" y="34709"/>
                </a:cubicBezTo>
                <a:cubicBezTo>
                  <a:pt x="38426" y="34708"/>
                  <a:pt x="38424" y="34708"/>
                  <a:pt x="38422" y="34708"/>
                </a:cubicBezTo>
                <a:cubicBezTo>
                  <a:pt x="38322" y="34708"/>
                  <a:pt x="38161" y="35162"/>
                  <a:pt x="38161" y="35326"/>
                </a:cubicBezTo>
                <a:cubicBezTo>
                  <a:pt x="38177" y="35560"/>
                  <a:pt x="37927" y="35693"/>
                  <a:pt x="37894" y="35909"/>
                </a:cubicBezTo>
                <a:cubicBezTo>
                  <a:pt x="37861" y="35893"/>
                  <a:pt x="37827" y="35860"/>
                  <a:pt x="37794" y="35860"/>
                </a:cubicBezTo>
                <a:cubicBezTo>
                  <a:pt x="37643" y="35860"/>
                  <a:pt x="37576" y="35926"/>
                  <a:pt x="37576" y="36093"/>
                </a:cubicBezTo>
                <a:cubicBezTo>
                  <a:pt x="37576" y="36126"/>
                  <a:pt x="37560" y="36176"/>
                  <a:pt x="37543" y="36176"/>
                </a:cubicBezTo>
                <a:cubicBezTo>
                  <a:pt x="37327" y="36176"/>
                  <a:pt x="37543" y="36493"/>
                  <a:pt x="37327" y="36493"/>
                </a:cubicBezTo>
                <a:cubicBezTo>
                  <a:pt x="37343" y="36593"/>
                  <a:pt x="37343" y="36760"/>
                  <a:pt x="37376" y="36793"/>
                </a:cubicBezTo>
                <a:cubicBezTo>
                  <a:pt x="37594" y="36976"/>
                  <a:pt x="37410" y="37076"/>
                  <a:pt x="37310" y="37193"/>
                </a:cubicBezTo>
                <a:cubicBezTo>
                  <a:pt x="37260" y="37243"/>
                  <a:pt x="37227" y="37293"/>
                  <a:pt x="37227" y="37360"/>
                </a:cubicBezTo>
                <a:cubicBezTo>
                  <a:pt x="37394" y="37627"/>
                  <a:pt x="37110" y="37693"/>
                  <a:pt x="36994" y="37843"/>
                </a:cubicBezTo>
                <a:cubicBezTo>
                  <a:pt x="37027" y="38060"/>
                  <a:pt x="36976" y="38227"/>
                  <a:pt x="36776" y="38327"/>
                </a:cubicBezTo>
                <a:cubicBezTo>
                  <a:pt x="36643" y="38243"/>
                  <a:pt x="36976" y="38127"/>
                  <a:pt x="36760" y="38027"/>
                </a:cubicBezTo>
                <a:lnTo>
                  <a:pt x="36760" y="38027"/>
                </a:lnTo>
                <a:cubicBezTo>
                  <a:pt x="36743" y="38060"/>
                  <a:pt x="36710" y="38076"/>
                  <a:pt x="36694" y="38094"/>
                </a:cubicBezTo>
                <a:cubicBezTo>
                  <a:pt x="36660" y="38260"/>
                  <a:pt x="36509" y="38394"/>
                  <a:pt x="36576" y="38610"/>
                </a:cubicBezTo>
                <a:cubicBezTo>
                  <a:pt x="36443" y="38560"/>
                  <a:pt x="36509" y="38394"/>
                  <a:pt x="36376" y="38394"/>
                </a:cubicBezTo>
                <a:cubicBezTo>
                  <a:pt x="36360" y="38476"/>
                  <a:pt x="36409" y="38560"/>
                  <a:pt x="36327" y="38627"/>
                </a:cubicBezTo>
                <a:cubicBezTo>
                  <a:pt x="36260" y="38727"/>
                  <a:pt x="36143" y="38676"/>
                  <a:pt x="36076" y="38760"/>
                </a:cubicBezTo>
                <a:cubicBezTo>
                  <a:pt x="36058" y="38796"/>
                  <a:pt x="36038" y="38809"/>
                  <a:pt x="36017" y="38809"/>
                </a:cubicBezTo>
                <a:cubicBezTo>
                  <a:pt x="35979" y="38809"/>
                  <a:pt x="35936" y="38771"/>
                  <a:pt x="35893" y="38760"/>
                </a:cubicBezTo>
                <a:lnTo>
                  <a:pt x="35843" y="38760"/>
                </a:lnTo>
                <a:cubicBezTo>
                  <a:pt x="35909" y="38860"/>
                  <a:pt x="35909" y="38976"/>
                  <a:pt x="35876" y="39094"/>
                </a:cubicBezTo>
                <a:cubicBezTo>
                  <a:pt x="35743" y="39060"/>
                  <a:pt x="35827" y="38910"/>
                  <a:pt x="35709" y="38876"/>
                </a:cubicBezTo>
                <a:cubicBezTo>
                  <a:pt x="35709" y="38910"/>
                  <a:pt x="35676" y="38960"/>
                  <a:pt x="35693" y="38994"/>
                </a:cubicBezTo>
                <a:cubicBezTo>
                  <a:pt x="35709" y="39076"/>
                  <a:pt x="35743" y="39176"/>
                  <a:pt x="35660" y="39243"/>
                </a:cubicBezTo>
                <a:cubicBezTo>
                  <a:pt x="35651" y="39252"/>
                  <a:pt x="35635" y="39256"/>
                  <a:pt x="35620" y="39256"/>
                </a:cubicBezTo>
                <a:cubicBezTo>
                  <a:pt x="35606" y="39256"/>
                  <a:pt x="35593" y="39252"/>
                  <a:pt x="35593" y="39243"/>
                </a:cubicBezTo>
                <a:cubicBezTo>
                  <a:pt x="35527" y="39160"/>
                  <a:pt x="35493" y="39076"/>
                  <a:pt x="35509" y="38960"/>
                </a:cubicBezTo>
                <a:cubicBezTo>
                  <a:pt x="35527" y="38910"/>
                  <a:pt x="35593" y="38860"/>
                  <a:pt x="35527" y="38810"/>
                </a:cubicBezTo>
                <a:lnTo>
                  <a:pt x="35527" y="38810"/>
                </a:lnTo>
                <a:cubicBezTo>
                  <a:pt x="35276" y="38960"/>
                  <a:pt x="35009" y="39143"/>
                  <a:pt x="34742" y="39294"/>
                </a:cubicBezTo>
                <a:cubicBezTo>
                  <a:pt x="34593" y="39377"/>
                  <a:pt x="34493" y="39494"/>
                  <a:pt x="34442" y="39661"/>
                </a:cubicBezTo>
                <a:cubicBezTo>
                  <a:pt x="34476" y="39727"/>
                  <a:pt x="34526" y="39777"/>
                  <a:pt x="34560" y="39827"/>
                </a:cubicBezTo>
                <a:cubicBezTo>
                  <a:pt x="34576" y="39835"/>
                  <a:pt x="34601" y="39835"/>
                  <a:pt x="34624" y="39835"/>
                </a:cubicBezTo>
                <a:cubicBezTo>
                  <a:pt x="34647" y="39835"/>
                  <a:pt x="34668" y="39835"/>
                  <a:pt x="34676" y="39843"/>
                </a:cubicBezTo>
                <a:cubicBezTo>
                  <a:pt x="34693" y="39910"/>
                  <a:pt x="34660" y="39961"/>
                  <a:pt x="34609" y="39994"/>
                </a:cubicBezTo>
                <a:cubicBezTo>
                  <a:pt x="34526" y="40061"/>
                  <a:pt x="34360" y="39994"/>
                  <a:pt x="34376" y="40194"/>
                </a:cubicBezTo>
                <a:cubicBezTo>
                  <a:pt x="34376" y="40210"/>
                  <a:pt x="34372" y="40215"/>
                  <a:pt x="34367" y="40215"/>
                </a:cubicBezTo>
                <a:cubicBezTo>
                  <a:pt x="34356" y="40215"/>
                  <a:pt x="34337" y="40189"/>
                  <a:pt x="34326" y="40177"/>
                </a:cubicBezTo>
                <a:cubicBezTo>
                  <a:pt x="34259" y="40110"/>
                  <a:pt x="34202" y="40085"/>
                  <a:pt x="34151" y="40085"/>
                </a:cubicBezTo>
                <a:cubicBezTo>
                  <a:pt x="34036" y="40085"/>
                  <a:pt x="33952" y="40213"/>
                  <a:pt x="33859" y="40294"/>
                </a:cubicBezTo>
                <a:cubicBezTo>
                  <a:pt x="33762" y="40390"/>
                  <a:pt x="33689" y="40511"/>
                  <a:pt x="33561" y="40511"/>
                </a:cubicBezTo>
                <a:cubicBezTo>
                  <a:pt x="33535" y="40511"/>
                  <a:pt x="33507" y="40505"/>
                  <a:pt x="33475" y="40494"/>
                </a:cubicBezTo>
                <a:cubicBezTo>
                  <a:pt x="33442" y="40510"/>
                  <a:pt x="33426" y="40510"/>
                  <a:pt x="33409" y="40510"/>
                </a:cubicBezTo>
                <a:cubicBezTo>
                  <a:pt x="33387" y="40574"/>
                  <a:pt x="33352" y="40604"/>
                  <a:pt x="33308" y="40604"/>
                </a:cubicBezTo>
                <a:cubicBezTo>
                  <a:pt x="33283" y="40604"/>
                  <a:pt x="33256" y="40595"/>
                  <a:pt x="33226" y="40577"/>
                </a:cubicBezTo>
                <a:cubicBezTo>
                  <a:pt x="33189" y="40535"/>
                  <a:pt x="33157" y="40519"/>
                  <a:pt x="33129" y="40519"/>
                </a:cubicBezTo>
                <a:cubicBezTo>
                  <a:pt x="33067" y="40519"/>
                  <a:pt x="33021" y="40593"/>
                  <a:pt x="32975" y="40628"/>
                </a:cubicBezTo>
                <a:cubicBezTo>
                  <a:pt x="32942" y="40644"/>
                  <a:pt x="32909" y="40694"/>
                  <a:pt x="32859" y="40694"/>
                </a:cubicBezTo>
                <a:cubicBezTo>
                  <a:pt x="32893" y="40761"/>
                  <a:pt x="32959" y="40744"/>
                  <a:pt x="33026" y="40761"/>
                </a:cubicBezTo>
                <a:cubicBezTo>
                  <a:pt x="33093" y="40777"/>
                  <a:pt x="33075" y="40828"/>
                  <a:pt x="33075" y="40877"/>
                </a:cubicBezTo>
                <a:cubicBezTo>
                  <a:pt x="33075" y="40914"/>
                  <a:pt x="33060" y="40925"/>
                  <a:pt x="33041" y="40925"/>
                </a:cubicBezTo>
                <a:cubicBezTo>
                  <a:pt x="33025" y="40925"/>
                  <a:pt x="33007" y="40918"/>
                  <a:pt x="32993" y="40910"/>
                </a:cubicBezTo>
                <a:cubicBezTo>
                  <a:pt x="32842" y="40910"/>
                  <a:pt x="32726" y="40961"/>
                  <a:pt x="32608" y="41061"/>
                </a:cubicBezTo>
                <a:cubicBezTo>
                  <a:pt x="32608" y="41277"/>
                  <a:pt x="32375" y="41128"/>
                  <a:pt x="32308" y="41244"/>
                </a:cubicBezTo>
                <a:cubicBezTo>
                  <a:pt x="32259" y="41328"/>
                  <a:pt x="32159" y="41310"/>
                  <a:pt x="32075" y="41361"/>
                </a:cubicBezTo>
                <a:cubicBezTo>
                  <a:pt x="32059" y="41354"/>
                  <a:pt x="32044" y="41351"/>
                  <a:pt x="32030" y="41351"/>
                </a:cubicBezTo>
                <a:cubicBezTo>
                  <a:pt x="31950" y="41351"/>
                  <a:pt x="31885" y="41437"/>
                  <a:pt x="31814" y="41437"/>
                </a:cubicBezTo>
                <a:cubicBezTo>
                  <a:pt x="31801" y="41437"/>
                  <a:pt x="31788" y="41434"/>
                  <a:pt x="31775" y="41428"/>
                </a:cubicBezTo>
                <a:cubicBezTo>
                  <a:pt x="31686" y="41428"/>
                  <a:pt x="31585" y="41492"/>
                  <a:pt x="31497" y="41492"/>
                </a:cubicBezTo>
                <a:cubicBezTo>
                  <a:pt x="31436" y="41492"/>
                  <a:pt x="31382" y="41462"/>
                  <a:pt x="31341" y="41361"/>
                </a:cubicBezTo>
                <a:cubicBezTo>
                  <a:pt x="31325" y="41377"/>
                  <a:pt x="31308" y="41377"/>
                  <a:pt x="31292" y="41377"/>
                </a:cubicBezTo>
                <a:cubicBezTo>
                  <a:pt x="31325" y="41528"/>
                  <a:pt x="31092" y="41410"/>
                  <a:pt x="31092" y="41544"/>
                </a:cubicBezTo>
                <a:cubicBezTo>
                  <a:pt x="31047" y="41691"/>
                  <a:pt x="30903" y="41730"/>
                  <a:pt x="30793" y="41730"/>
                </a:cubicBezTo>
                <a:cubicBezTo>
                  <a:pt x="30741" y="41730"/>
                  <a:pt x="30696" y="41721"/>
                  <a:pt x="30675" y="41710"/>
                </a:cubicBezTo>
                <a:cubicBezTo>
                  <a:pt x="30617" y="41675"/>
                  <a:pt x="30562" y="41667"/>
                  <a:pt x="30509" y="41667"/>
                </a:cubicBezTo>
                <a:cubicBezTo>
                  <a:pt x="30469" y="41667"/>
                  <a:pt x="30430" y="41671"/>
                  <a:pt x="30391" y="41671"/>
                </a:cubicBezTo>
                <a:cubicBezTo>
                  <a:pt x="30363" y="41671"/>
                  <a:pt x="30336" y="41669"/>
                  <a:pt x="30308" y="41661"/>
                </a:cubicBezTo>
                <a:lnTo>
                  <a:pt x="30308" y="41728"/>
                </a:lnTo>
                <a:cubicBezTo>
                  <a:pt x="30341" y="41728"/>
                  <a:pt x="30375" y="41728"/>
                  <a:pt x="30375" y="41761"/>
                </a:cubicBezTo>
                <a:cubicBezTo>
                  <a:pt x="30278" y="41761"/>
                  <a:pt x="30190" y="41832"/>
                  <a:pt x="30098" y="41832"/>
                </a:cubicBezTo>
                <a:cubicBezTo>
                  <a:pt x="30063" y="41832"/>
                  <a:pt x="30028" y="41822"/>
                  <a:pt x="29992" y="41794"/>
                </a:cubicBezTo>
                <a:cubicBezTo>
                  <a:pt x="29668" y="41833"/>
                  <a:pt x="29345" y="41872"/>
                  <a:pt x="29014" y="41872"/>
                </a:cubicBezTo>
                <a:cubicBezTo>
                  <a:pt x="28918" y="41872"/>
                  <a:pt x="28822" y="41869"/>
                  <a:pt x="28725" y="41861"/>
                </a:cubicBezTo>
                <a:lnTo>
                  <a:pt x="28607" y="41861"/>
                </a:lnTo>
                <a:cubicBezTo>
                  <a:pt x="28586" y="41894"/>
                  <a:pt x="28566" y="41905"/>
                  <a:pt x="28547" y="41905"/>
                </a:cubicBezTo>
                <a:cubicBezTo>
                  <a:pt x="28507" y="41905"/>
                  <a:pt x="28470" y="41856"/>
                  <a:pt x="28425" y="41844"/>
                </a:cubicBezTo>
                <a:lnTo>
                  <a:pt x="28374" y="41844"/>
                </a:lnTo>
                <a:cubicBezTo>
                  <a:pt x="28318" y="41893"/>
                  <a:pt x="28268" y="41916"/>
                  <a:pt x="28223" y="41916"/>
                </a:cubicBezTo>
                <a:cubicBezTo>
                  <a:pt x="28160" y="41916"/>
                  <a:pt x="28106" y="41872"/>
                  <a:pt x="28058" y="41794"/>
                </a:cubicBezTo>
                <a:cubicBezTo>
                  <a:pt x="28042" y="41793"/>
                  <a:pt x="28025" y="41792"/>
                  <a:pt x="28009" y="41792"/>
                </a:cubicBezTo>
                <a:cubicBezTo>
                  <a:pt x="27866" y="41792"/>
                  <a:pt x="27722" y="41842"/>
                  <a:pt x="27579" y="41842"/>
                </a:cubicBezTo>
                <a:cubicBezTo>
                  <a:pt x="27538" y="41842"/>
                  <a:pt x="27498" y="41838"/>
                  <a:pt x="27458" y="41828"/>
                </a:cubicBezTo>
                <a:cubicBezTo>
                  <a:pt x="27424" y="41844"/>
                  <a:pt x="27374" y="41844"/>
                  <a:pt x="27340" y="41844"/>
                </a:cubicBezTo>
                <a:cubicBezTo>
                  <a:pt x="27328" y="41848"/>
                  <a:pt x="27317" y="41850"/>
                  <a:pt x="27306" y="41850"/>
                </a:cubicBezTo>
                <a:cubicBezTo>
                  <a:pt x="27232" y="41850"/>
                  <a:pt x="27199" y="41757"/>
                  <a:pt x="27140" y="41728"/>
                </a:cubicBezTo>
                <a:cubicBezTo>
                  <a:pt x="27074" y="41777"/>
                  <a:pt x="26974" y="41761"/>
                  <a:pt x="26891" y="41810"/>
                </a:cubicBezTo>
                <a:cubicBezTo>
                  <a:pt x="26846" y="41835"/>
                  <a:pt x="26810" y="41846"/>
                  <a:pt x="26783" y="41846"/>
                </a:cubicBezTo>
                <a:cubicBezTo>
                  <a:pt x="26698" y="41846"/>
                  <a:pt x="26683" y="41748"/>
                  <a:pt x="26658" y="41661"/>
                </a:cubicBezTo>
                <a:cubicBezTo>
                  <a:pt x="26647" y="41660"/>
                  <a:pt x="26636" y="41659"/>
                  <a:pt x="26625" y="41659"/>
                </a:cubicBezTo>
                <a:cubicBezTo>
                  <a:pt x="26550" y="41659"/>
                  <a:pt x="26471" y="41681"/>
                  <a:pt x="26395" y="41681"/>
                </a:cubicBezTo>
                <a:cubicBezTo>
                  <a:pt x="26308" y="41681"/>
                  <a:pt x="26224" y="41652"/>
                  <a:pt x="26157" y="41528"/>
                </a:cubicBezTo>
                <a:cubicBezTo>
                  <a:pt x="26151" y="41515"/>
                  <a:pt x="26142" y="41509"/>
                  <a:pt x="26130" y="41509"/>
                </a:cubicBezTo>
                <a:cubicBezTo>
                  <a:pt x="26112" y="41509"/>
                  <a:pt x="26088" y="41523"/>
                  <a:pt x="26057" y="41544"/>
                </a:cubicBezTo>
                <a:cubicBezTo>
                  <a:pt x="25976" y="41591"/>
                  <a:pt x="25901" y="41622"/>
                  <a:pt x="25836" y="41622"/>
                </a:cubicBezTo>
                <a:cubicBezTo>
                  <a:pt x="25741" y="41622"/>
                  <a:pt x="25670" y="41556"/>
                  <a:pt x="25640" y="41377"/>
                </a:cubicBezTo>
                <a:cubicBezTo>
                  <a:pt x="25624" y="41328"/>
                  <a:pt x="25557" y="41244"/>
                  <a:pt x="25507" y="41194"/>
                </a:cubicBezTo>
                <a:cubicBezTo>
                  <a:pt x="25473" y="41194"/>
                  <a:pt x="25424" y="41177"/>
                  <a:pt x="25391" y="41177"/>
                </a:cubicBezTo>
                <a:cubicBezTo>
                  <a:pt x="25383" y="41176"/>
                  <a:pt x="25375" y="41175"/>
                  <a:pt x="25368" y="41175"/>
                </a:cubicBezTo>
                <a:cubicBezTo>
                  <a:pt x="25306" y="41175"/>
                  <a:pt x="25244" y="41211"/>
                  <a:pt x="25187" y="41211"/>
                </a:cubicBezTo>
                <a:cubicBezTo>
                  <a:pt x="25159" y="41211"/>
                  <a:pt x="25132" y="41202"/>
                  <a:pt x="25107" y="41177"/>
                </a:cubicBezTo>
                <a:cubicBezTo>
                  <a:pt x="25023" y="41117"/>
                  <a:pt x="24952" y="41090"/>
                  <a:pt x="24892" y="41090"/>
                </a:cubicBezTo>
                <a:cubicBezTo>
                  <a:pt x="24784" y="41090"/>
                  <a:pt x="24710" y="41178"/>
                  <a:pt x="24657" y="41328"/>
                </a:cubicBezTo>
                <a:cubicBezTo>
                  <a:pt x="24643" y="41369"/>
                  <a:pt x="24606" y="41398"/>
                  <a:pt x="24557" y="41398"/>
                </a:cubicBezTo>
                <a:cubicBezTo>
                  <a:pt x="24546" y="41398"/>
                  <a:pt x="24535" y="41397"/>
                  <a:pt x="24524" y="41394"/>
                </a:cubicBezTo>
                <a:cubicBezTo>
                  <a:pt x="24440" y="41310"/>
                  <a:pt x="24640" y="41144"/>
                  <a:pt x="24457" y="41110"/>
                </a:cubicBezTo>
                <a:cubicBezTo>
                  <a:pt x="24435" y="41105"/>
                  <a:pt x="24415" y="41102"/>
                  <a:pt x="24397" y="41102"/>
                </a:cubicBezTo>
                <a:cubicBezTo>
                  <a:pt x="24253" y="41102"/>
                  <a:pt x="24234" y="41270"/>
                  <a:pt x="24190" y="41477"/>
                </a:cubicBezTo>
                <a:cubicBezTo>
                  <a:pt x="24073" y="41010"/>
                  <a:pt x="23740" y="41161"/>
                  <a:pt x="23473" y="41110"/>
                </a:cubicBezTo>
                <a:cubicBezTo>
                  <a:pt x="23459" y="41108"/>
                  <a:pt x="23445" y="41108"/>
                  <a:pt x="23431" y="41108"/>
                </a:cubicBezTo>
                <a:cubicBezTo>
                  <a:pt x="23378" y="41108"/>
                  <a:pt x="23320" y="41117"/>
                  <a:pt x="23263" y="41117"/>
                </a:cubicBezTo>
                <a:cubicBezTo>
                  <a:pt x="23203" y="41117"/>
                  <a:pt x="23143" y="41106"/>
                  <a:pt x="23090" y="41061"/>
                </a:cubicBezTo>
                <a:lnTo>
                  <a:pt x="23073" y="41061"/>
                </a:lnTo>
                <a:cubicBezTo>
                  <a:pt x="23023" y="41094"/>
                  <a:pt x="22957" y="41110"/>
                  <a:pt x="22906" y="41128"/>
                </a:cubicBezTo>
                <a:cubicBezTo>
                  <a:pt x="22890" y="41144"/>
                  <a:pt x="22857" y="41161"/>
                  <a:pt x="22839" y="41177"/>
                </a:cubicBezTo>
                <a:cubicBezTo>
                  <a:pt x="22776" y="41251"/>
                  <a:pt x="22706" y="41305"/>
                  <a:pt x="22626" y="41305"/>
                </a:cubicBezTo>
                <a:cubicBezTo>
                  <a:pt x="22579" y="41305"/>
                  <a:pt x="22528" y="41287"/>
                  <a:pt x="22473" y="41244"/>
                </a:cubicBezTo>
                <a:lnTo>
                  <a:pt x="22423" y="41244"/>
                </a:lnTo>
                <a:cubicBezTo>
                  <a:pt x="22389" y="41262"/>
                  <a:pt x="22363" y="41270"/>
                  <a:pt x="22342" y="41270"/>
                </a:cubicBezTo>
                <a:cubicBezTo>
                  <a:pt x="22247" y="41270"/>
                  <a:pt x="22257" y="41118"/>
                  <a:pt x="22190" y="41077"/>
                </a:cubicBezTo>
                <a:cubicBezTo>
                  <a:pt x="21923" y="40894"/>
                  <a:pt x="21606" y="40877"/>
                  <a:pt x="21323" y="40777"/>
                </a:cubicBezTo>
                <a:cubicBezTo>
                  <a:pt x="21234" y="40747"/>
                  <a:pt x="21145" y="40691"/>
                  <a:pt x="21056" y="40691"/>
                </a:cubicBezTo>
                <a:cubicBezTo>
                  <a:pt x="21045" y="40691"/>
                  <a:pt x="21034" y="40692"/>
                  <a:pt x="21023" y="40694"/>
                </a:cubicBezTo>
                <a:cubicBezTo>
                  <a:pt x="20972" y="40677"/>
                  <a:pt x="20939" y="40661"/>
                  <a:pt x="20905" y="40644"/>
                </a:cubicBezTo>
                <a:cubicBezTo>
                  <a:pt x="20826" y="40683"/>
                  <a:pt x="20751" y="40699"/>
                  <a:pt x="20679" y="40699"/>
                </a:cubicBezTo>
                <a:cubicBezTo>
                  <a:pt x="20451" y="40699"/>
                  <a:pt x="20255" y="40537"/>
                  <a:pt x="20039" y="40461"/>
                </a:cubicBezTo>
                <a:cubicBezTo>
                  <a:pt x="20022" y="40464"/>
                  <a:pt x="20005" y="40466"/>
                  <a:pt x="19988" y="40466"/>
                </a:cubicBezTo>
                <a:cubicBezTo>
                  <a:pt x="19924" y="40466"/>
                  <a:pt x="19869" y="40437"/>
                  <a:pt x="19856" y="40343"/>
                </a:cubicBezTo>
                <a:cubicBezTo>
                  <a:pt x="19772" y="40327"/>
                  <a:pt x="19705" y="40310"/>
                  <a:pt x="19622" y="40310"/>
                </a:cubicBezTo>
                <a:lnTo>
                  <a:pt x="19622" y="40577"/>
                </a:lnTo>
                <a:cubicBezTo>
                  <a:pt x="19656" y="40628"/>
                  <a:pt x="19689" y="40628"/>
                  <a:pt x="19738" y="40628"/>
                </a:cubicBezTo>
                <a:cubicBezTo>
                  <a:pt x="19839" y="40628"/>
                  <a:pt x="19923" y="40661"/>
                  <a:pt x="20005" y="40710"/>
                </a:cubicBezTo>
                <a:cubicBezTo>
                  <a:pt x="19899" y="40817"/>
                  <a:pt x="19835" y="40977"/>
                  <a:pt x="19686" y="40977"/>
                </a:cubicBezTo>
                <a:cubicBezTo>
                  <a:pt x="19648" y="40977"/>
                  <a:pt x="19606" y="40967"/>
                  <a:pt x="19556" y="40944"/>
                </a:cubicBezTo>
                <a:cubicBezTo>
                  <a:pt x="19511" y="40989"/>
                  <a:pt x="19465" y="41007"/>
                  <a:pt x="19420" y="41007"/>
                </a:cubicBezTo>
                <a:cubicBezTo>
                  <a:pt x="19365" y="41007"/>
                  <a:pt x="19311" y="40980"/>
                  <a:pt x="19256" y="40944"/>
                </a:cubicBezTo>
                <a:cubicBezTo>
                  <a:pt x="19005" y="40861"/>
                  <a:pt x="19038" y="40694"/>
                  <a:pt x="19138" y="40527"/>
                </a:cubicBezTo>
                <a:cubicBezTo>
                  <a:pt x="19225" y="40440"/>
                  <a:pt x="19326" y="40391"/>
                  <a:pt x="19438" y="40391"/>
                </a:cubicBezTo>
                <a:cubicBezTo>
                  <a:pt x="19455" y="40391"/>
                  <a:pt x="19472" y="40392"/>
                  <a:pt x="19489" y="40394"/>
                </a:cubicBezTo>
                <a:cubicBezTo>
                  <a:pt x="19505" y="40277"/>
                  <a:pt x="19405" y="40243"/>
                  <a:pt x="19372" y="40161"/>
                </a:cubicBezTo>
                <a:cubicBezTo>
                  <a:pt x="19263" y="40192"/>
                  <a:pt x="19183" y="40296"/>
                  <a:pt x="19036" y="40296"/>
                </a:cubicBezTo>
                <a:cubicBezTo>
                  <a:pt x="19026" y="40296"/>
                  <a:pt x="19016" y="40295"/>
                  <a:pt x="19005" y="40294"/>
                </a:cubicBezTo>
                <a:cubicBezTo>
                  <a:pt x="18994" y="40291"/>
                  <a:pt x="18984" y="40290"/>
                  <a:pt x="18976" y="40290"/>
                </a:cubicBezTo>
                <a:cubicBezTo>
                  <a:pt x="18884" y="40290"/>
                  <a:pt x="18950" y="40449"/>
                  <a:pt x="18889" y="40510"/>
                </a:cubicBezTo>
                <a:cubicBezTo>
                  <a:pt x="18841" y="40598"/>
                  <a:pt x="18794" y="40636"/>
                  <a:pt x="18746" y="40636"/>
                </a:cubicBezTo>
                <a:cubicBezTo>
                  <a:pt x="18694" y="40636"/>
                  <a:pt x="18641" y="40589"/>
                  <a:pt x="18589" y="40510"/>
                </a:cubicBezTo>
                <a:cubicBezTo>
                  <a:pt x="18538" y="40494"/>
                  <a:pt x="18489" y="40461"/>
                  <a:pt x="18471" y="40394"/>
                </a:cubicBezTo>
                <a:cubicBezTo>
                  <a:pt x="18405" y="40394"/>
                  <a:pt x="18338" y="40410"/>
                  <a:pt x="18371" y="40510"/>
                </a:cubicBezTo>
                <a:cubicBezTo>
                  <a:pt x="18405" y="40594"/>
                  <a:pt x="18371" y="40628"/>
                  <a:pt x="18271" y="40628"/>
                </a:cubicBezTo>
                <a:cubicBezTo>
                  <a:pt x="18189" y="40628"/>
                  <a:pt x="18138" y="40594"/>
                  <a:pt x="18138" y="40494"/>
                </a:cubicBezTo>
                <a:cubicBezTo>
                  <a:pt x="18138" y="40377"/>
                  <a:pt x="18222" y="40277"/>
                  <a:pt x="18171" y="40177"/>
                </a:cubicBezTo>
                <a:lnTo>
                  <a:pt x="18171" y="40143"/>
                </a:lnTo>
                <a:cubicBezTo>
                  <a:pt x="18171" y="40048"/>
                  <a:pt x="18194" y="39985"/>
                  <a:pt x="18287" y="39985"/>
                </a:cubicBezTo>
                <a:cubicBezTo>
                  <a:pt x="18306" y="39985"/>
                  <a:pt x="18329" y="39988"/>
                  <a:pt x="18355" y="39994"/>
                </a:cubicBezTo>
                <a:cubicBezTo>
                  <a:pt x="18382" y="40012"/>
                  <a:pt x="18413" y="40030"/>
                  <a:pt x="18441" y="40030"/>
                </a:cubicBezTo>
                <a:cubicBezTo>
                  <a:pt x="18466" y="40030"/>
                  <a:pt x="18489" y="40016"/>
                  <a:pt x="18505" y="39977"/>
                </a:cubicBezTo>
                <a:cubicBezTo>
                  <a:pt x="18538" y="39927"/>
                  <a:pt x="18489" y="39861"/>
                  <a:pt x="18455" y="39827"/>
                </a:cubicBezTo>
                <a:cubicBezTo>
                  <a:pt x="18338" y="39727"/>
                  <a:pt x="18205" y="39627"/>
                  <a:pt x="18155" y="39477"/>
                </a:cubicBezTo>
                <a:cubicBezTo>
                  <a:pt x="18112" y="39484"/>
                  <a:pt x="18070" y="39489"/>
                  <a:pt x="18031" y="39489"/>
                </a:cubicBezTo>
                <a:cubicBezTo>
                  <a:pt x="17902" y="39489"/>
                  <a:pt x="17805" y="39435"/>
                  <a:pt x="17805" y="39243"/>
                </a:cubicBezTo>
                <a:cubicBezTo>
                  <a:pt x="17771" y="39227"/>
                  <a:pt x="17755" y="39210"/>
                  <a:pt x="17722" y="39194"/>
                </a:cubicBezTo>
                <a:cubicBezTo>
                  <a:pt x="17655" y="39243"/>
                  <a:pt x="17589" y="39243"/>
                  <a:pt x="17505" y="39243"/>
                </a:cubicBezTo>
                <a:cubicBezTo>
                  <a:pt x="17462" y="39279"/>
                  <a:pt x="17426" y="39293"/>
                  <a:pt x="17391" y="39293"/>
                </a:cubicBezTo>
                <a:cubicBezTo>
                  <a:pt x="17342" y="39293"/>
                  <a:pt x="17296" y="39266"/>
                  <a:pt x="17238" y="39227"/>
                </a:cubicBezTo>
                <a:cubicBezTo>
                  <a:pt x="17133" y="39164"/>
                  <a:pt x="17022" y="39108"/>
                  <a:pt x="16903" y="39108"/>
                </a:cubicBezTo>
                <a:cubicBezTo>
                  <a:pt x="16834" y="39108"/>
                  <a:pt x="16762" y="39127"/>
                  <a:pt x="16688" y="39176"/>
                </a:cubicBezTo>
                <a:cubicBezTo>
                  <a:pt x="16607" y="39311"/>
                  <a:pt x="16493" y="39370"/>
                  <a:pt x="16347" y="39370"/>
                </a:cubicBezTo>
                <a:cubicBezTo>
                  <a:pt x="16312" y="39370"/>
                  <a:pt x="16276" y="39367"/>
                  <a:pt x="16238" y="39361"/>
                </a:cubicBezTo>
                <a:cubicBezTo>
                  <a:pt x="16104" y="39343"/>
                  <a:pt x="16071" y="39276"/>
                  <a:pt x="16155" y="39160"/>
                </a:cubicBezTo>
                <a:cubicBezTo>
                  <a:pt x="16171" y="39010"/>
                  <a:pt x="16055" y="38894"/>
                  <a:pt x="15988" y="38743"/>
                </a:cubicBezTo>
                <a:cubicBezTo>
                  <a:pt x="16088" y="38643"/>
                  <a:pt x="16238" y="38727"/>
                  <a:pt x="16338" y="38627"/>
                </a:cubicBezTo>
                <a:cubicBezTo>
                  <a:pt x="16471" y="38543"/>
                  <a:pt x="16455" y="38443"/>
                  <a:pt x="16338" y="38360"/>
                </a:cubicBezTo>
                <a:cubicBezTo>
                  <a:pt x="16071" y="38160"/>
                  <a:pt x="15821" y="37909"/>
                  <a:pt x="15488" y="37843"/>
                </a:cubicBezTo>
                <a:cubicBezTo>
                  <a:pt x="15471" y="37843"/>
                  <a:pt x="15455" y="37843"/>
                  <a:pt x="15437" y="37827"/>
                </a:cubicBezTo>
                <a:cubicBezTo>
                  <a:pt x="15423" y="37829"/>
                  <a:pt x="15411" y="37831"/>
                  <a:pt x="15400" y="37831"/>
                </a:cubicBezTo>
                <a:cubicBezTo>
                  <a:pt x="15261" y="37831"/>
                  <a:pt x="15298" y="37655"/>
                  <a:pt x="15221" y="37593"/>
                </a:cubicBezTo>
                <a:cubicBezTo>
                  <a:pt x="15071" y="37476"/>
                  <a:pt x="14955" y="37327"/>
                  <a:pt x="14821" y="37176"/>
                </a:cubicBezTo>
                <a:cubicBezTo>
                  <a:pt x="14688" y="37227"/>
                  <a:pt x="14604" y="37360"/>
                  <a:pt x="14470" y="37409"/>
                </a:cubicBezTo>
                <a:cubicBezTo>
                  <a:pt x="14437" y="37421"/>
                  <a:pt x="14409" y="37426"/>
                  <a:pt x="14385" y="37426"/>
                </a:cubicBezTo>
                <a:cubicBezTo>
                  <a:pt x="14339" y="37426"/>
                  <a:pt x="14310" y="37404"/>
                  <a:pt x="14288" y="37360"/>
                </a:cubicBezTo>
                <a:cubicBezTo>
                  <a:pt x="14254" y="37209"/>
                  <a:pt x="14270" y="37076"/>
                  <a:pt x="14470" y="37043"/>
                </a:cubicBezTo>
                <a:cubicBezTo>
                  <a:pt x="14521" y="37043"/>
                  <a:pt x="14570" y="36960"/>
                  <a:pt x="14621" y="36927"/>
                </a:cubicBezTo>
                <a:cubicBezTo>
                  <a:pt x="14337" y="36860"/>
                  <a:pt x="14170" y="36660"/>
                  <a:pt x="14188" y="36393"/>
                </a:cubicBezTo>
                <a:cubicBezTo>
                  <a:pt x="14154" y="36393"/>
                  <a:pt x="14121" y="36393"/>
                  <a:pt x="14088" y="36409"/>
                </a:cubicBezTo>
                <a:cubicBezTo>
                  <a:pt x="13988" y="36493"/>
                  <a:pt x="13954" y="36660"/>
                  <a:pt x="13788" y="36693"/>
                </a:cubicBezTo>
                <a:cubicBezTo>
                  <a:pt x="13888" y="36843"/>
                  <a:pt x="13670" y="36793"/>
                  <a:pt x="13670" y="36876"/>
                </a:cubicBezTo>
                <a:cubicBezTo>
                  <a:pt x="13637" y="36960"/>
                  <a:pt x="13788" y="37027"/>
                  <a:pt x="13670" y="37109"/>
                </a:cubicBezTo>
                <a:cubicBezTo>
                  <a:pt x="13654" y="37193"/>
                  <a:pt x="13470" y="37143"/>
                  <a:pt x="13570" y="37309"/>
                </a:cubicBezTo>
                <a:cubicBezTo>
                  <a:pt x="13637" y="37460"/>
                  <a:pt x="13421" y="37409"/>
                  <a:pt x="13354" y="37476"/>
                </a:cubicBezTo>
                <a:cubicBezTo>
                  <a:pt x="13304" y="37476"/>
                  <a:pt x="13243" y="37523"/>
                  <a:pt x="13195" y="37523"/>
                </a:cubicBezTo>
                <a:cubicBezTo>
                  <a:pt x="13162" y="37523"/>
                  <a:pt x="13134" y="37501"/>
                  <a:pt x="13121" y="37427"/>
                </a:cubicBezTo>
                <a:cubicBezTo>
                  <a:pt x="13003" y="37376"/>
                  <a:pt x="12954" y="37327"/>
                  <a:pt x="13054" y="37193"/>
                </a:cubicBezTo>
                <a:cubicBezTo>
                  <a:pt x="13112" y="37117"/>
                  <a:pt x="13156" y="37090"/>
                  <a:pt x="13193" y="37090"/>
                </a:cubicBezTo>
                <a:cubicBezTo>
                  <a:pt x="13262" y="37090"/>
                  <a:pt x="13305" y="37183"/>
                  <a:pt x="13370" y="37227"/>
                </a:cubicBezTo>
                <a:cubicBezTo>
                  <a:pt x="13488" y="37160"/>
                  <a:pt x="13370" y="37009"/>
                  <a:pt x="13488" y="36927"/>
                </a:cubicBezTo>
                <a:lnTo>
                  <a:pt x="13554" y="36860"/>
                </a:lnTo>
                <a:cubicBezTo>
                  <a:pt x="13570" y="36827"/>
                  <a:pt x="13588" y="36793"/>
                  <a:pt x="13588" y="36760"/>
                </a:cubicBezTo>
                <a:cubicBezTo>
                  <a:pt x="13604" y="36693"/>
                  <a:pt x="13554" y="36627"/>
                  <a:pt x="13621" y="36593"/>
                </a:cubicBezTo>
                <a:cubicBezTo>
                  <a:pt x="13637" y="36585"/>
                  <a:pt x="13650" y="36582"/>
                  <a:pt x="13661" y="36582"/>
                </a:cubicBezTo>
                <a:cubicBezTo>
                  <a:pt x="13723" y="36582"/>
                  <a:pt x="13731" y="36679"/>
                  <a:pt x="13788" y="36693"/>
                </a:cubicBezTo>
                <a:cubicBezTo>
                  <a:pt x="13754" y="36509"/>
                  <a:pt x="13921" y="36442"/>
                  <a:pt x="13988" y="36309"/>
                </a:cubicBezTo>
                <a:cubicBezTo>
                  <a:pt x="13804" y="35826"/>
                  <a:pt x="13237" y="35676"/>
                  <a:pt x="13003" y="35226"/>
                </a:cubicBezTo>
                <a:cubicBezTo>
                  <a:pt x="12870" y="35093"/>
                  <a:pt x="12703" y="34959"/>
                  <a:pt x="12687" y="34742"/>
                </a:cubicBezTo>
                <a:lnTo>
                  <a:pt x="12703" y="34742"/>
                </a:lnTo>
                <a:cubicBezTo>
                  <a:pt x="12521" y="34593"/>
                  <a:pt x="12287" y="34475"/>
                  <a:pt x="12154" y="34259"/>
                </a:cubicBezTo>
                <a:cubicBezTo>
                  <a:pt x="12003" y="34242"/>
                  <a:pt x="12054" y="34159"/>
                  <a:pt x="12087" y="34093"/>
                </a:cubicBezTo>
                <a:lnTo>
                  <a:pt x="12087" y="34075"/>
                </a:lnTo>
                <a:cubicBezTo>
                  <a:pt x="12083" y="34076"/>
                  <a:pt x="12079" y="34077"/>
                  <a:pt x="12074" y="34077"/>
                </a:cubicBezTo>
                <a:cubicBezTo>
                  <a:pt x="12039" y="34077"/>
                  <a:pt x="11999" y="34044"/>
                  <a:pt x="11957" y="34044"/>
                </a:cubicBezTo>
                <a:cubicBezTo>
                  <a:pt x="11923" y="34044"/>
                  <a:pt x="11888" y="34065"/>
                  <a:pt x="11854" y="34142"/>
                </a:cubicBezTo>
                <a:cubicBezTo>
                  <a:pt x="11803" y="34249"/>
                  <a:pt x="11752" y="34288"/>
                  <a:pt x="11702" y="34288"/>
                </a:cubicBezTo>
                <a:cubicBezTo>
                  <a:pt x="11604" y="34288"/>
                  <a:pt x="11509" y="34141"/>
                  <a:pt x="11420" y="34075"/>
                </a:cubicBezTo>
                <a:cubicBezTo>
                  <a:pt x="11356" y="34118"/>
                  <a:pt x="11299" y="34174"/>
                  <a:pt x="11235" y="34174"/>
                </a:cubicBezTo>
                <a:cubicBezTo>
                  <a:pt x="11200" y="34174"/>
                  <a:pt x="11162" y="34157"/>
                  <a:pt x="11120" y="34109"/>
                </a:cubicBezTo>
                <a:cubicBezTo>
                  <a:pt x="11087" y="34059"/>
                  <a:pt x="11003" y="34026"/>
                  <a:pt x="10954" y="34026"/>
                </a:cubicBezTo>
                <a:cubicBezTo>
                  <a:pt x="10787" y="34026"/>
                  <a:pt x="10753" y="33975"/>
                  <a:pt x="10803" y="33808"/>
                </a:cubicBezTo>
                <a:cubicBezTo>
                  <a:pt x="10836" y="33708"/>
                  <a:pt x="10636" y="33592"/>
                  <a:pt x="10753" y="33492"/>
                </a:cubicBezTo>
                <a:cubicBezTo>
                  <a:pt x="10775" y="33477"/>
                  <a:pt x="10795" y="33471"/>
                  <a:pt x="10815" y="33471"/>
                </a:cubicBezTo>
                <a:cubicBezTo>
                  <a:pt x="10902" y="33471"/>
                  <a:pt x="10975" y="33595"/>
                  <a:pt x="11070" y="33608"/>
                </a:cubicBezTo>
                <a:cubicBezTo>
                  <a:pt x="11303" y="33626"/>
                  <a:pt x="11487" y="33692"/>
                  <a:pt x="11454" y="33975"/>
                </a:cubicBezTo>
                <a:cubicBezTo>
                  <a:pt x="11620" y="33792"/>
                  <a:pt x="11687" y="33608"/>
                  <a:pt x="11454" y="33426"/>
                </a:cubicBezTo>
                <a:cubicBezTo>
                  <a:pt x="11387" y="33375"/>
                  <a:pt x="11354" y="33308"/>
                  <a:pt x="11370" y="33226"/>
                </a:cubicBezTo>
                <a:cubicBezTo>
                  <a:pt x="11336" y="33142"/>
                  <a:pt x="11220" y="33192"/>
                  <a:pt x="11170" y="33126"/>
                </a:cubicBezTo>
                <a:cubicBezTo>
                  <a:pt x="11103" y="33075"/>
                  <a:pt x="11120" y="32992"/>
                  <a:pt x="11103" y="32926"/>
                </a:cubicBezTo>
                <a:cubicBezTo>
                  <a:pt x="10987" y="32842"/>
                  <a:pt x="11170" y="32608"/>
                  <a:pt x="10936" y="32559"/>
                </a:cubicBezTo>
                <a:lnTo>
                  <a:pt x="10936" y="32559"/>
                </a:lnTo>
                <a:cubicBezTo>
                  <a:pt x="11036" y="32759"/>
                  <a:pt x="10903" y="32942"/>
                  <a:pt x="10887" y="33159"/>
                </a:cubicBezTo>
                <a:cubicBezTo>
                  <a:pt x="10769" y="33092"/>
                  <a:pt x="10669" y="33042"/>
                  <a:pt x="10569" y="32975"/>
                </a:cubicBezTo>
                <a:cubicBezTo>
                  <a:pt x="10487" y="32908"/>
                  <a:pt x="10387" y="32875"/>
                  <a:pt x="10420" y="32742"/>
                </a:cubicBezTo>
                <a:cubicBezTo>
                  <a:pt x="10463" y="32611"/>
                  <a:pt x="10533" y="32556"/>
                  <a:pt x="10650" y="32556"/>
                </a:cubicBezTo>
                <a:cubicBezTo>
                  <a:pt x="10667" y="32556"/>
                  <a:pt x="10684" y="32557"/>
                  <a:pt x="10703" y="32559"/>
                </a:cubicBezTo>
                <a:lnTo>
                  <a:pt x="10936" y="32559"/>
                </a:lnTo>
                <a:cubicBezTo>
                  <a:pt x="10936" y="32525"/>
                  <a:pt x="10936" y="32475"/>
                  <a:pt x="10920" y="32441"/>
                </a:cubicBezTo>
                <a:cubicBezTo>
                  <a:pt x="10870" y="32408"/>
                  <a:pt x="10803" y="32359"/>
                  <a:pt x="10753" y="32325"/>
                </a:cubicBezTo>
                <a:cubicBezTo>
                  <a:pt x="10736" y="32325"/>
                  <a:pt x="10720" y="32325"/>
                  <a:pt x="10703" y="32308"/>
                </a:cubicBezTo>
                <a:cubicBezTo>
                  <a:pt x="10536" y="32308"/>
                  <a:pt x="10503" y="32208"/>
                  <a:pt x="10520" y="32075"/>
                </a:cubicBezTo>
                <a:cubicBezTo>
                  <a:pt x="10353" y="31808"/>
                  <a:pt x="10103" y="31608"/>
                  <a:pt x="10036" y="31274"/>
                </a:cubicBezTo>
                <a:cubicBezTo>
                  <a:pt x="10020" y="31241"/>
                  <a:pt x="10020" y="31208"/>
                  <a:pt x="10020" y="31174"/>
                </a:cubicBezTo>
                <a:cubicBezTo>
                  <a:pt x="9953" y="31125"/>
                  <a:pt x="9953" y="31074"/>
                  <a:pt x="10020" y="31041"/>
                </a:cubicBezTo>
                <a:cubicBezTo>
                  <a:pt x="9969" y="30841"/>
                  <a:pt x="9903" y="30658"/>
                  <a:pt x="9703" y="30574"/>
                </a:cubicBezTo>
                <a:cubicBezTo>
                  <a:pt x="9553" y="30525"/>
                  <a:pt x="9536" y="30392"/>
                  <a:pt x="9553" y="30241"/>
                </a:cubicBezTo>
                <a:cubicBezTo>
                  <a:pt x="9486" y="30158"/>
                  <a:pt x="9336" y="30058"/>
                  <a:pt x="9536" y="29941"/>
                </a:cubicBezTo>
                <a:cubicBezTo>
                  <a:pt x="9436" y="29774"/>
                  <a:pt x="9569" y="29591"/>
                  <a:pt x="9536" y="29407"/>
                </a:cubicBezTo>
                <a:cubicBezTo>
                  <a:pt x="9436" y="29391"/>
                  <a:pt x="9453" y="29341"/>
                  <a:pt x="9469" y="29274"/>
                </a:cubicBezTo>
                <a:cubicBezTo>
                  <a:pt x="9469" y="29242"/>
                  <a:pt x="9469" y="29202"/>
                  <a:pt x="9450" y="29202"/>
                </a:cubicBezTo>
                <a:cubicBezTo>
                  <a:pt x="9440" y="29202"/>
                  <a:pt x="9425" y="29212"/>
                  <a:pt x="9402" y="29241"/>
                </a:cubicBezTo>
                <a:cubicBezTo>
                  <a:pt x="9373" y="29292"/>
                  <a:pt x="9330" y="29330"/>
                  <a:pt x="9290" y="29330"/>
                </a:cubicBezTo>
                <a:cubicBezTo>
                  <a:pt x="9264" y="29330"/>
                  <a:pt x="9239" y="29313"/>
                  <a:pt x="9220" y="29274"/>
                </a:cubicBezTo>
                <a:cubicBezTo>
                  <a:pt x="9169" y="29191"/>
                  <a:pt x="9253" y="29107"/>
                  <a:pt x="9353" y="29091"/>
                </a:cubicBezTo>
                <a:cubicBezTo>
                  <a:pt x="9402" y="29091"/>
                  <a:pt x="9453" y="29074"/>
                  <a:pt x="9486" y="29041"/>
                </a:cubicBezTo>
                <a:cubicBezTo>
                  <a:pt x="9436" y="28774"/>
                  <a:pt x="9402" y="28507"/>
                  <a:pt x="9369" y="28240"/>
                </a:cubicBezTo>
                <a:cubicBezTo>
                  <a:pt x="9353" y="28207"/>
                  <a:pt x="9353" y="28174"/>
                  <a:pt x="9353" y="28124"/>
                </a:cubicBezTo>
                <a:cubicBezTo>
                  <a:pt x="9369" y="27824"/>
                  <a:pt x="9253" y="27524"/>
                  <a:pt x="9302" y="27224"/>
                </a:cubicBezTo>
                <a:cubicBezTo>
                  <a:pt x="9302" y="27124"/>
                  <a:pt x="9269" y="27040"/>
                  <a:pt x="9353" y="26973"/>
                </a:cubicBezTo>
                <a:cubicBezTo>
                  <a:pt x="9369" y="26773"/>
                  <a:pt x="9320" y="26557"/>
                  <a:pt x="9420" y="26357"/>
                </a:cubicBezTo>
                <a:cubicBezTo>
                  <a:pt x="9320" y="26257"/>
                  <a:pt x="9136" y="26157"/>
                  <a:pt x="9402" y="26040"/>
                </a:cubicBezTo>
                <a:cubicBezTo>
                  <a:pt x="9420" y="25973"/>
                  <a:pt x="9420" y="25890"/>
                  <a:pt x="9420" y="25824"/>
                </a:cubicBezTo>
                <a:cubicBezTo>
                  <a:pt x="9420" y="25740"/>
                  <a:pt x="9402" y="25673"/>
                  <a:pt x="9469" y="25624"/>
                </a:cubicBezTo>
                <a:cubicBezTo>
                  <a:pt x="9486" y="25606"/>
                  <a:pt x="9502" y="25590"/>
                  <a:pt x="9536" y="25573"/>
                </a:cubicBezTo>
                <a:cubicBezTo>
                  <a:pt x="9536" y="25190"/>
                  <a:pt x="9536" y="24806"/>
                  <a:pt x="9553" y="24423"/>
                </a:cubicBezTo>
                <a:cubicBezTo>
                  <a:pt x="9502" y="24157"/>
                  <a:pt x="9620" y="23890"/>
                  <a:pt x="9603" y="23639"/>
                </a:cubicBezTo>
                <a:cubicBezTo>
                  <a:pt x="9588" y="23635"/>
                  <a:pt x="9573" y="23634"/>
                  <a:pt x="9557" y="23634"/>
                </a:cubicBezTo>
                <a:cubicBezTo>
                  <a:pt x="9552" y="23634"/>
                  <a:pt x="9547" y="23634"/>
                  <a:pt x="9542" y="23634"/>
                </a:cubicBezTo>
                <a:cubicBezTo>
                  <a:pt x="9508" y="23634"/>
                  <a:pt x="9474" y="23632"/>
                  <a:pt x="9453" y="23590"/>
                </a:cubicBezTo>
                <a:cubicBezTo>
                  <a:pt x="9420" y="23557"/>
                  <a:pt x="9453" y="23539"/>
                  <a:pt x="9486" y="23539"/>
                </a:cubicBezTo>
                <a:cubicBezTo>
                  <a:pt x="9493" y="23538"/>
                  <a:pt x="9500" y="23537"/>
                  <a:pt x="9506" y="23537"/>
                </a:cubicBezTo>
                <a:cubicBezTo>
                  <a:pt x="9557" y="23537"/>
                  <a:pt x="9573" y="23595"/>
                  <a:pt x="9603" y="23639"/>
                </a:cubicBezTo>
                <a:cubicBezTo>
                  <a:pt x="9703" y="23423"/>
                  <a:pt x="9636" y="23156"/>
                  <a:pt x="9787" y="22956"/>
                </a:cubicBezTo>
                <a:cubicBezTo>
                  <a:pt x="9787" y="22790"/>
                  <a:pt x="9769" y="22623"/>
                  <a:pt x="9903" y="22472"/>
                </a:cubicBezTo>
                <a:cubicBezTo>
                  <a:pt x="9920" y="22439"/>
                  <a:pt x="9953" y="22390"/>
                  <a:pt x="9969" y="22356"/>
                </a:cubicBezTo>
                <a:cubicBezTo>
                  <a:pt x="9969" y="22272"/>
                  <a:pt x="9953" y="22172"/>
                  <a:pt x="10020" y="22106"/>
                </a:cubicBezTo>
                <a:cubicBezTo>
                  <a:pt x="10053" y="21839"/>
                  <a:pt x="10236" y="21623"/>
                  <a:pt x="10320" y="21372"/>
                </a:cubicBezTo>
                <a:cubicBezTo>
                  <a:pt x="10553" y="20856"/>
                  <a:pt x="10787" y="20322"/>
                  <a:pt x="11003" y="19805"/>
                </a:cubicBezTo>
                <a:cubicBezTo>
                  <a:pt x="11120" y="19589"/>
                  <a:pt x="11236" y="19356"/>
                  <a:pt x="11354" y="19138"/>
                </a:cubicBezTo>
                <a:cubicBezTo>
                  <a:pt x="11454" y="18789"/>
                  <a:pt x="11736" y="18538"/>
                  <a:pt x="11787" y="18189"/>
                </a:cubicBezTo>
                <a:cubicBezTo>
                  <a:pt x="11787" y="18171"/>
                  <a:pt x="11836" y="18171"/>
                  <a:pt x="11854" y="18171"/>
                </a:cubicBezTo>
                <a:cubicBezTo>
                  <a:pt x="12087" y="18005"/>
                  <a:pt x="11887" y="17804"/>
                  <a:pt x="11903" y="17622"/>
                </a:cubicBezTo>
                <a:lnTo>
                  <a:pt x="11736" y="17622"/>
                </a:lnTo>
                <a:cubicBezTo>
                  <a:pt x="11620" y="17538"/>
                  <a:pt x="11654" y="17422"/>
                  <a:pt x="11754" y="17422"/>
                </a:cubicBezTo>
                <a:cubicBezTo>
                  <a:pt x="12054" y="17404"/>
                  <a:pt x="11720" y="17288"/>
                  <a:pt x="11787" y="17255"/>
                </a:cubicBezTo>
                <a:cubicBezTo>
                  <a:pt x="11603" y="17038"/>
                  <a:pt x="11636" y="16571"/>
                  <a:pt x="11820" y="16404"/>
                </a:cubicBezTo>
                <a:cubicBezTo>
                  <a:pt x="11841" y="16392"/>
                  <a:pt x="11857" y="16387"/>
                  <a:pt x="11869" y="16387"/>
                </a:cubicBezTo>
                <a:cubicBezTo>
                  <a:pt x="11904" y="16387"/>
                  <a:pt x="11908" y="16430"/>
                  <a:pt x="11920" y="16455"/>
                </a:cubicBezTo>
                <a:cubicBezTo>
                  <a:pt x="11939" y="16497"/>
                  <a:pt x="11959" y="16511"/>
                  <a:pt x="11980" y="16511"/>
                </a:cubicBezTo>
                <a:cubicBezTo>
                  <a:pt x="12017" y="16511"/>
                  <a:pt x="12055" y="16471"/>
                  <a:pt x="12087" y="16471"/>
                </a:cubicBezTo>
                <a:cubicBezTo>
                  <a:pt x="12207" y="16351"/>
                  <a:pt x="12341" y="16324"/>
                  <a:pt x="12475" y="16324"/>
                </a:cubicBezTo>
                <a:cubicBezTo>
                  <a:pt x="12547" y="16324"/>
                  <a:pt x="12618" y="16332"/>
                  <a:pt x="12687" y="16337"/>
                </a:cubicBezTo>
                <a:cubicBezTo>
                  <a:pt x="12770" y="16221"/>
                  <a:pt x="12937" y="16137"/>
                  <a:pt x="12837" y="15937"/>
                </a:cubicBezTo>
                <a:cubicBezTo>
                  <a:pt x="12809" y="15896"/>
                  <a:pt x="12873" y="15867"/>
                  <a:pt x="12924" y="15867"/>
                </a:cubicBezTo>
                <a:cubicBezTo>
                  <a:pt x="12935" y="15867"/>
                  <a:pt x="12945" y="15868"/>
                  <a:pt x="12954" y="15871"/>
                </a:cubicBezTo>
                <a:cubicBezTo>
                  <a:pt x="12973" y="15878"/>
                  <a:pt x="12990" y="15882"/>
                  <a:pt x="13006" y="15882"/>
                </a:cubicBezTo>
                <a:cubicBezTo>
                  <a:pt x="13059" y="15882"/>
                  <a:pt x="13095" y="15843"/>
                  <a:pt x="13121" y="15804"/>
                </a:cubicBezTo>
                <a:cubicBezTo>
                  <a:pt x="13103" y="15471"/>
                  <a:pt x="13303" y="15237"/>
                  <a:pt x="13437" y="14988"/>
                </a:cubicBezTo>
                <a:cubicBezTo>
                  <a:pt x="13537" y="14837"/>
                  <a:pt x="13554" y="14621"/>
                  <a:pt x="13721" y="14521"/>
                </a:cubicBezTo>
                <a:cubicBezTo>
                  <a:pt x="13737" y="14437"/>
                  <a:pt x="13770" y="14370"/>
                  <a:pt x="13854" y="14337"/>
                </a:cubicBezTo>
                <a:cubicBezTo>
                  <a:pt x="13870" y="14321"/>
                  <a:pt x="13888" y="14288"/>
                  <a:pt x="13904" y="14270"/>
                </a:cubicBezTo>
                <a:cubicBezTo>
                  <a:pt x="13888" y="14154"/>
                  <a:pt x="13970" y="14070"/>
                  <a:pt x="14037" y="14021"/>
                </a:cubicBezTo>
                <a:cubicBezTo>
                  <a:pt x="14288" y="13870"/>
                  <a:pt x="14354" y="13570"/>
                  <a:pt x="14554" y="13387"/>
                </a:cubicBezTo>
                <a:cubicBezTo>
                  <a:pt x="14637" y="13321"/>
                  <a:pt x="14604" y="13237"/>
                  <a:pt x="14621" y="13170"/>
                </a:cubicBezTo>
                <a:cubicBezTo>
                  <a:pt x="14643" y="13126"/>
                  <a:pt x="14666" y="13081"/>
                  <a:pt x="14702" y="13081"/>
                </a:cubicBezTo>
                <a:cubicBezTo>
                  <a:pt x="14721" y="13081"/>
                  <a:pt x="14743" y="13092"/>
                  <a:pt x="14771" y="13121"/>
                </a:cubicBezTo>
                <a:cubicBezTo>
                  <a:pt x="14855" y="13054"/>
                  <a:pt x="14837" y="13003"/>
                  <a:pt x="14771" y="12937"/>
                </a:cubicBezTo>
                <a:lnTo>
                  <a:pt x="14588" y="12937"/>
                </a:lnTo>
                <a:cubicBezTo>
                  <a:pt x="14470" y="12903"/>
                  <a:pt x="14421" y="12737"/>
                  <a:pt x="14437" y="12721"/>
                </a:cubicBezTo>
                <a:cubicBezTo>
                  <a:pt x="14570" y="12617"/>
                  <a:pt x="14598" y="12372"/>
                  <a:pt x="14797" y="12372"/>
                </a:cubicBezTo>
                <a:cubicBezTo>
                  <a:pt x="14824" y="12372"/>
                  <a:pt x="14854" y="12377"/>
                  <a:pt x="14888" y="12387"/>
                </a:cubicBezTo>
                <a:cubicBezTo>
                  <a:pt x="14922" y="12395"/>
                  <a:pt x="14956" y="12398"/>
                  <a:pt x="14989" y="12398"/>
                </a:cubicBezTo>
                <a:cubicBezTo>
                  <a:pt x="15099" y="12398"/>
                  <a:pt x="15201" y="12362"/>
                  <a:pt x="15304" y="12336"/>
                </a:cubicBezTo>
                <a:cubicBezTo>
                  <a:pt x="15304" y="12203"/>
                  <a:pt x="15188" y="12220"/>
                  <a:pt x="15121" y="12170"/>
                </a:cubicBezTo>
                <a:cubicBezTo>
                  <a:pt x="15071" y="12136"/>
                  <a:pt x="15004" y="12120"/>
                  <a:pt x="15037" y="12054"/>
                </a:cubicBezTo>
                <a:cubicBezTo>
                  <a:pt x="15056" y="12017"/>
                  <a:pt x="15080" y="12005"/>
                  <a:pt x="15106" y="12005"/>
                </a:cubicBezTo>
                <a:cubicBezTo>
                  <a:pt x="15126" y="12005"/>
                  <a:pt x="15149" y="12013"/>
                  <a:pt x="15171" y="12020"/>
                </a:cubicBezTo>
                <a:cubicBezTo>
                  <a:pt x="15321" y="12070"/>
                  <a:pt x="15471" y="12120"/>
                  <a:pt x="15621" y="12154"/>
                </a:cubicBezTo>
                <a:cubicBezTo>
                  <a:pt x="15737" y="12103"/>
                  <a:pt x="15737" y="12036"/>
                  <a:pt x="15621" y="11970"/>
                </a:cubicBezTo>
                <a:cubicBezTo>
                  <a:pt x="15591" y="11978"/>
                  <a:pt x="15562" y="11981"/>
                  <a:pt x="15535" y="11981"/>
                </a:cubicBezTo>
                <a:cubicBezTo>
                  <a:pt x="15341" y="11981"/>
                  <a:pt x="15232" y="11793"/>
                  <a:pt x="15071" y="11720"/>
                </a:cubicBezTo>
                <a:lnTo>
                  <a:pt x="15071" y="11603"/>
                </a:lnTo>
                <a:cubicBezTo>
                  <a:pt x="15104" y="11454"/>
                  <a:pt x="15188" y="11370"/>
                  <a:pt x="15304" y="11320"/>
                </a:cubicBezTo>
                <a:cubicBezTo>
                  <a:pt x="15315" y="11288"/>
                  <a:pt x="15339" y="11276"/>
                  <a:pt x="15363" y="11276"/>
                </a:cubicBezTo>
                <a:cubicBezTo>
                  <a:pt x="15377" y="11276"/>
                  <a:pt x="15392" y="11280"/>
                  <a:pt x="15404" y="11287"/>
                </a:cubicBezTo>
                <a:lnTo>
                  <a:pt x="15555" y="11287"/>
                </a:lnTo>
                <a:cubicBezTo>
                  <a:pt x="15659" y="11299"/>
                  <a:pt x="15733" y="11395"/>
                  <a:pt x="15832" y="11395"/>
                </a:cubicBezTo>
                <a:cubicBezTo>
                  <a:pt x="15860" y="11395"/>
                  <a:pt x="15889" y="11388"/>
                  <a:pt x="15921" y="11370"/>
                </a:cubicBezTo>
                <a:cubicBezTo>
                  <a:pt x="15951" y="11346"/>
                  <a:pt x="15986" y="11341"/>
                  <a:pt x="16024" y="11341"/>
                </a:cubicBezTo>
                <a:cubicBezTo>
                  <a:pt x="16049" y="11341"/>
                  <a:pt x="16075" y="11343"/>
                  <a:pt x="16101" y="11343"/>
                </a:cubicBezTo>
                <a:cubicBezTo>
                  <a:pt x="16145" y="11343"/>
                  <a:pt x="16187" y="11337"/>
                  <a:pt x="16222" y="11303"/>
                </a:cubicBezTo>
                <a:cubicBezTo>
                  <a:pt x="16259" y="11188"/>
                  <a:pt x="16200" y="10965"/>
                  <a:pt x="16336" y="10965"/>
                </a:cubicBezTo>
                <a:cubicBezTo>
                  <a:pt x="16377" y="10965"/>
                  <a:pt x="16436" y="10986"/>
                  <a:pt x="16522" y="11036"/>
                </a:cubicBezTo>
                <a:cubicBezTo>
                  <a:pt x="16638" y="10869"/>
                  <a:pt x="16855" y="10887"/>
                  <a:pt x="17022" y="10820"/>
                </a:cubicBezTo>
                <a:cubicBezTo>
                  <a:pt x="17038" y="10769"/>
                  <a:pt x="17055" y="10736"/>
                  <a:pt x="17071" y="10703"/>
                </a:cubicBezTo>
                <a:cubicBezTo>
                  <a:pt x="17088" y="10587"/>
                  <a:pt x="16971" y="10536"/>
                  <a:pt x="16922" y="10420"/>
                </a:cubicBezTo>
                <a:lnTo>
                  <a:pt x="16922" y="10420"/>
                </a:lnTo>
                <a:cubicBezTo>
                  <a:pt x="16938" y="10423"/>
                  <a:pt x="16953" y="10425"/>
                  <a:pt x="16967" y="10425"/>
                </a:cubicBezTo>
                <a:cubicBezTo>
                  <a:pt x="17151" y="10425"/>
                  <a:pt x="17169" y="10153"/>
                  <a:pt x="17355" y="10153"/>
                </a:cubicBezTo>
                <a:cubicBezTo>
                  <a:pt x="17360" y="10153"/>
                  <a:pt x="17366" y="10153"/>
                  <a:pt x="17371" y="10153"/>
                </a:cubicBezTo>
                <a:lnTo>
                  <a:pt x="17422" y="10153"/>
                </a:lnTo>
                <a:cubicBezTo>
                  <a:pt x="17505" y="10136"/>
                  <a:pt x="17589" y="10153"/>
                  <a:pt x="17655" y="10120"/>
                </a:cubicBezTo>
                <a:cubicBezTo>
                  <a:pt x="17707" y="10102"/>
                  <a:pt x="17752" y="10091"/>
                  <a:pt x="17791" y="10091"/>
                </a:cubicBezTo>
                <a:cubicBezTo>
                  <a:pt x="17866" y="10091"/>
                  <a:pt x="17916" y="10133"/>
                  <a:pt x="17938" y="10253"/>
                </a:cubicBezTo>
                <a:cubicBezTo>
                  <a:pt x="17955" y="10369"/>
                  <a:pt x="18038" y="10436"/>
                  <a:pt x="18171" y="10453"/>
                </a:cubicBezTo>
                <a:lnTo>
                  <a:pt x="18222" y="10453"/>
                </a:lnTo>
                <a:cubicBezTo>
                  <a:pt x="18239" y="10448"/>
                  <a:pt x="18255" y="10446"/>
                  <a:pt x="18272" y="10446"/>
                </a:cubicBezTo>
                <a:cubicBezTo>
                  <a:pt x="18380" y="10446"/>
                  <a:pt x="18476" y="10544"/>
                  <a:pt x="18587" y="10544"/>
                </a:cubicBezTo>
                <a:cubicBezTo>
                  <a:pt x="18624" y="10544"/>
                  <a:pt x="18663" y="10533"/>
                  <a:pt x="18705" y="10503"/>
                </a:cubicBezTo>
                <a:cubicBezTo>
                  <a:pt x="18738" y="10303"/>
                  <a:pt x="18756" y="10087"/>
                  <a:pt x="19022" y="10036"/>
                </a:cubicBezTo>
                <a:cubicBezTo>
                  <a:pt x="19138" y="9902"/>
                  <a:pt x="19305" y="9886"/>
                  <a:pt x="19472" y="9853"/>
                </a:cubicBezTo>
                <a:cubicBezTo>
                  <a:pt x="19485" y="9850"/>
                  <a:pt x="19497" y="9848"/>
                  <a:pt x="19508" y="9848"/>
                </a:cubicBezTo>
                <a:cubicBezTo>
                  <a:pt x="19606" y="9848"/>
                  <a:pt x="19613" y="9974"/>
                  <a:pt x="19689" y="10020"/>
                </a:cubicBezTo>
                <a:cubicBezTo>
                  <a:pt x="19772" y="9969"/>
                  <a:pt x="19722" y="9853"/>
                  <a:pt x="19772" y="9753"/>
                </a:cubicBezTo>
                <a:cubicBezTo>
                  <a:pt x="19817" y="9850"/>
                  <a:pt x="19865" y="9883"/>
                  <a:pt x="19916" y="9883"/>
                </a:cubicBezTo>
                <a:cubicBezTo>
                  <a:pt x="19980" y="9883"/>
                  <a:pt x="20049" y="9832"/>
                  <a:pt x="20123" y="9786"/>
                </a:cubicBezTo>
                <a:cubicBezTo>
                  <a:pt x="20138" y="9782"/>
                  <a:pt x="20152" y="9780"/>
                  <a:pt x="20167" y="9780"/>
                </a:cubicBezTo>
                <a:cubicBezTo>
                  <a:pt x="20245" y="9780"/>
                  <a:pt x="20318" y="9832"/>
                  <a:pt x="20403" y="9832"/>
                </a:cubicBezTo>
                <a:cubicBezTo>
                  <a:pt x="20425" y="9832"/>
                  <a:pt x="20448" y="9829"/>
                  <a:pt x="20472" y="9820"/>
                </a:cubicBezTo>
                <a:cubicBezTo>
                  <a:pt x="20605" y="9786"/>
                  <a:pt x="20756" y="9720"/>
                  <a:pt x="20789" y="9586"/>
                </a:cubicBezTo>
                <a:cubicBezTo>
                  <a:pt x="20816" y="9506"/>
                  <a:pt x="20845" y="9482"/>
                  <a:pt x="20875" y="9482"/>
                </a:cubicBezTo>
                <a:cubicBezTo>
                  <a:pt x="20920" y="9482"/>
                  <a:pt x="20966" y="9536"/>
                  <a:pt x="21005" y="9536"/>
                </a:cubicBezTo>
                <a:cubicBezTo>
                  <a:pt x="21032" y="9496"/>
                  <a:pt x="20994" y="9401"/>
                  <a:pt x="21040" y="9401"/>
                </a:cubicBezTo>
                <a:cubicBezTo>
                  <a:pt x="21051" y="9401"/>
                  <a:pt x="21067" y="9407"/>
                  <a:pt x="21090" y="9420"/>
                </a:cubicBezTo>
                <a:cubicBezTo>
                  <a:pt x="21150" y="9453"/>
                  <a:pt x="21205" y="9465"/>
                  <a:pt x="21258" y="9465"/>
                </a:cubicBezTo>
                <a:cubicBezTo>
                  <a:pt x="21337" y="9465"/>
                  <a:pt x="21410" y="9440"/>
                  <a:pt x="21490" y="9420"/>
                </a:cubicBezTo>
                <a:cubicBezTo>
                  <a:pt x="21390" y="9302"/>
                  <a:pt x="21556" y="9302"/>
                  <a:pt x="21572" y="9253"/>
                </a:cubicBezTo>
                <a:cubicBezTo>
                  <a:pt x="21702" y="9204"/>
                  <a:pt x="21643" y="8968"/>
                  <a:pt x="21821" y="8968"/>
                </a:cubicBezTo>
                <a:cubicBezTo>
                  <a:pt x="21827" y="8968"/>
                  <a:pt x="21833" y="8968"/>
                  <a:pt x="21839" y="8969"/>
                </a:cubicBezTo>
                <a:cubicBezTo>
                  <a:pt x="21990" y="9002"/>
                  <a:pt x="22156" y="8986"/>
                  <a:pt x="22223" y="9186"/>
                </a:cubicBezTo>
                <a:cubicBezTo>
                  <a:pt x="22239" y="9220"/>
                  <a:pt x="22239" y="9253"/>
                  <a:pt x="22239" y="9302"/>
                </a:cubicBezTo>
                <a:cubicBezTo>
                  <a:pt x="22306" y="9253"/>
                  <a:pt x="22290" y="9186"/>
                  <a:pt x="22290" y="9120"/>
                </a:cubicBezTo>
                <a:cubicBezTo>
                  <a:pt x="22290" y="9020"/>
                  <a:pt x="22323" y="8969"/>
                  <a:pt x="22406" y="8920"/>
                </a:cubicBezTo>
                <a:cubicBezTo>
                  <a:pt x="22539" y="8869"/>
                  <a:pt x="22657" y="8802"/>
                  <a:pt x="22773" y="8753"/>
                </a:cubicBezTo>
                <a:cubicBezTo>
                  <a:pt x="22723" y="8720"/>
                  <a:pt x="22657" y="8669"/>
                  <a:pt x="22606" y="8635"/>
                </a:cubicBezTo>
                <a:cubicBezTo>
                  <a:pt x="22539" y="8602"/>
                  <a:pt x="22539" y="8553"/>
                  <a:pt x="22539" y="8502"/>
                </a:cubicBezTo>
                <a:cubicBezTo>
                  <a:pt x="22406" y="8386"/>
                  <a:pt x="22523" y="8302"/>
                  <a:pt x="22606" y="8235"/>
                </a:cubicBezTo>
                <a:cubicBezTo>
                  <a:pt x="22652" y="8201"/>
                  <a:pt x="22708" y="8158"/>
                  <a:pt x="22765" y="8158"/>
                </a:cubicBezTo>
                <a:cubicBezTo>
                  <a:pt x="22789" y="8158"/>
                  <a:pt x="22814" y="8166"/>
                  <a:pt x="22839" y="8186"/>
                </a:cubicBezTo>
                <a:cubicBezTo>
                  <a:pt x="22939" y="8253"/>
                  <a:pt x="23039" y="8335"/>
                  <a:pt x="23023" y="8486"/>
                </a:cubicBezTo>
                <a:cubicBezTo>
                  <a:pt x="23006" y="8569"/>
                  <a:pt x="22939" y="8653"/>
                  <a:pt x="22973" y="8753"/>
                </a:cubicBezTo>
                <a:lnTo>
                  <a:pt x="23023" y="8802"/>
                </a:lnTo>
                <a:cubicBezTo>
                  <a:pt x="23073" y="8836"/>
                  <a:pt x="23123" y="8886"/>
                  <a:pt x="23190" y="8886"/>
                </a:cubicBezTo>
                <a:cubicBezTo>
                  <a:pt x="23573" y="8802"/>
                  <a:pt x="23657" y="8435"/>
                  <a:pt x="23390" y="8086"/>
                </a:cubicBezTo>
                <a:lnTo>
                  <a:pt x="23090" y="7835"/>
                </a:lnTo>
                <a:cubicBezTo>
                  <a:pt x="23006" y="7786"/>
                  <a:pt x="22873" y="7753"/>
                  <a:pt x="22939" y="7619"/>
                </a:cubicBezTo>
                <a:cubicBezTo>
                  <a:pt x="22962" y="7582"/>
                  <a:pt x="22994" y="7561"/>
                  <a:pt x="23027" y="7561"/>
                </a:cubicBezTo>
                <a:close/>
                <a:moveTo>
                  <a:pt x="24490" y="41677"/>
                </a:moveTo>
                <a:cubicBezTo>
                  <a:pt x="24506" y="41677"/>
                  <a:pt x="24540" y="41694"/>
                  <a:pt x="24557" y="41710"/>
                </a:cubicBezTo>
                <a:cubicBezTo>
                  <a:pt x="24524" y="41794"/>
                  <a:pt x="24590" y="41944"/>
                  <a:pt x="24390" y="41977"/>
                </a:cubicBezTo>
                <a:cubicBezTo>
                  <a:pt x="24424" y="41861"/>
                  <a:pt x="24373" y="41744"/>
                  <a:pt x="24490" y="41677"/>
                </a:cubicBezTo>
                <a:close/>
                <a:moveTo>
                  <a:pt x="0" y="0"/>
                </a:moveTo>
                <a:lnTo>
                  <a:pt x="0" y="50413"/>
                </a:lnTo>
                <a:lnTo>
                  <a:pt x="50064" y="50413"/>
                </a:lnTo>
                <a:lnTo>
                  <a:pt x="5006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37" name="Google Shape;537;p43"/>
          <p:cNvPicPr preferRelativeResize="0"/>
          <p:nvPr/>
        </p:nvPicPr>
        <p:blipFill rotWithShape="1">
          <a:blip r:embed="rId7">
            <a:alphaModFix/>
          </a:blip>
          <a:srcRect b="19858" l="0" r="0" t="0"/>
          <a:stretch/>
        </p:blipFill>
        <p:spPr>
          <a:xfrm rot="2389547">
            <a:off x="6034553" y="2571899"/>
            <a:ext cx="1042546" cy="467935"/>
          </a:xfrm>
          <a:prstGeom prst="rect">
            <a:avLst/>
          </a:prstGeom>
          <a:noFill/>
          <a:ln>
            <a:noFill/>
          </a:ln>
        </p:spPr>
      </p:pic>
      <p:pic>
        <p:nvPicPr>
          <p:cNvPr id="538" name="Google Shape;538;p43"/>
          <p:cNvPicPr preferRelativeResize="0"/>
          <p:nvPr/>
        </p:nvPicPr>
        <p:blipFill rotWithShape="1">
          <a:blip r:embed="rId8">
            <a:alphaModFix/>
          </a:blip>
          <a:srcRect b="0" l="0" r="0" t="0"/>
          <a:stretch/>
        </p:blipFill>
        <p:spPr>
          <a:xfrm>
            <a:off x="7352549" y="736150"/>
            <a:ext cx="1183200" cy="1183200"/>
          </a:xfrm>
          <a:prstGeom prst="ellipse">
            <a:avLst/>
          </a:prstGeom>
          <a:noFill/>
          <a:ln>
            <a:noFill/>
          </a:ln>
        </p:spPr>
      </p:pic>
      <p:sp>
        <p:nvSpPr>
          <p:cNvPr id="539" name="Google Shape;539;p43"/>
          <p:cNvSpPr txBox="1"/>
          <p:nvPr>
            <p:ph idx="3" type="title"/>
          </p:nvPr>
        </p:nvSpPr>
        <p:spPr>
          <a:xfrm>
            <a:off x="7214900" y="2223550"/>
            <a:ext cx="1472400" cy="559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Maria Khelli</a:t>
            </a:r>
            <a:endParaRPr/>
          </a:p>
        </p:txBody>
      </p:sp>
      <p:sp>
        <p:nvSpPr>
          <p:cNvPr id="540" name="Google Shape;540;p43"/>
          <p:cNvSpPr txBox="1"/>
          <p:nvPr>
            <p:ph idx="4" type="subTitle"/>
          </p:nvPr>
        </p:nvSpPr>
        <p:spPr>
          <a:xfrm>
            <a:off x="6744300" y="2767675"/>
            <a:ext cx="2399700" cy="48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13520115</a:t>
            </a:r>
            <a:endParaRPr/>
          </a:p>
        </p:txBody>
      </p:sp>
      <p:sp>
        <p:nvSpPr>
          <p:cNvPr id="541" name="Google Shape;541;p43"/>
          <p:cNvSpPr/>
          <p:nvPr/>
        </p:nvSpPr>
        <p:spPr>
          <a:xfrm>
            <a:off x="7106012" y="478430"/>
            <a:ext cx="1676268" cy="1687953"/>
          </a:xfrm>
          <a:custGeom>
            <a:rect b="b" l="l" r="r" t="t"/>
            <a:pathLst>
              <a:path extrusionOk="0" h="50413" w="50064">
                <a:moveTo>
                  <a:pt x="23306" y="6966"/>
                </a:moveTo>
                <a:cubicBezTo>
                  <a:pt x="23359" y="6966"/>
                  <a:pt x="23373" y="7039"/>
                  <a:pt x="23373" y="7086"/>
                </a:cubicBezTo>
                <a:cubicBezTo>
                  <a:pt x="23373" y="7160"/>
                  <a:pt x="23373" y="7222"/>
                  <a:pt x="23300" y="7222"/>
                </a:cubicBezTo>
                <a:cubicBezTo>
                  <a:pt x="23292" y="7222"/>
                  <a:pt x="23283" y="7221"/>
                  <a:pt x="23273" y="7219"/>
                </a:cubicBezTo>
                <a:cubicBezTo>
                  <a:pt x="23206" y="7219"/>
                  <a:pt x="23173" y="7168"/>
                  <a:pt x="23157" y="7119"/>
                </a:cubicBezTo>
                <a:cubicBezTo>
                  <a:pt x="23173" y="7035"/>
                  <a:pt x="23223" y="6968"/>
                  <a:pt x="23290" y="6968"/>
                </a:cubicBezTo>
                <a:cubicBezTo>
                  <a:pt x="23296" y="6967"/>
                  <a:pt x="23301" y="6966"/>
                  <a:pt x="23306" y="6966"/>
                </a:cubicBezTo>
                <a:close/>
                <a:moveTo>
                  <a:pt x="22272" y="7219"/>
                </a:moveTo>
                <a:lnTo>
                  <a:pt x="22272" y="7219"/>
                </a:lnTo>
                <a:cubicBezTo>
                  <a:pt x="22272" y="7402"/>
                  <a:pt x="22373" y="7553"/>
                  <a:pt x="22457" y="7769"/>
                </a:cubicBezTo>
                <a:cubicBezTo>
                  <a:pt x="22223" y="7535"/>
                  <a:pt x="22223" y="7535"/>
                  <a:pt x="22272" y="7219"/>
                </a:cubicBezTo>
                <a:close/>
                <a:moveTo>
                  <a:pt x="23690" y="6686"/>
                </a:moveTo>
                <a:cubicBezTo>
                  <a:pt x="23824" y="6802"/>
                  <a:pt x="23906" y="6968"/>
                  <a:pt x="24106" y="7019"/>
                </a:cubicBezTo>
                <a:cubicBezTo>
                  <a:pt x="24206" y="7035"/>
                  <a:pt x="24240" y="7502"/>
                  <a:pt x="24173" y="7653"/>
                </a:cubicBezTo>
                <a:cubicBezTo>
                  <a:pt x="24157" y="7669"/>
                  <a:pt x="24140" y="7702"/>
                  <a:pt x="24106" y="7719"/>
                </a:cubicBezTo>
                <a:cubicBezTo>
                  <a:pt x="24051" y="7807"/>
                  <a:pt x="24002" y="7839"/>
                  <a:pt x="23955" y="7839"/>
                </a:cubicBezTo>
                <a:cubicBezTo>
                  <a:pt x="23861" y="7839"/>
                  <a:pt x="23780" y="7708"/>
                  <a:pt x="23690" y="7653"/>
                </a:cubicBezTo>
                <a:cubicBezTo>
                  <a:pt x="23590" y="7586"/>
                  <a:pt x="23557" y="7486"/>
                  <a:pt x="23573" y="7369"/>
                </a:cubicBezTo>
                <a:cubicBezTo>
                  <a:pt x="23590" y="7235"/>
                  <a:pt x="23606" y="7119"/>
                  <a:pt x="23639" y="6986"/>
                </a:cubicBezTo>
                <a:cubicBezTo>
                  <a:pt x="23590" y="6868"/>
                  <a:pt x="23573" y="6768"/>
                  <a:pt x="23690" y="6686"/>
                </a:cubicBezTo>
                <a:close/>
                <a:moveTo>
                  <a:pt x="26157" y="7802"/>
                </a:moveTo>
                <a:cubicBezTo>
                  <a:pt x="26173" y="7802"/>
                  <a:pt x="26224" y="7802"/>
                  <a:pt x="26240" y="7819"/>
                </a:cubicBezTo>
                <a:cubicBezTo>
                  <a:pt x="26324" y="7902"/>
                  <a:pt x="26224" y="7969"/>
                  <a:pt x="26207" y="8035"/>
                </a:cubicBezTo>
                <a:cubicBezTo>
                  <a:pt x="26107" y="7969"/>
                  <a:pt x="26091" y="7886"/>
                  <a:pt x="26157" y="7802"/>
                </a:cubicBezTo>
                <a:close/>
                <a:moveTo>
                  <a:pt x="22223" y="7919"/>
                </a:moveTo>
                <a:cubicBezTo>
                  <a:pt x="22339" y="7969"/>
                  <a:pt x="22306" y="8069"/>
                  <a:pt x="22306" y="8169"/>
                </a:cubicBezTo>
                <a:cubicBezTo>
                  <a:pt x="22223" y="8119"/>
                  <a:pt x="22123" y="8069"/>
                  <a:pt x="22172" y="7953"/>
                </a:cubicBezTo>
                <a:cubicBezTo>
                  <a:pt x="22172" y="7935"/>
                  <a:pt x="22206" y="7919"/>
                  <a:pt x="22223" y="7919"/>
                </a:cubicBezTo>
                <a:close/>
                <a:moveTo>
                  <a:pt x="22535" y="7983"/>
                </a:moveTo>
                <a:cubicBezTo>
                  <a:pt x="22602" y="7983"/>
                  <a:pt x="22586" y="8041"/>
                  <a:pt x="22557" y="8086"/>
                </a:cubicBezTo>
                <a:cubicBezTo>
                  <a:pt x="22557" y="8119"/>
                  <a:pt x="22523" y="8135"/>
                  <a:pt x="22506" y="8169"/>
                </a:cubicBezTo>
                <a:cubicBezTo>
                  <a:pt x="22473" y="8086"/>
                  <a:pt x="22457" y="8002"/>
                  <a:pt x="22506" y="7986"/>
                </a:cubicBezTo>
                <a:cubicBezTo>
                  <a:pt x="22517" y="7984"/>
                  <a:pt x="22527" y="7983"/>
                  <a:pt x="22535" y="7983"/>
                </a:cubicBezTo>
                <a:close/>
                <a:moveTo>
                  <a:pt x="29601" y="8195"/>
                </a:moveTo>
                <a:cubicBezTo>
                  <a:pt x="29673" y="8195"/>
                  <a:pt x="29710" y="8265"/>
                  <a:pt x="29725" y="8335"/>
                </a:cubicBezTo>
                <a:cubicBezTo>
                  <a:pt x="29708" y="8453"/>
                  <a:pt x="29641" y="8535"/>
                  <a:pt x="29525" y="8553"/>
                </a:cubicBezTo>
                <a:cubicBezTo>
                  <a:pt x="29507" y="8556"/>
                  <a:pt x="29488" y="8558"/>
                  <a:pt x="29468" y="8558"/>
                </a:cubicBezTo>
                <a:cubicBezTo>
                  <a:pt x="29397" y="8558"/>
                  <a:pt x="29325" y="8531"/>
                  <a:pt x="29325" y="8453"/>
                </a:cubicBezTo>
                <a:cubicBezTo>
                  <a:pt x="29341" y="8335"/>
                  <a:pt x="29441" y="8253"/>
                  <a:pt x="29558" y="8202"/>
                </a:cubicBezTo>
                <a:cubicBezTo>
                  <a:pt x="29574" y="8197"/>
                  <a:pt x="29588" y="8195"/>
                  <a:pt x="29601" y="8195"/>
                </a:cubicBezTo>
                <a:close/>
                <a:moveTo>
                  <a:pt x="21005" y="8702"/>
                </a:moveTo>
                <a:cubicBezTo>
                  <a:pt x="21039" y="8702"/>
                  <a:pt x="21072" y="8720"/>
                  <a:pt x="21072" y="8769"/>
                </a:cubicBezTo>
                <a:cubicBezTo>
                  <a:pt x="21072" y="8820"/>
                  <a:pt x="21072" y="8853"/>
                  <a:pt x="21023" y="8853"/>
                </a:cubicBezTo>
                <a:cubicBezTo>
                  <a:pt x="20972" y="8853"/>
                  <a:pt x="20939" y="8836"/>
                  <a:pt x="20939" y="8786"/>
                </a:cubicBezTo>
                <a:cubicBezTo>
                  <a:pt x="20939" y="8753"/>
                  <a:pt x="20956" y="8720"/>
                  <a:pt x="21005" y="8702"/>
                </a:cubicBezTo>
                <a:close/>
                <a:moveTo>
                  <a:pt x="29258" y="8702"/>
                </a:moveTo>
                <a:cubicBezTo>
                  <a:pt x="29308" y="8702"/>
                  <a:pt x="29341" y="8736"/>
                  <a:pt x="29325" y="8802"/>
                </a:cubicBezTo>
                <a:cubicBezTo>
                  <a:pt x="29325" y="8820"/>
                  <a:pt x="29292" y="8853"/>
                  <a:pt x="29274" y="8853"/>
                </a:cubicBezTo>
                <a:cubicBezTo>
                  <a:pt x="29225" y="8853"/>
                  <a:pt x="29192" y="8820"/>
                  <a:pt x="29174" y="8769"/>
                </a:cubicBezTo>
                <a:cubicBezTo>
                  <a:pt x="29174" y="8720"/>
                  <a:pt x="29208" y="8702"/>
                  <a:pt x="29258" y="8702"/>
                </a:cubicBezTo>
                <a:close/>
                <a:moveTo>
                  <a:pt x="30025" y="8419"/>
                </a:moveTo>
                <a:lnTo>
                  <a:pt x="30025" y="8419"/>
                </a:lnTo>
                <a:cubicBezTo>
                  <a:pt x="29974" y="8669"/>
                  <a:pt x="29858" y="8853"/>
                  <a:pt x="29625" y="8953"/>
                </a:cubicBezTo>
                <a:cubicBezTo>
                  <a:pt x="29692" y="8736"/>
                  <a:pt x="29925" y="8635"/>
                  <a:pt x="30025" y="8419"/>
                </a:cubicBezTo>
                <a:close/>
                <a:moveTo>
                  <a:pt x="21376" y="8667"/>
                </a:moveTo>
                <a:cubicBezTo>
                  <a:pt x="21385" y="8667"/>
                  <a:pt x="21395" y="8668"/>
                  <a:pt x="21406" y="8669"/>
                </a:cubicBezTo>
                <a:cubicBezTo>
                  <a:pt x="21490" y="8702"/>
                  <a:pt x="21623" y="8702"/>
                  <a:pt x="21623" y="8836"/>
                </a:cubicBezTo>
                <a:cubicBezTo>
                  <a:pt x="21623" y="8953"/>
                  <a:pt x="21523" y="8986"/>
                  <a:pt x="21423" y="9020"/>
                </a:cubicBezTo>
                <a:cubicBezTo>
                  <a:pt x="21323" y="9002"/>
                  <a:pt x="21256" y="8953"/>
                  <a:pt x="21256" y="8853"/>
                </a:cubicBezTo>
                <a:cubicBezTo>
                  <a:pt x="21271" y="8760"/>
                  <a:pt x="21258" y="8667"/>
                  <a:pt x="21376" y="8667"/>
                </a:cubicBezTo>
                <a:close/>
                <a:moveTo>
                  <a:pt x="30200" y="8943"/>
                </a:moveTo>
                <a:cubicBezTo>
                  <a:pt x="30275" y="8943"/>
                  <a:pt x="30340" y="8983"/>
                  <a:pt x="30425" y="9036"/>
                </a:cubicBezTo>
                <a:cubicBezTo>
                  <a:pt x="30363" y="9085"/>
                  <a:pt x="30313" y="9105"/>
                  <a:pt x="30267" y="9105"/>
                </a:cubicBezTo>
                <a:cubicBezTo>
                  <a:pt x="30192" y="9105"/>
                  <a:pt x="30131" y="9049"/>
                  <a:pt x="30058" y="8986"/>
                </a:cubicBezTo>
                <a:cubicBezTo>
                  <a:pt x="30113" y="8956"/>
                  <a:pt x="30158" y="8943"/>
                  <a:pt x="30200" y="8943"/>
                </a:cubicBezTo>
                <a:close/>
                <a:moveTo>
                  <a:pt x="30736" y="8817"/>
                </a:moveTo>
                <a:cubicBezTo>
                  <a:pt x="30845" y="8817"/>
                  <a:pt x="30859" y="8878"/>
                  <a:pt x="30859" y="8953"/>
                </a:cubicBezTo>
                <a:cubicBezTo>
                  <a:pt x="30859" y="9120"/>
                  <a:pt x="30692" y="9186"/>
                  <a:pt x="30659" y="9320"/>
                </a:cubicBezTo>
                <a:cubicBezTo>
                  <a:pt x="30625" y="9220"/>
                  <a:pt x="30575" y="9120"/>
                  <a:pt x="30559" y="9020"/>
                </a:cubicBezTo>
                <a:cubicBezTo>
                  <a:pt x="30541" y="8902"/>
                  <a:pt x="30608" y="8820"/>
                  <a:pt x="30692" y="8820"/>
                </a:cubicBezTo>
                <a:cubicBezTo>
                  <a:pt x="30708" y="8818"/>
                  <a:pt x="30723" y="8817"/>
                  <a:pt x="30736" y="8817"/>
                </a:cubicBezTo>
                <a:close/>
                <a:moveTo>
                  <a:pt x="20505" y="9120"/>
                </a:moveTo>
                <a:lnTo>
                  <a:pt x="20505" y="9120"/>
                </a:lnTo>
                <a:cubicBezTo>
                  <a:pt x="20556" y="9202"/>
                  <a:pt x="20705" y="9236"/>
                  <a:pt x="20672" y="9436"/>
                </a:cubicBezTo>
                <a:cubicBezTo>
                  <a:pt x="20523" y="9336"/>
                  <a:pt x="20489" y="9236"/>
                  <a:pt x="20505" y="9120"/>
                </a:cubicBezTo>
                <a:close/>
                <a:moveTo>
                  <a:pt x="28270" y="9217"/>
                </a:moveTo>
                <a:cubicBezTo>
                  <a:pt x="28277" y="9217"/>
                  <a:pt x="28284" y="9218"/>
                  <a:pt x="28291" y="9220"/>
                </a:cubicBezTo>
                <a:cubicBezTo>
                  <a:pt x="28358" y="9236"/>
                  <a:pt x="28374" y="9302"/>
                  <a:pt x="28374" y="9369"/>
                </a:cubicBezTo>
                <a:cubicBezTo>
                  <a:pt x="28360" y="9427"/>
                  <a:pt x="28345" y="9472"/>
                  <a:pt x="28288" y="9472"/>
                </a:cubicBezTo>
                <a:cubicBezTo>
                  <a:pt x="28279" y="9472"/>
                  <a:pt x="28269" y="9471"/>
                  <a:pt x="28258" y="9469"/>
                </a:cubicBezTo>
                <a:cubicBezTo>
                  <a:pt x="28191" y="9469"/>
                  <a:pt x="28141" y="9420"/>
                  <a:pt x="28158" y="9353"/>
                </a:cubicBezTo>
                <a:cubicBezTo>
                  <a:pt x="28188" y="9292"/>
                  <a:pt x="28204" y="9217"/>
                  <a:pt x="28270" y="9217"/>
                </a:cubicBezTo>
                <a:close/>
                <a:moveTo>
                  <a:pt x="17472" y="9505"/>
                </a:moveTo>
                <a:cubicBezTo>
                  <a:pt x="17551" y="9505"/>
                  <a:pt x="17624" y="9540"/>
                  <a:pt x="17689" y="9653"/>
                </a:cubicBezTo>
                <a:cubicBezTo>
                  <a:pt x="17755" y="9702"/>
                  <a:pt x="17838" y="9753"/>
                  <a:pt x="17738" y="9853"/>
                </a:cubicBezTo>
                <a:cubicBezTo>
                  <a:pt x="17555" y="9802"/>
                  <a:pt x="17271" y="9902"/>
                  <a:pt x="17204" y="9569"/>
                </a:cubicBezTo>
                <a:cubicBezTo>
                  <a:pt x="17299" y="9544"/>
                  <a:pt x="17389" y="9505"/>
                  <a:pt x="17472" y="9505"/>
                </a:cubicBezTo>
                <a:close/>
                <a:moveTo>
                  <a:pt x="30970" y="9289"/>
                </a:moveTo>
                <a:cubicBezTo>
                  <a:pt x="31038" y="9289"/>
                  <a:pt x="31116" y="9305"/>
                  <a:pt x="31183" y="9305"/>
                </a:cubicBezTo>
                <a:cubicBezTo>
                  <a:pt x="31198" y="9305"/>
                  <a:pt x="31212" y="9304"/>
                  <a:pt x="31225" y="9302"/>
                </a:cubicBezTo>
                <a:cubicBezTo>
                  <a:pt x="31242" y="9299"/>
                  <a:pt x="31259" y="9297"/>
                  <a:pt x="31276" y="9297"/>
                </a:cubicBezTo>
                <a:cubicBezTo>
                  <a:pt x="31340" y="9297"/>
                  <a:pt x="31395" y="9326"/>
                  <a:pt x="31408" y="9420"/>
                </a:cubicBezTo>
                <a:cubicBezTo>
                  <a:pt x="31442" y="9436"/>
                  <a:pt x="31459" y="9436"/>
                  <a:pt x="31492" y="9469"/>
                </a:cubicBezTo>
                <a:cubicBezTo>
                  <a:pt x="31559" y="9536"/>
                  <a:pt x="31742" y="9569"/>
                  <a:pt x="31642" y="9720"/>
                </a:cubicBezTo>
                <a:cubicBezTo>
                  <a:pt x="31586" y="9812"/>
                  <a:pt x="31511" y="9848"/>
                  <a:pt x="31435" y="9848"/>
                </a:cubicBezTo>
                <a:cubicBezTo>
                  <a:pt x="31373" y="9848"/>
                  <a:pt x="31311" y="9824"/>
                  <a:pt x="31259" y="9786"/>
                </a:cubicBezTo>
                <a:cubicBezTo>
                  <a:pt x="31191" y="9741"/>
                  <a:pt x="31130" y="9723"/>
                  <a:pt x="31071" y="9723"/>
                </a:cubicBezTo>
                <a:cubicBezTo>
                  <a:pt x="31000" y="9723"/>
                  <a:pt x="30932" y="9750"/>
                  <a:pt x="30859" y="9786"/>
                </a:cubicBezTo>
                <a:cubicBezTo>
                  <a:pt x="30892" y="9853"/>
                  <a:pt x="30941" y="9902"/>
                  <a:pt x="30892" y="9987"/>
                </a:cubicBezTo>
                <a:cubicBezTo>
                  <a:pt x="30841" y="9886"/>
                  <a:pt x="30725" y="9920"/>
                  <a:pt x="30675" y="9853"/>
                </a:cubicBezTo>
                <a:cubicBezTo>
                  <a:pt x="30608" y="9820"/>
                  <a:pt x="30559" y="9736"/>
                  <a:pt x="30575" y="9720"/>
                </a:cubicBezTo>
                <a:cubicBezTo>
                  <a:pt x="30808" y="9702"/>
                  <a:pt x="30741" y="9486"/>
                  <a:pt x="30825" y="9353"/>
                </a:cubicBezTo>
                <a:cubicBezTo>
                  <a:pt x="30854" y="9302"/>
                  <a:pt x="30908" y="9289"/>
                  <a:pt x="30970" y="9289"/>
                </a:cubicBezTo>
                <a:close/>
                <a:moveTo>
                  <a:pt x="31508" y="10020"/>
                </a:moveTo>
                <a:cubicBezTo>
                  <a:pt x="31559" y="10020"/>
                  <a:pt x="31608" y="10036"/>
                  <a:pt x="31626" y="10087"/>
                </a:cubicBezTo>
                <a:cubicBezTo>
                  <a:pt x="31626" y="10153"/>
                  <a:pt x="31592" y="10187"/>
                  <a:pt x="31542" y="10203"/>
                </a:cubicBezTo>
                <a:cubicBezTo>
                  <a:pt x="31530" y="10206"/>
                  <a:pt x="31518" y="10207"/>
                  <a:pt x="31507" y="10207"/>
                </a:cubicBezTo>
                <a:cubicBezTo>
                  <a:pt x="31453" y="10207"/>
                  <a:pt x="31408" y="10175"/>
                  <a:pt x="31408" y="10120"/>
                </a:cubicBezTo>
                <a:cubicBezTo>
                  <a:pt x="31408" y="10053"/>
                  <a:pt x="31459" y="10020"/>
                  <a:pt x="31508" y="10020"/>
                </a:cubicBezTo>
                <a:close/>
                <a:moveTo>
                  <a:pt x="16271" y="10303"/>
                </a:moveTo>
                <a:cubicBezTo>
                  <a:pt x="16238" y="10453"/>
                  <a:pt x="16388" y="10569"/>
                  <a:pt x="16304" y="10769"/>
                </a:cubicBezTo>
                <a:cubicBezTo>
                  <a:pt x="16155" y="10587"/>
                  <a:pt x="16171" y="10436"/>
                  <a:pt x="16271" y="10303"/>
                </a:cubicBezTo>
                <a:close/>
                <a:moveTo>
                  <a:pt x="16004" y="10887"/>
                </a:moveTo>
                <a:lnTo>
                  <a:pt x="16004" y="10887"/>
                </a:lnTo>
                <a:cubicBezTo>
                  <a:pt x="16122" y="10936"/>
                  <a:pt x="16138" y="11003"/>
                  <a:pt x="16138" y="11120"/>
                </a:cubicBezTo>
                <a:cubicBezTo>
                  <a:pt x="16022" y="11069"/>
                  <a:pt x="16004" y="10987"/>
                  <a:pt x="16004" y="10887"/>
                </a:cubicBezTo>
                <a:close/>
                <a:moveTo>
                  <a:pt x="33542" y="11330"/>
                </a:moveTo>
                <a:cubicBezTo>
                  <a:pt x="33567" y="11330"/>
                  <a:pt x="33575" y="11345"/>
                  <a:pt x="33575" y="11370"/>
                </a:cubicBezTo>
                <a:cubicBezTo>
                  <a:pt x="33559" y="11403"/>
                  <a:pt x="33542" y="11420"/>
                  <a:pt x="33526" y="11436"/>
                </a:cubicBezTo>
                <a:cubicBezTo>
                  <a:pt x="33520" y="11440"/>
                  <a:pt x="33514" y="11441"/>
                  <a:pt x="33508" y="11441"/>
                </a:cubicBezTo>
                <a:cubicBezTo>
                  <a:pt x="33487" y="11441"/>
                  <a:pt x="33475" y="11417"/>
                  <a:pt x="33475" y="11403"/>
                </a:cubicBezTo>
                <a:cubicBezTo>
                  <a:pt x="33475" y="11370"/>
                  <a:pt x="33493" y="11354"/>
                  <a:pt x="33509" y="11336"/>
                </a:cubicBezTo>
                <a:cubicBezTo>
                  <a:pt x="33522" y="11332"/>
                  <a:pt x="33533" y="11330"/>
                  <a:pt x="33542" y="11330"/>
                </a:cubicBezTo>
                <a:close/>
                <a:moveTo>
                  <a:pt x="14521" y="11936"/>
                </a:moveTo>
                <a:lnTo>
                  <a:pt x="14521" y="11936"/>
                </a:lnTo>
                <a:cubicBezTo>
                  <a:pt x="14588" y="12054"/>
                  <a:pt x="14654" y="12154"/>
                  <a:pt x="14771" y="12254"/>
                </a:cubicBezTo>
                <a:cubicBezTo>
                  <a:pt x="14521" y="12254"/>
                  <a:pt x="14470" y="12187"/>
                  <a:pt x="14521" y="11936"/>
                </a:cubicBezTo>
                <a:close/>
                <a:moveTo>
                  <a:pt x="14294" y="13154"/>
                </a:moveTo>
                <a:cubicBezTo>
                  <a:pt x="14317" y="13154"/>
                  <a:pt x="14346" y="13171"/>
                  <a:pt x="14370" y="13187"/>
                </a:cubicBezTo>
                <a:cubicBezTo>
                  <a:pt x="14404" y="13221"/>
                  <a:pt x="14404" y="13237"/>
                  <a:pt x="14437" y="13287"/>
                </a:cubicBezTo>
                <a:cubicBezTo>
                  <a:pt x="14337" y="13287"/>
                  <a:pt x="14254" y="13254"/>
                  <a:pt x="14254" y="13221"/>
                </a:cubicBezTo>
                <a:cubicBezTo>
                  <a:pt x="14254" y="13171"/>
                  <a:pt x="14271" y="13154"/>
                  <a:pt x="14294" y="13154"/>
                </a:cubicBezTo>
                <a:close/>
                <a:moveTo>
                  <a:pt x="35743" y="13887"/>
                </a:moveTo>
                <a:cubicBezTo>
                  <a:pt x="35743" y="13921"/>
                  <a:pt x="35760" y="13937"/>
                  <a:pt x="35760" y="13970"/>
                </a:cubicBezTo>
                <a:cubicBezTo>
                  <a:pt x="35760" y="13984"/>
                  <a:pt x="35749" y="14008"/>
                  <a:pt x="35719" y="14008"/>
                </a:cubicBezTo>
                <a:cubicBezTo>
                  <a:pt x="35711" y="14008"/>
                  <a:pt x="35703" y="14007"/>
                  <a:pt x="35693" y="14004"/>
                </a:cubicBezTo>
                <a:cubicBezTo>
                  <a:pt x="35676" y="14004"/>
                  <a:pt x="35660" y="13970"/>
                  <a:pt x="35676" y="13954"/>
                </a:cubicBezTo>
                <a:cubicBezTo>
                  <a:pt x="35693" y="13921"/>
                  <a:pt x="35727" y="13903"/>
                  <a:pt x="35743" y="13887"/>
                </a:cubicBezTo>
                <a:close/>
                <a:moveTo>
                  <a:pt x="35477" y="14052"/>
                </a:moveTo>
                <a:cubicBezTo>
                  <a:pt x="35527" y="14052"/>
                  <a:pt x="35530" y="14124"/>
                  <a:pt x="35560" y="14154"/>
                </a:cubicBezTo>
                <a:cubicBezTo>
                  <a:pt x="35560" y="14206"/>
                  <a:pt x="35540" y="14248"/>
                  <a:pt x="35507" y="14248"/>
                </a:cubicBezTo>
                <a:cubicBezTo>
                  <a:pt x="35497" y="14248"/>
                  <a:pt x="35487" y="14244"/>
                  <a:pt x="35476" y="14237"/>
                </a:cubicBezTo>
                <a:cubicBezTo>
                  <a:pt x="35427" y="14221"/>
                  <a:pt x="35343" y="14237"/>
                  <a:pt x="35343" y="14170"/>
                </a:cubicBezTo>
                <a:cubicBezTo>
                  <a:pt x="35327" y="14104"/>
                  <a:pt x="35393" y="14070"/>
                  <a:pt x="35460" y="14054"/>
                </a:cubicBezTo>
                <a:cubicBezTo>
                  <a:pt x="35466" y="14053"/>
                  <a:pt x="35472" y="14052"/>
                  <a:pt x="35477" y="14052"/>
                </a:cubicBezTo>
                <a:close/>
                <a:moveTo>
                  <a:pt x="35076" y="14221"/>
                </a:moveTo>
                <a:cubicBezTo>
                  <a:pt x="35142" y="14221"/>
                  <a:pt x="35160" y="14254"/>
                  <a:pt x="35160" y="14321"/>
                </a:cubicBezTo>
                <a:cubicBezTo>
                  <a:pt x="35160" y="14337"/>
                  <a:pt x="35126" y="14370"/>
                  <a:pt x="35109" y="14370"/>
                </a:cubicBezTo>
                <a:cubicBezTo>
                  <a:pt x="35100" y="14373"/>
                  <a:pt x="35092" y="14375"/>
                  <a:pt x="35083" y="14375"/>
                </a:cubicBezTo>
                <a:cubicBezTo>
                  <a:pt x="35043" y="14375"/>
                  <a:pt x="35009" y="14343"/>
                  <a:pt x="35009" y="14288"/>
                </a:cubicBezTo>
                <a:cubicBezTo>
                  <a:pt x="34993" y="14254"/>
                  <a:pt x="35026" y="14221"/>
                  <a:pt x="35076" y="14221"/>
                </a:cubicBezTo>
                <a:close/>
                <a:moveTo>
                  <a:pt x="36501" y="14648"/>
                </a:moveTo>
                <a:cubicBezTo>
                  <a:pt x="36525" y="14648"/>
                  <a:pt x="36547" y="14667"/>
                  <a:pt x="36560" y="14704"/>
                </a:cubicBezTo>
                <a:cubicBezTo>
                  <a:pt x="36543" y="14770"/>
                  <a:pt x="36509" y="14804"/>
                  <a:pt x="36460" y="14804"/>
                </a:cubicBezTo>
                <a:cubicBezTo>
                  <a:pt x="36393" y="14804"/>
                  <a:pt x="36343" y="14788"/>
                  <a:pt x="36360" y="14721"/>
                </a:cubicBezTo>
                <a:cubicBezTo>
                  <a:pt x="36360" y="14670"/>
                  <a:pt x="36409" y="14654"/>
                  <a:pt x="36476" y="14654"/>
                </a:cubicBezTo>
                <a:cubicBezTo>
                  <a:pt x="36485" y="14650"/>
                  <a:pt x="36493" y="14648"/>
                  <a:pt x="36501" y="14648"/>
                </a:cubicBezTo>
                <a:close/>
                <a:moveTo>
                  <a:pt x="13265" y="14566"/>
                </a:moveTo>
                <a:cubicBezTo>
                  <a:pt x="13276" y="14566"/>
                  <a:pt x="13289" y="14567"/>
                  <a:pt x="13303" y="14570"/>
                </a:cubicBezTo>
                <a:cubicBezTo>
                  <a:pt x="13370" y="14588"/>
                  <a:pt x="13421" y="14688"/>
                  <a:pt x="13388" y="14754"/>
                </a:cubicBezTo>
                <a:cubicBezTo>
                  <a:pt x="13362" y="14806"/>
                  <a:pt x="13331" y="14820"/>
                  <a:pt x="13296" y="14820"/>
                </a:cubicBezTo>
                <a:cubicBezTo>
                  <a:pt x="13252" y="14820"/>
                  <a:pt x="13199" y="14797"/>
                  <a:pt x="13140" y="14797"/>
                </a:cubicBezTo>
                <a:cubicBezTo>
                  <a:pt x="13123" y="14797"/>
                  <a:pt x="13105" y="14799"/>
                  <a:pt x="13087" y="14804"/>
                </a:cubicBezTo>
                <a:cubicBezTo>
                  <a:pt x="13178" y="14699"/>
                  <a:pt x="13159" y="14566"/>
                  <a:pt x="13265" y="14566"/>
                </a:cubicBezTo>
                <a:close/>
                <a:moveTo>
                  <a:pt x="36159" y="14276"/>
                </a:moveTo>
                <a:cubicBezTo>
                  <a:pt x="36253" y="14276"/>
                  <a:pt x="36327" y="14326"/>
                  <a:pt x="36327" y="14537"/>
                </a:cubicBezTo>
                <a:cubicBezTo>
                  <a:pt x="36266" y="14502"/>
                  <a:pt x="36205" y="14473"/>
                  <a:pt x="36150" y="14473"/>
                </a:cubicBezTo>
                <a:cubicBezTo>
                  <a:pt x="36098" y="14473"/>
                  <a:pt x="36050" y="14498"/>
                  <a:pt x="36009" y="14570"/>
                </a:cubicBezTo>
                <a:cubicBezTo>
                  <a:pt x="35993" y="14604"/>
                  <a:pt x="35976" y="14621"/>
                  <a:pt x="35960" y="14637"/>
                </a:cubicBezTo>
                <a:cubicBezTo>
                  <a:pt x="35893" y="14721"/>
                  <a:pt x="36176" y="14788"/>
                  <a:pt x="35993" y="14854"/>
                </a:cubicBezTo>
                <a:cubicBezTo>
                  <a:pt x="35973" y="14861"/>
                  <a:pt x="35954" y="14864"/>
                  <a:pt x="35937" y="14864"/>
                </a:cubicBezTo>
                <a:cubicBezTo>
                  <a:pt x="35825" y="14864"/>
                  <a:pt x="35769" y="14739"/>
                  <a:pt x="35727" y="14637"/>
                </a:cubicBezTo>
                <a:cubicBezTo>
                  <a:pt x="35709" y="14621"/>
                  <a:pt x="35727" y="14588"/>
                  <a:pt x="35727" y="14570"/>
                </a:cubicBezTo>
                <a:cubicBezTo>
                  <a:pt x="35727" y="14471"/>
                  <a:pt x="35690" y="14286"/>
                  <a:pt x="35783" y="14286"/>
                </a:cubicBezTo>
                <a:cubicBezTo>
                  <a:pt x="35799" y="14286"/>
                  <a:pt x="35818" y="14292"/>
                  <a:pt x="35843" y="14304"/>
                </a:cubicBezTo>
                <a:cubicBezTo>
                  <a:pt x="35860" y="14311"/>
                  <a:pt x="35880" y="14314"/>
                  <a:pt x="35902" y="14314"/>
                </a:cubicBezTo>
                <a:cubicBezTo>
                  <a:pt x="35979" y="14314"/>
                  <a:pt x="36077" y="14276"/>
                  <a:pt x="36159" y="14276"/>
                </a:cubicBezTo>
                <a:close/>
                <a:moveTo>
                  <a:pt x="12921" y="14670"/>
                </a:moveTo>
                <a:cubicBezTo>
                  <a:pt x="13003" y="14737"/>
                  <a:pt x="13070" y="14804"/>
                  <a:pt x="13070" y="14888"/>
                </a:cubicBezTo>
                <a:cubicBezTo>
                  <a:pt x="13070" y="14953"/>
                  <a:pt x="13039" y="14998"/>
                  <a:pt x="12994" y="14998"/>
                </a:cubicBezTo>
                <a:cubicBezTo>
                  <a:pt x="12982" y="14998"/>
                  <a:pt x="12968" y="14995"/>
                  <a:pt x="12954" y="14988"/>
                </a:cubicBezTo>
                <a:cubicBezTo>
                  <a:pt x="12870" y="14970"/>
                  <a:pt x="12837" y="14888"/>
                  <a:pt x="12837" y="14804"/>
                </a:cubicBezTo>
                <a:cubicBezTo>
                  <a:pt x="12837" y="14754"/>
                  <a:pt x="12870" y="14704"/>
                  <a:pt x="12921" y="14670"/>
                </a:cubicBezTo>
                <a:close/>
                <a:moveTo>
                  <a:pt x="12156" y="15718"/>
                </a:moveTo>
                <a:cubicBezTo>
                  <a:pt x="12161" y="15718"/>
                  <a:pt x="12165" y="15719"/>
                  <a:pt x="12170" y="15721"/>
                </a:cubicBezTo>
                <a:cubicBezTo>
                  <a:pt x="12203" y="15721"/>
                  <a:pt x="12237" y="15788"/>
                  <a:pt x="12254" y="15804"/>
                </a:cubicBezTo>
                <a:cubicBezTo>
                  <a:pt x="12254" y="15871"/>
                  <a:pt x="12254" y="15904"/>
                  <a:pt x="12203" y="15904"/>
                </a:cubicBezTo>
                <a:cubicBezTo>
                  <a:pt x="12137" y="15888"/>
                  <a:pt x="12103" y="15855"/>
                  <a:pt x="12103" y="15804"/>
                </a:cubicBezTo>
                <a:cubicBezTo>
                  <a:pt x="12103" y="15761"/>
                  <a:pt x="12128" y="15718"/>
                  <a:pt x="12156" y="15718"/>
                </a:cubicBezTo>
                <a:close/>
                <a:moveTo>
                  <a:pt x="36409" y="15837"/>
                </a:moveTo>
                <a:lnTo>
                  <a:pt x="36409" y="15837"/>
                </a:lnTo>
                <a:cubicBezTo>
                  <a:pt x="36443" y="15988"/>
                  <a:pt x="36543" y="16071"/>
                  <a:pt x="36427" y="16221"/>
                </a:cubicBezTo>
                <a:cubicBezTo>
                  <a:pt x="36393" y="16088"/>
                  <a:pt x="36293" y="16021"/>
                  <a:pt x="36409" y="15837"/>
                </a:cubicBezTo>
                <a:close/>
                <a:moveTo>
                  <a:pt x="38151" y="17100"/>
                </a:moveTo>
                <a:cubicBezTo>
                  <a:pt x="38159" y="17100"/>
                  <a:pt x="38167" y="17101"/>
                  <a:pt x="38177" y="17104"/>
                </a:cubicBezTo>
                <a:cubicBezTo>
                  <a:pt x="38177" y="17122"/>
                  <a:pt x="38194" y="17138"/>
                  <a:pt x="38194" y="17171"/>
                </a:cubicBezTo>
                <a:cubicBezTo>
                  <a:pt x="38194" y="17209"/>
                  <a:pt x="38175" y="17228"/>
                  <a:pt x="38151" y="17228"/>
                </a:cubicBezTo>
                <a:cubicBezTo>
                  <a:pt x="38144" y="17228"/>
                  <a:pt x="38136" y="17226"/>
                  <a:pt x="38127" y="17222"/>
                </a:cubicBezTo>
                <a:cubicBezTo>
                  <a:pt x="38110" y="17204"/>
                  <a:pt x="38094" y="17171"/>
                  <a:pt x="38094" y="17138"/>
                </a:cubicBezTo>
                <a:cubicBezTo>
                  <a:pt x="38094" y="17125"/>
                  <a:pt x="38116" y="17100"/>
                  <a:pt x="38151" y="17100"/>
                </a:cubicBezTo>
                <a:close/>
                <a:moveTo>
                  <a:pt x="36160" y="17138"/>
                </a:moveTo>
                <a:cubicBezTo>
                  <a:pt x="36209" y="17138"/>
                  <a:pt x="36260" y="17171"/>
                  <a:pt x="36260" y="17222"/>
                </a:cubicBezTo>
                <a:cubicBezTo>
                  <a:pt x="36260" y="17264"/>
                  <a:pt x="36235" y="17308"/>
                  <a:pt x="36164" y="17308"/>
                </a:cubicBezTo>
                <a:cubicBezTo>
                  <a:pt x="36153" y="17308"/>
                  <a:pt x="36140" y="17307"/>
                  <a:pt x="36127" y="17304"/>
                </a:cubicBezTo>
                <a:cubicBezTo>
                  <a:pt x="36093" y="17304"/>
                  <a:pt x="36043" y="17271"/>
                  <a:pt x="36043" y="17204"/>
                </a:cubicBezTo>
                <a:cubicBezTo>
                  <a:pt x="36043" y="17138"/>
                  <a:pt x="36109" y="17138"/>
                  <a:pt x="36160" y="17138"/>
                </a:cubicBezTo>
                <a:close/>
                <a:moveTo>
                  <a:pt x="36889" y="17146"/>
                </a:moveTo>
                <a:cubicBezTo>
                  <a:pt x="36910" y="17146"/>
                  <a:pt x="36935" y="17163"/>
                  <a:pt x="36960" y="17171"/>
                </a:cubicBezTo>
                <a:cubicBezTo>
                  <a:pt x="37027" y="17204"/>
                  <a:pt x="37060" y="17255"/>
                  <a:pt x="36994" y="17304"/>
                </a:cubicBezTo>
                <a:cubicBezTo>
                  <a:pt x="36960" y="17338"/>
                  <a:pt x="36927" y="17355"/>
                  <a:pt x="36910" y="17388"/>
                </a:cubicBezTo>
                <a:cubicBezTo>
                  <a:pt x="36810" y="17571"/>
                  <a:pt x="36860" y="17771"/>
                  <a:pt x="37060" y="17871"/>
                </a:cubicBezTo>
                <a:cubicBezTo>
                  <a:pt x="37076" y="17871"/>
                  <a:pt x="37094" y="17855"/>
                  <a:pt x="37110" y="17855"/>
                </a:cubicBezTo>
                <a:cubicBezTo>
                  <a:pt x="37143" y="17738"/>
                  <a:pt x="36943" y="17671"/>
                  <a:pt x="37027" y="17522"/>
                </a:cubicBezTo>
                <a:lnTo>
                  <a:pt x="37027" y="17522"/>
                </a:lnTo>
                <a:cubicBezTo>
                  <a:pt x="37160" y="17655"/>
                  <a:pt x="37310" y="17771"/>
                  <a:pt x="37543" y="17822"/>
                </a:cubicBezTo>
                <a:cubicBezTo>
                  <a:pt x="37443" y="17888"/>
                  <a:pt x="37360" y="17938"/>
                  <a:pt x="37294" y="17971"/>
                </a:cubicBezTo>
                <a:cubicBezTo>
                  <a:pt x="37231" y="18016"/>
                  <a:pt x="37168" y="18066"/>
                  <a:pt x="37115" y="18066"/>
                </a:cubicBezTo>
                <a:cubicBezTo>
                  <a:pt x="37070" y="18066"/>
                  <a:pt x="37033" y="18030"/>
                  <a:pt x="37010" y="17922"/>
                </a:cubicBezTo>
                <a:cubicBezTo>
                  <a:pt x="36960" y="17922"/>
                  <a:pt x="36927" y="17904"/>
                  <a:pt x="36894" y="17904"/>
                </a:cubicBezTo>
                <a:cubicBezTo>
                  <a:pt x="36833" y="17935"/>
                  <a:pt x="36990" y="18060"/>
                  <a:pt x="36875" y="18060"/>
                </a:cubicBezTo>
                <a:cubicBezTo>
                  <a:pt x="36862" y="18060"/>
                  <a:pt x="36847" y="18058"/>
                  <a:pt x="36827" y="18055"/>
                </a:cubicBezTo>
                <a:cubicBezTo>
                  <a:pt x="36694" y="18038"/>
                  <a:pt x="36694" y="17955"/>
                  <a:pt x="36727" y="17871"/>
                </a:cubicBezTo>
                <a:cubicBezTo>
                  <a:pt x="36743" y="17855"/>
                  <a:pt x="36694" y="17822"/>
                  <a:pt x="36676" y="17788"/>
                </a:cubicBezTo>
                <a:cubicBezTo>
                  <a:pt x="36493" y="17755"/>
                  <a:pt x="36476" y="17588"/>
                  <a:pt x="36460" y="17455"/>
                </a:cubicBezTo>
                <a:cubicBezTo>
                  <a:pt x="36460" y="17349"/>
                  <a:pt x="36534" y="17316"/>
                  <a:pt x="36615" y="17316"/>
                </a:cubicBezTo>
                <a:cubicBezTo>
                  <a:pt x="36635" y="17316"/>
                  <a:pt x="36656" y="17318"/>
                  <a:pt x="36676" y="17322"/>
                </a:cubicBezTo>
                <a:cubicBezTo>
                  <a:pt x="36743" y="17304"/>
                  <a:pt x="36827" y="17304"/>
                  <a:pt x="36843" y="17222"/>
                </a:cubicBezTo>
                <a:cubicBezTo>
                  <a:pt x="36852" y="17163"/>
                  <a:pt x="36868" y="17146"/>
                  <a:pt x="36889" y="17146"/>
                </a:cubicBezTo>
                <a:close/>
                <a:moveTo>
                  <a:pt x="38061" y="17671"/>
                </a:moveTo>
                <a:cubicBezTo>
                  <a:pt x="38227" y="17688"/>
                  <a:pt x="38110" y="17838"/>
                  <a:pt x="38143" y="17904"/>
                </a:cubicBezTo>
                <a:cubicBezTo>
                  <a:pt x="38277" y="18189"/>
                  <a:pt x="37961" y="18138"/>
                  <a:pt x="37894" y="18289"/>
                </a:cubicBezTo>
                <a:cubicBezTo>
                  <a:pt x="37879" y="18347"/>
                  <a:pt x="37839" y="18392"/>
                  <a:pt x="37785" y="18392"/>
                </a:cubicBezTo>
                <a:cubicBezTo>
                  <a:pt x="37777" y="18392"/>
                  <a:pt x="37769" y="18391"/>
                  <a:pt x="37760" y="18389"/>
                </a:cubicBezTo>
                <a:cubicBezTo>
                  <a:pt x="37676" y="18355"/>
                  <a:pt x="37643" y="18289"/>
                  <a:pt x="37676" y="18222"/>
                </a:cubicBezTo>
                <a:cubicBezTo>
                  <a:pt x="37727" y="18105"/>
                  <a:pt x="37727" y="17989"/>
                  <a:pt x="37710" y="17871"/>
                </a:cubicBezTo>
                <a:cubicBezTo>
                  <a:pt x="37743" y="17671"/>
                  <a:pt x="37910" y="17671"/>
                  <a:pt x="38061" y="17671"/>
                </a:cubicBezTo>
                <a:close/>
                <a:moveTo>
                  <a:pt x="38543" y="19822"/>
                </a:moveTo>
                <a:cubicBezTo>
                  <a:pt x="38543" y="20022"/>
                  <a:pt x="38427" y="20122"/>
                  <a:pt x="38227" y="20156"/>
                </a:cubicBezTo>
                <a:cubicBezTo>
                  <a:pt x="38243" y="19938"/>
                  <a:pt x="38377" y="19872"/>
                  <a:pt x="38543" y="19822"/>
                </a:cubicBezTo>
                <a:close/>
                <a:moveTo>
                  <a:pt x="38592" y="21814"/>
                </a:moveTo>
                <a:cubicBezTo>
                  <a:pt x="38766" y="21814"/>
                  <a:pt x="38852" y="21988"/>
                  <a:pt x="38927" y="22190"/>
                </a:cubicBezTo>
                <a:cubicBezTo>
                  <a:pt x="38854" y="22231"/>
                  <a:pt x="38781" y="22234"/>
                  <a:pt x="38708" y="22234"/>
                </a:cubicBezTo>
                <a:cubicBezTo>
                  <a:pt x="38698" y="22234"/>
                  <a:pt x="38687" y="22234"/>
                  <a:pt x="38677" y="22234"/>
                </a:cubicBezTo>
                <a:cubicBezTo>
                  <a:pt x="38644" y="22234"/>
                  <a:pt x="38610" y="22234"/>
                  <a:pt x="38577" y="22239"/>
                </a:cubicBezTo>
                <a:cubicBezTo>
                  <a:pt x="38541" y="22304"/>
                  <a:pt x="38505" y="22329"/>
                  <a:pt x="38469" y="22329"/>
                </a:cubicBezTo>
                <a:cubicBezTo>
                  <a:pt x="38422" y="22329"/>
                  <a:pt x="38374" y="22287"/>
                  <a:pt x="38327" y="22239"/>
                </a:cubicBezTo>
                <a:cubicBezTo>
                  <a:pt x="38277" y="22123"/>
                  <a:pt x="38127" y="21990"/>
                  <a:pt x="38327" y="21872"/>
                </a:cubicBezTo>
                <a:lnTo>
                  <a:pt x="38394" y="21872"/>
                </a:lnTo>
                <a:cubicBezTo>
                  <a:pt x="38471" y="21832"/>
                  <a:pt x="38536" y="21814"/>
                  <a:pt x="38592" y="21814"/>
                </a:cubicBezTo>
                <a:close/>
                <a:moveTo>
                  <a:pt x="38740" y="22749"/>
                </a:moveTo>
                <a:cubicBezTo>
                  <a:pt x="38778" y="22749"/>
                  <a:pt x="38814" y="22760"/>
                  <a:pt x="38843" y="22790"/>
                </a:cubicBezTo>
                <a:cubicBezTo>
                  <a:pt x="38927" y="22906"/>
                  <a:pt x="38877" y="23023"/>
                  <a:pt x="38761" y="23090"/>
                </a:cubicBezTo>
                <a:cubicBezTo>
                  <a:pt x="38712" y="23162"/>
                  <a:pt x="38671" y="23200"/>
                  <a:pt x="38633" y="23200"/>
                </a:cubicBezTo>
                <a:cubicBezTo>
                  <a:pt x="38592" y="23200"/>
                  <a:pt x="38553" y="23158"/>
                  <a:pt x="38510" y="23072"/>
                </a:cubicBezTo>
                <a:cubicBezTo>
                  <a:pt x="38443" y="22972"/>
                  <a:pt x="38394" y="22872"/>
                  <a:pt x="38543" y="22806"/>
                </a:cubicBezTo>
                <a:cubicBezTo>
                  <a:pt x="38597" y="22784"/>
                  <a:pt x="38672" y="22749"/>
                  <a:pt x="38740" y="22749"/>
                </a:cubicBezTo>
                <a:close/>
                <a:moveTo>
                  <a:pt x="38910" y="23090"/>
                </a:moveTo>
                <a:lnTo>
                  <a:pt x="38910" y="23090"/>
                </a:lnTo>
                <a:cubicBezTo>
                  <a:pt x="38943" y="23223"/>
                  <a:pt x="38977" y="23323"/>
                  <a:pt x="38861" y="23373"/>
                </a:cubicBezTo>
                <a:cubicBezTo>
                  <a:pt x="38857" y="23376"/>
                  <a:pt x="38853" y="23377"/>
                  <a:pt x="38847" y="23377"/>
                </a:cubicBezTo>
                <a:cubicBezTo>
                  <a:pt x="38825" y="23377"/>
                  <a:pt x="38791" y="23353"/>
                  <a:pt x="38777" y="23339"/>
                </a:cubicBezTo>
                <a:cubicBezTo>
                  <a:pt x="38761" y="23239"/>
                  <a:pt x="38827" y="23190"/>
                  <a:pt x="38910" y="23090"/>
                </a:cubicBezTo>
                <a:close/>
                <a:moveTo>
                  <a:pt x="39061" y="23106"/>
                </a:moveTo>
                <a:lnTo>
                  <a:pt x="39061" y="23106"/>
                </a:lnTo>
                <a:cubicBezTo>
                  <a:pt x="39194" y="23172"/>
                  <a:pt x="39210" y="23256"/>
                  <a:pt x="39228" y="23390"/>
                </a:cubicBezTo>
                <a:cubicBezTo>
                  <a:pt x="39094" y="23323"/>
                  <a:pt x="39061" y="23239"/>
                  <a:pt x="39061" y="23106"/>
                </a:cubicBezTo>
                <a:close/>
                <a:moveTo>
                  <a:pt x="9309" y="23767"/>
                </a:moveTo>
                <a:cubicBezTo>
                  <a:pt x="9318" y="23767"/>
                  <a:pt x="9328" y="23769"/>
                  <a:pt x="9336" y="23773"/>
                </a:cubicBezTo>
                <a:cubicBezTo>
                  <a:pt x="9402" y="23773"/>
                  <a:pt x="9453" y="23790"/>
                  <a:pt x="9469" y="23873"/>
                </a:cubicBezTo>
                <a:cubicBezTo>
                  <a:pt x="9469" y="23923"/>
                  <a:pt x="9420" y="23923"/>
                  <a:pt x="9386" y="23939"/>
                </a:cubicBezTo>
                <a:cubicBezTo>
                  <a:pt x="9320" y="23923"/>
                  <a:pt x="9269" y="23890"/>
                  <a:pt x="9253" y="23823"/>
                </a:cubicBezTo>
                <a:cubicBezTo>
                  <a:pt x="9253" y="23785"/>
                  <a:pt x="9281" y="23767"/>
                  <a:pt x="9309" y="23767"/>
                </a:cubicBezTo>
                <a:close/>
                <a:moveTo>
                  <a:pt x="39025" y="23517"/>
                </a:moveTo>
                <a:cubicBezTo>
                  <a:pt x="39053" y="23517"/>
                  <a:pt x="39069" y="23539"/>
                  <a:pt x="39094" y="23590"/>
                </a:cubicBezTo>
                <a:cubicBezTo>
                  <a:pt x="39161" y="23723"/>
                  <a:pt x="39210" y="23857"/>
                  <a:pt x="39144" y="24023"/>
                </a:cubicBezTo>
                <a:cubicBezTo>
                  <a:pt x="39128" y="23873"/>
                  <a:pt x="39061" y="23739"/>
                  <a:pt x="38977" y="23623"/>
                </a:cubicBezTo>
                <a:cubicBezTo>
                  <a:pt x="38943" y="23590"/>
                  <a:pt x="38943" y="23557"/>
                  <a:pt x="38994" y="23523"/>
                </a:cubicBezTo>
                <a:cubicBezTo>
                  <a:pt x="39006" y="23519"/>
                  <a:pt x="39016" y="23517"/>
                  <a:pt x="39025" y="23517"/>
                </a:cubicBezTo>
                <a:close/>
                <a:moveTo>
                  <a:pt x="39877" y="28024"/>
                </a:moveTo>
                <a:cubicBezTo>
                  <a:pt x="39910" y="28040"/>
                  <a:pt x="39944" y="28074"/>
                  <a:pt x="39928" y="28124"/>
                </a:cubicBezTo>
                <a:cubicBezTo>
                  <a:pt x="39915" y="28136"/>
                  <a:pt x="39895" y="28148"/>
                  <a:pt x="39879" y="28148"/>
                </a:cubicBezTo>
                <a:cubicBezTo>
                  <a:pt x="39872" y="28148"/>
                  <a:pt x="39866" y="28145"/>
                  <a:pt x="39861" y="28140"/>
                </a:cubicBezTo>
                <a:cubicBezTo>
                  <a:pt x="39810" y="28140"/>
                  <a:pt x="39794" y="28091"/>
                  <a:pt x="39810" y="28058"/>
                </a:cubicBezTo>
                <a:cubicBezTo>
                  <a:pt x="39810" y="28040"/>
                  <a:pt x="39861" y="28024"/>
                  <a:pt x="39877" y="28024"/>
                </a:cubicBezTo>
                <a:close/>
                <a:moveTo>
                  <a:pt x="39710" y="28507"/>
                </a:moveTo>
                <a:cubicBezTo>
                  <a:pt x="39761" y="28507"/>
                  <a:pt x="39777" y="28558"/>
                  <a:pt x="39777" y="28591"/>
                </a:cubicBezTo>
                <a:cubicBezTo>
                  <a:pt x="39794" y="28658"/>
                  <a:pt x="39794" y="28707"/>
                  <a:pt x="39844" y="28758"/>
                </a:cubicBezTo>
                <a:cubicBezTo>
                  <a:pt x="39877" y="28791"/>
                  <a:pt x="39944" y="28791"/>
                  <a:pt x="39928" y="28891"/>
                </a:cubicBezTo>
                <a:cubicBezTo>
                  <a:pt x="39644" y="28891"/>
                  <a:pt x="39528" y="28774"/>
                  <a:pt x="39628" y="28591"/>
                </a:cubicBezTo>
                <a:cubicBezTo>
                  <a:pt x="39644" y="28558"/>
                  <a:pt x="39677" y="28524"/>
                  <a:pt x="39710" y="28507"/>
                </a:cubicBezTo>
                <a:close/>
                <a:moveTo>
                  <a:pt x="39494" y="29391"/>
                </a:moveTo>
                <a:lnTo>
                  <a:pt x="39494" y="29391"/>
                </a:lnTo>
                <a:cubicBezTo>
                  <a:pt x="39561" y="29641"/>
                  <a:pt x="39561" y="29641"/>
                  <a:pt x="39294" y="29741"/>
                </a:cubicBezTo>
                <a:cubicBezTo>
                  <a:pt x="39428" y="29674"/>
                  <a:pt x="39410" y="29507"/>
                  <a:pt x="39494" y="29391"/>
                </a:cubicBezTo>
                <a:close/>
                <a:moveTo>
                  <a:pt x="14021" y="37093"/>
                </a:moveTo>
                <a:cubicBezTo>
                  <a:pt x="14037" y="37109"/>
                  <a:pt x="14070" y="37143"/>
                  <a:pt x="14054" y="37160"/>
                </a:cubicBezTo>
                <a:cubicBezTo>
                  <a:pt x="14054" y="37193"/>
                  <a:pt x="14037" y="37227"/>
                  <a:pt x="13988" y="37293"/>
                </a:cubicBezTo>
                <a:cubicBezTo>
                  <a:pt x="13988" y="37209"/>
                  <a:pt x="13970" y="37176"/>
                  <a:pt x="13970" y="37143"/>
                </a:cubicBezTo>
                <a:cubicBezTo>
                  <a:pt x="13970" y="37127"/>
                  <a:pt x="13988" y="37093"/>
                  <a:pt x="14021" y="37093"/>
                </a:cubicBezTo>
                <a:close/>
                <a:moveTo>
                  <a:pt x="35409" y="39127"/>
                </a:moveTo>
                <a:cubicBezTo>
                  <a:pt x="35476" y="39276"/>
                  <a:pt x="35343" y="39327"/>
                  <a:pt x="35309" y="39410"/>
                </a:cubicBezTo>
                <a:cubicBezTo>
                  <a:pt x="35227" y="39777"/>
                  <a:pt x="34893" y="39627"/>
                  <a:pt x="34693" y="39761"/>
                </a:cubicBezTo>
                <a:cubicBezTo>
                  <a:pt x="34626" y="39443"/>
                  <a:pt x="35093" y="39561"/>
                  <a:pt x="35009" y="39276"/>
                </a:cubicBezTo>
                <a:cubicBezTo>
                  <a:pt x="35013" y="39276"/>
                  <a:pt x="35016" y="39276"/>
                  <a:pt x="35019" y="39276"/>
                </a:cubicBezTo>
                <a:cubicBezTo>
                  <a:pt x="35112" y="39276"/>
                  <a:pt x="35066" y="39452"/>
                  <a:pt x="35139" y="39452"/>
                </a:cubicBezTo>
                <a:cubicBezTo>
                  <a:pt x="35159" y="39452"/>
                  <a:pt x="35186" y="39440"/>
                  <a:pt x="35227" y="39410"/>
                </a:cubicBezTo>
                <a:cubicBezTo>
                  <a:pt x="35227" y="39294"/>
                  <a:pt x="35327" y="39243"/>
                  <a:pt x="35409" y="39127"/>
                </a:cubicBezTo>
                <a:close/>
                <a:moveTo>
                  <a:pt x="16388" y="39877"/>
                </a:moveTo>
                <a:lnTo>
                  <a:pt x="16388" y="39877"/>
                </a:lnTo>
                <a:cubicBezTo>
                  <a:pt x="16422" y="39994"/>
                  <a:pt x="16404" y="40061"/>
                  <a:pt x="16338" y="40110"/>
                </a:cubicBezTo>
                <a:cubicBezTo>
                  <a:pt x="16322" y="40110"/>
                  <a:pt x="16271" y="40094"/>
                  <a:pt x="16255" y="40077"/>
                </a:cubicBezTo>
                <a:cubicBezTo>
                  <a:pt x="16255" y="39994"/>
                  <a:pt x="16288" y="39927"/>
                  <a:pt x="16388" y="39877"/>
                </a:cubicBezTo>
                <a:close/>
                <a:moveTo>
                  <a:pt x="23296" y="41466"/>
                </a:moveTo>
                <a:cubicBezTo>
                  <a:pt x="23303" y="41466"/>
                  <a:pt x="23312" y="41470"/>
                  <a:pt x="23323" y="41477"/>
                </a:cubicBezTo>
                <a:cubicBezTo>
                  <a:pt x="23373" y="41494"/>
                  <a:pt x="23406" y="41510"/>
                  <a:pt x="23473" y="41544"/>
                </a:cubicBezTo>
                <a:cubicBezTo>
                  <a:pt x="23406" y="41594"/>
                  <a:pt x="23390" y="41628"/>
                  <a:pt x="23357" y="41628"/>
                </a:cubicBezTo>
                <a:cubicBezTo>
                  <a:pt x="23306" y="41628"/>
                  <a:pt x="23273" y="41594"/>
                  <a:pt x="23273" y="41544"/>
                </a:cubicBezTo>
                <a:cubicBezTo>
                  <a:pt x="23273" y="41505"/>
                  <a:pt x="23273" y="41466"/>
                  <a:pt x="23296" y="41466"/>
                </a:cubicBezTo>
                <a:close/>
                <a:moveTo>
                  <a:pt x="23027" y="7561"/>
                </a:moveTo>
                <a:cubicBezTo>
                  <a:pt x="23069" y="7561"/>
                  <a:pt x="23112" y="7594"/>
                  <a:pt x="23139" y="7669"/>
                </a:cubicBezTo>
                <a:cubicBezTo>
                  <a:pt x="23190" y="7819"/>
                  <a:pt x="23306" y="7902"/>
                  <a:pt x="23457" y="7953"/>
                </a:cubicBezTo>
                <a:cubicBezTo>
                  <a:pt x="23506" y="8019"/>
                  <a:pt x="23557" y="8102"/>
                  <a:pt x="23623" y="8153"/>
                </a:cubicBezTo>
                <a:cubicBezTo>
                  <a:pt x="23641" y="8170"/>
                  <a:pt x="23669" y="8188"/>
                  <a:pt x="23693" y="8188"/>
                </a:cubicBezTo>
                <a:cubicBezTo>
                  <a:pt x="23714" y="8188"/>
                  <a:pt x="23732" y="8175"/>
                  <a:pt x="23740" y="8135"/>
                </a:cubicBezTo>
                <a:cubicBezTo>
                  <a:pt x="23740" y="8086"/>
                  <a:pt x="23690" y="8002"/>
                  <a:pt x="23790" y="8002"/>
                </a:cubicBezTo>
                <a:cubicBezTo>
                  <a:pt x="23824" y="8002"/>
                  <a:pt x="23840" y="8102"/>
                  <a:pt x="23873" y="8153"/>
                </a:cubicBezTo>
                <a:cubicBezTo>
                  <a:pt x="23988" y="8132"/>
                  <a:pt x="24104" y="8078"/>
                  <a:pt x="24219" y="8078"/>
                </a:cubicBezTo>
                <a:cubicBezTo>
                  <a:pt x="24287" y="8078"/>
                  <a:pt x="24355" y="8097"/>
                  <a:pt x="24424" y="8153"/>
                </a:cubicBezTo>
                <a:lnTo>
                  <a:pt x="24473" y="8153"/>
                </a:lnTo>
                <a:cubicBezTo>
                  <a:pt x="24486" y="8150"/>
                  <a:pt x="24499" y="8149"/>
                  <a:pt x="24510" y="8149"/>
                </a:cubicBezTo>
                <a:cubicBezTo>
                  <a:pt x="24665" y="8149"/>
                  <a:pt x="24716" y="8339"/>
                  <a:pt x="24840" y="8386"/>
                </a:cubicBezTo>
                <a:cubicBezTo>
                  <a:pt x="24940" y="8219"/>
                  <a:pt x="24773" y="8135"/>
                  <a:pt x="24724" y="8019"/>
                </a:cubicBezTo>
                <a:cubicBezTo>
                  <a:pt x="24657" y="7969"/>
                  <a:pt x="24573" y="7935"/>
                  <a:pt x="24640" y="7835"/>
                </a:cubicBezTo>
                <a:cubicBezTo>
                  <a:pt x="24724" y="7753"/>
                  <a:pt x="24790" y="7635"/>
                  <a:pt x="24924" y="7635"/>
                </a:cubicBezTo>
                <a:cubicBezTo>
                  <a:pt x="24930" y="7634"/>
                  <a:pt x="24936" y="7634"/>
                  <a:pt x="24941" y="7634"/>
                </a:cubicBezTo>
                <a:cubicBezTo>
                  <a:pt x="25009" y="7634"/>
                  <a:pt x="25026" y="7723"/>
                  <a:pt x="25057" y="7769"/>
                </a:cubicBezTo>
                <a:cubicBezTo>
                  <a:pt x="25124" y="7919"/>
                  <a:pt x="25007" y="7935"/>
                  <a:pt x="24906" y="7969"/>
                </a:cubicBezTo>
                <a:cubicBezTo>
                  <a:pt x="24991" y="8119"/>
                  <a:pt x="25073" y="8286"/>
                  <a:pt x="25207" y="8386"/>
                </a:cubicBezTo>
                <a:cubicBezTo>
                  <a:pt x="25297" y="8303"/>
                  <a:pt x="25356" y="8261"/>
                  <a:pt x="25405" y="8261"/>
                </a:cubicBezTo>
                <a:cubicBezTo>
                  <a:pt x="25465" y="8261"/>
                  <a:pt x="25509" y="8324"/>
                  <a:pt x="25573" y="8453"/>
                </a:cubicBezTo>
                <a:lnTo>
                  <a:pt x="25573" y="8502"/>
                </a:lnTo>
                <a:cubicBezTo>
                  <a:pt x="25591" y="8553"/>
                  <a:pt x="25607" y="8586"/>
                  <a:pt x="25640" y="8619"/>
                </a:cubicBezTo>
                <a:cubicBezTo>
                  <a:pt x="25688" y="8695"/>
                  <a:pt x="25734" y="8728"/>
                  <a:pt x="25776" y="8728"/>
                </a:cubicBezTo>
                <a:cubicBezTo>
                  <a:pt x="25837" y="8728"/>
                  <a:pt x="25891" y="8660"/>
                  <a:pt x="25940" y="8553"/>
                </a:cubicBezTo>
                <a:lnTo>
                  <a:pt x="25940" y="8553"/>
                </a:lnTo>
                <a:cubicBezTo>
                  <a:pt x="26024" y="8686"/>
                  <a:pt x="25924" y="8886"/>
                  <a:pt x="26124" y="8936"/>
                </a:cubicBezTo>
                <a:cubicBezTo>
                  <a:pt x="26191" y="8836"/>
                  <a:pt x="26140" y="8702"/>
                  <a:pt x="26240" y="8635"/>
                </a:cubicBezTo>
                <a:cubicBezTo>
                  <a:pt x="26313" y="8538"/>
                  <a:pt x="26396" y="8476"/>
                  <a:pt x="26500" y="8476"/>
                </a:cubicBezTo>
                <a:cubicBezTo>
                  <a:pt x="26538" y="8476"/>
                  <a:pt x="26580" y="8484"/>
                  <a:pt x="26624" y="8502"/>
                </a:cubicBezTo>
                <a:lnTo>
                  <a:pt x="26724" y="8502"/>
                </a:lnTo>
                <a:cubicBezTo>
                  <a:pt x="26777" y="8437"/>
                  <a:pt x="26872" y="8349"/>
                  <a:pt x="26934" y="8349"/>
                </a:cubicBezTo>
                <a:cubicBezTo>
                  <a:pt x="26950" y="8349"/>
                  <a:pt x="26964" y="8355"/>
                  <a:pt x="26974" y="8369"/>
                </a:cubicBezTo>
                <a:cubicBezTo>
                  <a:pt x="27040" y="8486"/>
                  <a:pt x="27240" y="8553"/>
                  <a:pt x="27140" y="8736"/>
                </a:cubicBezTo>
                <a:cubicBezTo>
                  <a:pt x="27140" y="9011"/>
                  <a:pt x="27115" y="9073"/>
                  <a:pt x="26901" y="9073"/>
                </a:cubicBezTo>
                <a:cubicBezTo>
                  <a:pt x="26869" y="9073"/>
                  <a:pt x="26832" y="9071"/>
                  <a:pt x="26791" y="9069"/>
                </a:cubicBezTo>
                <a:cubicBezTo>
                  <a:pt x="26758" y="9086"/>
                  <a:pt x="26740" y="9086"/>
                  <a:pt x="26724" y="9102"/>
                </a:cubicBezTo>
                <a:cubicBezTo>
                  <a:pt x="26624" y="9220"/>
                  <a:pt x="26658" y="9353"/>
                  <a:pt x="26658" y="9469"/>
                </a:cubicBezTo>
                <a:cubicBezTo>
                  <a:pt x="26664" y="9548"/>
                  <a:pt x="26632" y="9562"/>
                  <a:pt x="26590" y="9562"/>
                </a:cubicBezTo>
                <a:cubicBezTo>
                  <a:pt x="26565" y="9562"/>
                  <a:pt x="26536" y="9557"/>
                  <a:pt x="26511" y="9557"/>
                </a:cubicBezTo>
                <a:cubicBezTo>
                  <a:pt x="26479" y="9557"/>
                  <a:pt x="26451" y="9565"/>
                  <a:pt x="26440" y="9602"/>
                </a:cubicBezTo>
                <a:cubicBezTo>
                  <a:pt x="26440" y="9671"/>
                  <a:pt x="26430" y="9749"/>
                  <a:pt x="26506" y="9749"/>
                </a:cubicBezTo>
                <a:cubicBezTo>
                  <a:pt x="26523" y="9749"/>
                  <a:pt x="26546" y="9745"/>
                  <a:pt x="26574" y="9736"/>
                </a:cubicBezTo>
                <a:cubicBezTo>
                  <a:pt x="26598" y="9730"/>
                  <a:pt x="26620" y="9726"/>
                  <a:pt x="26641" y="9726"/>
                </a:cubicBezTo>
                <a:cubicBezTo>
                  <a:pt x="26677" y="9726"/>
                  <a:pt x="26709" y="9738"/>
                  <a:pt x="26740" y="9769"/>
                </a:cubicBezTo>
                <a:cubicBezTo>
                  <a:pt x="26875" y="9710"/>
                  <a:pt x="27008" y="9650"/>
                  <a:pt x="27165" y="9650"/>
                </a:cubicBezTo>
                <a:cubicBezTo>
                  <a:pt x="27185" y="9650"/>
                  <a:pt x="27204" y="9651"/>
                  <a:pt x="27224" y="9653"/>
                </a:cubicBezTo>
                <a:cubicBezTo>
                  <a:pt x="27240" y="9653"/>
                  <a:pt x="27258" y="9653"/>
                  <a:pt x="27274" y="9669"/>
                </a:cubicBezTo>
                <a:cubicBezTo>
                  <a:pt x="27308" y="9607"/>
                  <a:pt x="27343" y="9585"/>
                  <a:pt x="27377" y="9585"/>
                </a:cubicBezTo>
                <a:cubicBezTo>
                  <a:pt x="27426" y="9585"/>
                  <a:pt x="27475" y="9630"/>
                  <a:pt x="27525" y="9669"/>
                </a:cubicBezTo>
                <a:cubicBezTo>
                  <a:pt x="27601" y="9660"/>
                  <a:pt x="27699" y="9574"/>
                  <a:pt x="27778" y="9574"/>
                </a:cubicBezTo>
                <a:cubicBezTo>
                  <a:pt x="27837" y="9574"/>
                  <a:pt x="27886" y="9622"/>
                  <a:pt x="27907" y="9786"/>
                </a:cubicBezTo>
                <a:cubicBezTo>
                  <a:pt x="27911" y="9814"/>
                  <a:pt x="27926" y="9825"/>
                  <a:pt x="27948" y="9825"/>
                </a:cubicBezTo>
                <a:cubicBezTo>
                  <a:pt x="28016" y="9825"/>
                  <a:pt x="28153" y="9720"/>
                  <a:pt x="28241" y="9720"/>
                </a:cubicBezTo>
                <a:lnTo>
                  <a:pt x="28358" y="9720"/>
                </a:lnTo>
                <a:cubicBezTo>
                  <a:pt x="28441" y="9620"/>
                  <a:pt x="28574" y="9686"/>
                  <a:pt x="28658" y="9602"/>
                </a:cubicBezTo>
                <a:cubicBezTo>
                  <a:pt x="28674" y="9536"/>
                  <a:pt x="28658" y="9469"/>
                  <a:pt x="28725" y="9420"/>
                </a:cubicBezTo>
                <a:cubicBezTo>
                  <a:pt x="28774" y="9336"/>
                  <a:pt x="28825" y="9253"/>
                  <a:pt x="28674" y="9236"/>
                </a:cubicBezTo>
                <a:cubicBezTo>
                  <a:pt x="28525" y="9202"/>
                  <a:pt x="28425" y="9153"/>
                  <a:pt x="28541" y="8986"/>
                </a:cubicBezTo>
                <a:cubicBezTo>
                  <a:pt x="28577" y="8950"/>
                  <a:pt x="28617" y="8934"/>
                  <a:pt x="28658" y="8934"/>
                </a:cubicBezTo>
                <a:cubicBezTo>
                  <a:pt x="28693" y="8934"/>
                  <a:pt x="28727" y="8946"/>
                  <a:pt x="28758" y="8969"/>
                </a:cubicBezTo>
                <a:cubicBezTo>
                  <a:pt x="28792" y="8986"/>
                  <a:pt x="28774" y="9036"/>
                  <a:pt x="28725" y="9053"/>
                </a:cubicBezTo>
                <a:cubicBezTo>
                  <a:pt x="28738" y="9159"/>
                  <a:pt x="28793" y="9170"/>
                  <a:pt x="28857" y="9170"/>
                </a:cubicBezTo>
                <a:cubicBezTo>
                  <a:pt x="28873" y="9170"/>
                  <a:pt x="28890" y="9169"/>
                  <a:pt x="28908" y="9169"/>
                </a:cubicBezTo>
                <a:cubicBezTo>
                  <a:pt x="28974" y="9169"/>
                  <a:pt x="29058" y="9169"/>
                  <a:pt x="29092" y="9236"/>
                </a:cubicBezTo>
                <a:cubicBezTo>
                  <a:pt x="29141" y="9253"/>
                  <a:pt x="29174" y="9286"/>
                  <a:pt x="29225" y="9302"/>
                </a:cubicBezTo>
                <a:cubicBezTo>
                  <a:pt x="29284" y="9263"/>
                  <a:pt x="29387" y="9244"/>
                  <a:pt x="29497" y="9244"/>
                </a:cubicBezTo>
                <a:cubicBezTo>
                  <a:pt x="29667" y="9244"/>
                  <a:pt x="29854" y="9288"/>
                  <a:pt x="29925" y="9369"/>
                </a:cubicBezTo>
                <a:cubicBezTo>
                  <a:pt x="29992" y="9469"/>
                  <a:pt x="30058" y="9586"/>
                  <a:pt x="29941" y="9702"/>
                </a:cubicBezTo>
                <a:cubicBezTo>
                  <a:pt x="29845" y="9787"/>
                  <a:pt x="29741" y="9853"/>
                  <a:pt x="29622" y="9853"/>
                </a:cubicBezTo>
                <a:cubicBezTo>
                  <a:pt x="29575" y="9853"/>
                  <a:pt x="29526" y="9843"/>
                  <a:pt x="29474" y="9820"/>
                </a:cubicBezTo>
                <a:cubicBezTo>
                  <a:pt x="29425" y="9786"/>
                  <a:pt x="29374" y="9720"/>
                  <a:pt x="29341" y="9669"/>
                </a:cubicBezTo>
                <a:cubicBezTo>
                  <a:pt x="29174" y="9686"/>
                  <a:pt x="29241" y="9769"/>
                  <a:pt x="29292" y="9836"/>
                </a:cubicBezTo>
                <a:cubicBezTo>
                  <a:pt x="29358" y="9853"/>
                  <a:pt x="29458" y="9853"/>
                  <a:pt x="29441" y="9969"/>
                </a:cubicBezTo>
                <a:cubicBezTo>
                  <a:pt x="29425" y="10069"/>
                  <a:pt x="29525" y="10069"/>
                  <a:pt x="29574" y="10087"/>
                </a:cubicBezTo>
                <a:cubicBezTo>
                  <a:pt x="29664" y="10018"/>
                  <a:pt x="29739" y="9989"/>
                  <a:pt x="29804" y="9989"/>
                </a:cubicBezTo>
                <a:cubicBezTo>
                  <a:pt x="29943" y="9989"/>
                  <a:pt x="30034" y="10122"/>
                  <a:pt x="30125" y="10269"/>
                </a:cubicBezTo>
                <a:cubicBezTo>
                  <a:pt x="30194" y="10241"/>
                  <a:pt x="30252" y="10179"/>
                  <a:pt x="30328" y="10179"/>
                </a:cubicBezTo>
                <a:cubicBezTo>
                  <a:pt x="30343" y="10179"/>
                  <a:pt x="30358" y="10181"/>
                  <a:pt x="30375" y="10187"/>
                </a:cubicBezTo>
                <a:lnTo>
                  <a:pt x="30375" y="10503"/>
                </a:lnTo>
                <a:cubicBezTo>
                  <a:pt x="30392" y="10520"/>
                  <a:pt x="30408" y="10520"/>
                  <a:pt x="30425" y="10536"/>
                </a:cubicBezTo>
                <a:cubicBezTo>
                  <a:pt x="30508" y="10453"/>
                  <a:pt x="30492" y="10369"/>
                  <a:pt x="30492" y="10269"/>
                </a:cubicBezTo>
                <a:cubicBezTo>
                  <a:pt x="30492" y="10153"/>
                  <a:pt x="30575" y="10087"/>
                  <a:pt x="30641" y="10020"/>
                </a:cubicBezTo>
                <a:cubicBezTo>
                  <a:pt x="30656" y="10001"/>
                  <a:pt x="30675" y="9994"/>
                  <a:pt x="30693" y="9994"/>
                </a:cubicBezTo>
                <a:cubicBezTo>
                  <a:pt x="30740" y="9994"/>
                  <a:pt x="30787" y="10036"/>
                  <a:pt x="30775" y="10036"/>
                </a:cubicBezTo>
                <a:cubicBezTo>
                  <a:pt x="30625" y="10336"/>
                  <a:pt x="31308" y="10103"/>
                  <a:pt x="31041" y="10453"/>
                </a:cubicBezTo>
                <a:lnTo>
                  <a:pt x="31041" y="10503"/>
                </a:lnTo>
                <a:cubicBezTo>
                  <a:pt x="31075" y="10603"/>
                  <a:pt x="31275" y="10587"/>
                  <a:pt x="31225" y="10753"/>
                </a:cubicBezTo>
                <a:cubicBezTo>
                  <a:pt x="31259" y="10753"/>
                  <a:pt x="31308" y="10769"/>
                  <a:pt x="31341" y="10769"/>
                </a:cubicBezTo>
                <a:cubicBezTo>
                  <a:pt x="31359" y="10753"/>
                  <a:pt x="31392" y="10753"/>
                  <a:pt x="31408" y="10753"/>
                </a:cubicBezTo>
                <a:cubicBezTo>
                  <a:pt x="31427" y="10753"/>
                  <a:pt x="31447" y="10752"/>
                  <a:pt x="31467" y="10752"/>
                </a:cubicBezTo>
                <a:cubicBezTo>
                  <a:pt x="31532" y="10752"/>
                  <a:pt x="31588" y="10763"/>
                  <a:pt x="31575" y="10853"/>
                </a:cubicBezTo>
                <a:cubicBezTo>
                  <a:pt x="31559" y="10969"/>
                  <a:pt x="31575" y="10987"/>
                  <a:pt x="31708" y="10987"/>
                </a:cubicBezTo>
                <a:cubicBezTo>
                  <a:pt x="31808" y="11003"/>
                  <a:pt x="31692" y="11120"/>
                  <a:pt x="31708" y="11187"/>
                </a:cubicBezTo>
                <a:lnTo>
                  <a:pt x="31708" y="11220"/>
                </a:lnTo>
                <a:cubicBezTo>
                  <a:pt x="31765" y="11231"/>
                  <a:pt x="31814" y="11273"/>
                  <a:pt x="31865" y="11273"/>
                </a:cubicBezTo>
                <a:cubicBezTo>
                  <a:pt x="31890" y="11273"/>
                  <a:pt x="31915" y="11263"/>
                  <a:pt x="31942" y="11236"/>
                </a:cubicBezTo>
                <a:cubicBezTo>
                  <a:pt x="31987" y="11154"/>
                  <a:pt x="32025" y="11119"/>
                  <a:pt x="32061" y="11119"/>
                </a:cubicBezTo>
                <a:cubicBezTo>
                  <a:pt x="32105" y="11119"/>
                  <a:pt x="32146" y="11171"/>
                  <a:pt x="32192" y="11253"/>
                </a:cubicBezTo>
                <a:cubicBezTo>
                  <a:pt x="32226" y="11287"/>
                  <a:pt x="32259" y="11303"/>
                  <a:pt x="32308" y="11303"/>
                </a:cubicBezTo>
                <a:cubicBezTo>
                  <a:pt x="32356" y="11315"/>
                  <a:pt x="32395" y="11327"/>
                  <a:pt x="32438" y="11327"/>
                </a:cubicBezTo>
                <a:cubicBezTo>
                  <a:pt x="32455" y="11327"/>
                  <a:pt x="32473" y="11325"/>
                  <a:pt x="32492" y="11320"/>
                </a:cubicBezTo>
                <a:cubicBezTo>
                  <a:pt x="32507" y="11319"/>
                  <a:pt x="32520" y="11318"/>
                  <a:pt x="32531" y="11318"/>
                </a:cubicBezTo>
                <a:cubicBezTo>
                  <a:pt x="32689" y="11318"/>
                  <a:pt x="32559" y="11425"/>
                  <a:pt x="32559" y="11487"/>
                </a:cubicBezTo>
                <a:lnTo>
                  <a:pt x="32559" y="11536"/>
                </a:lnTo>
                <a:cubicBezTo>
                  <a:pt x="32608" y="11720"/>
                  <a:pt x="32859" y="11754"/>
                  <a:pt x="32859" y="11954"/>
                </a:cubicBezTo>
                <a:cubicBezTo>
                  <a:pt x="32909" y="11970"/>
                  <a:pt x="32942" y="11970"/>
                  <a:pt x="32975" y="11970"/>
                </a:cubicBezTo>
                <a:cubicBezTo>
                  <a:pt x="33043" y="11929"/>
                  <a:pt x="33083" y="11905"/>
                  <a:pt x="33116" y="11905"/>
                </a:cubicBezTo>
                <a:cubicBezTo>
                  <a:pt x="33164" y="11905"/>
                  <a:pt x="33196" y="11958"/>
                  <a:pt x="33275" y="12087"/>
                </a:cubicBezTo>
                <a:cubicBezTo>
                  <a:pt x="33293" y="12036"/>
                  <a:pt x="33293" y="12003"/>
                  <a:pt x="33342" y="11970"/>
                </a:cubicBezTo>
                <a:cubicBezTo>
                  <a:pt x="33390" y="11922"/>
                  <a:pt x="33437" y="11901"/>
                  <a:pt x="33487" y="11901"/>
                </a:cubicBezTo>
                <a:cubicBezTo>
                  <a:pt x="33541" y="11901"/>
                  <a:pt x="33598" y="11926"/>
                  <a:pt x="33659" y="11970"/>
                </a:cubicBezTo>
                <a:cubicBezTo>
                  <a:pt x="33726" y="12187"/>
                  <a:pt x="33475" y="12103"/>
                  <a:pt x="33409" y="12220"/>
                </a:cubicBezTo>
                <a:cubicBezTo>
                  <a:pt x="33368" y="12316"/>
                  <a:pt x="33372" y="12378"/>
                  <a:pt x="33449" y="12378"/>
                </a:cubicBezTo>
                <a:cubicBezTo>
                  <a:pt x="33466" y="12378"/>
                  <a:pt x="33485" y="12376"/>
                  <a:pt x="33509" y="12370"/>
                </a:cubicBezTo>
                <a:cubicBezTo>
                  <a:pt x="33557" y="12356"/>
                  <a:pt x="33603" y="12348"/>
                  <a:pt x="33647" y="12348"/>
                </a:cubicBezTo>
                <a:cubicBezTo>
                  <a:pt x="33709" y="12348"/>
                  <a:pt x="33768" y="12364"/>
                  <a:pt x="33826" y="12403"/>
                </a:cubicBezTo>
                <a:cubicBezTo>
                  <a:pt x="34076" y="12487"/>
                  <a:pt x="34193" y="12687"/>
                  <a:pt x="34326" y="12887"/>
                </a:cubicBezTo>
                <a:lnTo>
                  <a:pt x="34342" y="12903"/>
                </a:lnTo>
                <a:cubicBezTo>
                  <a:pt x="34460" y="13121"/>
                  <a:pt x="34326" y="13221"/>
                  <a:pt x="34142" y="13303"/>
                </a:cubicBezTo>
                <a:cubicBezTo>
                  <a:pt x="34126" y="13437"/>
                  <a:pt x="34126" y="13570"/>
                  <a:pt x="34193" y="13687"/>
                </a:cubicBezTo>
                <a:cubicBezTo>
                  <a:pt x="34209" y="13687"/>
                  <a:pt x="34242" y="13670"/>
                  <a:pt x="34260" y="13670"/>
                </a:cubicBezTo>
                <a:cubicBezTo>
                  <a:pt x="34260" y="13621"/>
                  <a:pt x="34393" y="13603"/>
                  <a:pt x="34293" y="13521"/>
                </a:cubicBezTo>
                <a:cubicBezTo>
                  <a:pt x="34242" y="13487"/>
                  <a:pt x="34160" y="13387"/>
                  <a:pt x="34326" y="13370"/>
                </a:cubicBezTo>
                <a:cubicBezTo>
                  <a:pt x="34351" y="13329"/>
                  <a:pt x="34380" y="13308"/>
                  <a:pt x="34409" y="13308"/>
                </a:cubicBezTo>
                <a:cubicBezTo>
                  <a:pt x="34438" y="13308"/>
                  <a:pt x="34468" y="13329"/>
                  <a:pt x="34493" y="13370"/>
                </a:cubicBezTo>
                <a:cubicBezTo>
                  <a:pt x="34533" y="13370"/>
                  <a:pt x="34562" y="13434"/>
                  <a:pt x="34589" y="13434"/>
                </a:cubicBezTo>
                <a:cubicBezTo>
                  <a:pt x="34596" y="13434"/>
                  <a:pt x="34602" y="13430"/>
                  <a:pt x="34609" y="13421"/>
                </a:cubicBezTo>
                <a:cubicBezTo>
                  <a:pt x="34642" y="13367"/>
                  <a:pt x="34667" y="13320"/>
                  <a:pt x="34703" y="13320"/>
                </a:cubicBezTo>
                <a:cubicBezTo>
                  <a:pt x="34723" y="13320"/>
                  <a:pt x="34746" y="13334"/>
                  <a:pt x="34776" y="13370"/>
                </a:cubicBezTo>
                <a:cubicBezTo>
                  <a:pt x="34826" y="13454"/>
                  <a:pt x="34809" y="13537"/>
                  <a:pt x="34726" y="13570"/>
                </a:cubicBezTo>
                <a:cubicBezTo>
                  <a:pt x="34576" y="13637"/>
                  <a:pt x="34560" y="13787"/>
                  <a:pt x="34509" y="13903"/>
                </a:cubicBezTo>
                <a:cubicBezTo>
                  <a:pt x="34576" y="14021"/>
                  <a:pt x="34742" y="13970"/>
                  <a:pt x="34809" y="14088"/>
                </a:cubicBezTo>
                <a:cubicBezTo>
                  <a:pt x="34793" y="14204"/>
                  <a:pt x="34942" y="14304"/>
                  <a:pt x="34809" y="14404"/>
                </a:cubicBezTo>
                <a:cubicBezTo>
                  <a:pt x="34793" y="14537"/>
                  <a:pt x="34960" y="14621"/>
                  <a:pt x="34926" y="14770"/>
                </a:cubicBezTo>
                <a:lnTo>
                  <a:pt x="34976" y="14770"/>
                </a:lnTo>
                <a:cubicBezTo>
                  <a:pt x="35037" y="14791"/>
                  <a:pt x="35096" y="14812"/>
                  <a:pt x="35139" y="14812"/>
                </a:cubicBezTo>
                <a:cubicBezTo>
                  <a:pt x="35202" y="14812"/>
                  <a:pt x="35233" y="14769"/>
                  <a:pt x="35193" y="14621"/>
                </a:cubicBezTo>
                <a:cubicBezTo>
                  <a:pt x="35160" y="14504"/>
                  <a:pt x="35243" y="14437"/>
                  <a:pt x="35327" y="14421"/>
                </a:cubicBezTo>
                <a:cubicBezTo>
                  <a:pt x="35334" y="14420"/>
                  <a:pt x="35342" y="14419"/>
                  <a:pt x="35349" y="14419"/>
                </a:cubicBezTo>
                <a:cubicBezTo>
                  <a:pt x="35432" y="14419"/>
                  <a:pt x="35462" y="14509"/>
                  <a:pt x="35493" y="14570"/>
                </a:cubicBezTo>
                <a:cubicBezTo>
                  <a:pt x="35543" y="14654"/>
                  <a:pt x="35527" y="14770"/>
                  <a:pt x="35627" y="14854"/>
                </a:cubicBezTo>
                <a:cubicBezTo>
                  <a:pt x="35743" y="14970"/>
                  <a:pt x="35509" y="14970"/>
                  <a:pt x="35527" y="15054"/>
                </a:cubicBezTo>
                <a:cubicBezTo>
                  <a:pt x="35492" y="15038"/>
                  <a:pt x="35459" y="15032"/>
                  <a:pt x="35428" y="15032"/>
                </a:cubicBezTo>
                <a:cubicBezTo>
                  <a:pt x="35277" y="15032"/>
                  <a:pt x="35161" y="15191"/>
                  <a:pt x="35011" y="15191"/>
                </a:cubicBezTo>
                <a:cubicBezTo>
                  <a:pt x="34999" y="15191"/>
                  <a:pt x="34988" y="15190"/>
                  <a:pt x="34976" y="15188"/>
                </a:cubicBezTo>
                <a:lnTo>
                  <a:pt x="34976" y="15188"/>
                </a:lnTo>
                <a:cubicBezTo>
                  <a:pt x="34976" y="15221"/>
                  <a:pt x="34993" y="15270"/>
                  <a:pt x="34993" y="15304"/>
                </a:cubicBezTo>
                <a:cubicBezTo>
                  <a:pt x="35009" y="15321"/>
                  <a:pt x="35026" y="15337"/>
                  <a:pt x="35060" y="15355"/>
                </a:cubicBezTo>
                <a:cubicBezTo>
                  <a:pt x="35076" y="15371"/>
                  <a:pt x="35093" y="15371"/>
                  <a:pt x="35109" y="15371"/>
                </a:cubicBezTo>
                <a:cubicBezTo>
                  <a:pt x="35209" y="15388"/>
                  <a:pt x="35343" y="15388"/>
                  <a:pt x="35393" y="15488"/>
                </a:cubicBezTo>
                <a:cubicBezTo>
                  <a:pt x="35443" y="15588"/>
                  <a:pt x="35327" y="15704"/>
                  <a:pt x="35409" y="15804"/>
                </a:cubicBezTo>
                <a:cubicBezTo>
                  <a:pt x="35460" y="15771"/>
                  <a:pt x="35493" y="15755"/>
                  <a:pt x="35543" y="15737"/>
                </a:cubicBezTo>
                <a:cubicBezTo>
                  <a:pt x="35593" y="15655"/>
                  <a:pt x="35660" y="15571"/>
                  <a:pt x="35727" y="15504"/>
                </a:cubicBezTo>
                <a:cubicBezTo>
                  <a:pt x="35836" y="15422"/>
                  <a:pt x="35957" y="15362"/>
                  <a:pt x="36099" y="15362"/>
                </a:cubicBezTo>
                <a:cubicBezTo>
                  <a:pt x="36129" y="15362"/>
                  <a:pt x="36161" y="15365"/>
                  <a:pt x="36193" y="15371"/>
                </a:cubicBezTo>
                <a:cubicBezTo>
                  <a:pt x="36343" y="15571"/>
                  <a:pt x="36227" y="15771"/>
                  <a:pt x="36209" y="15988"/>
                </a:cubicBezTo>
                <a:cubicBezTo>
                  <a:pt x="36176" y="16021"/>
                  <a:pt x="36160" y="16055"/>
                  <a:pt x="36143" y="16104"/>
                </a:cubicBezTo>
                <a:cubicBezTo>
                  <a:pt x="36104" y="16149"/>
                  <a:pt x="36064" y="16164"/>
                  <a:pt x="36023" y="16164"/>
                </a:cubicBezTo>
                <a:cubicBezTo>
                  <a:pt x="35958" y="16164"/>
                  <a:pt x="35894" y="16125"/>
                  <a:pt x="35843" y="16104"/>
                </a:cubicBezTo>
                <a:cubicBezTo>
                  <a:pt x="35789" y="16072"/>
                  <a:pt x="35742" y="16054"/>
                  <a:pt x="35679" y="16054"/>
                </a:cubicBezTo>
                <a:cubicBezTo>
                  <a:pt x="35645" y="16054"/>
                  <a:pt x="35607" y="16059"/>
                  <a:pt x="35560" y="16071"/>
                </a:cubicBezTo>
                <a:cubicBezTo>
                  <a:pt x="35676" y="16104"/>
                  <a:pt x="35743" y="16188"/>
                  <a:pt x="35709" y="16288"/>
                </a:cubicBezTo>
                <a:lnTo>
                  <a:pt x="35709" y="16471"/>
                </a:lnTo>
                <a:cubicBezTo>
                  <a:pt x="35790" y="16551"/>
                  <a:pt x="35871" y="16614"/>
                  <a:pt x="35959" y="16614"/>
                </a:cubicBezTo>
                <a:cubicBezTo>
                  <a:pt x="36016" y="16614"/>
                  <a:pt x="36077" y="16587"/>
                  <a:pt x="36143" y="16521"/>
                </a:cubicBezTo>
                <a:cubicBezTo>
                  <a:pt x="36189" y="16470"/>
                  <a:pt x="36229" y="16449"/>
                  <a:pt x="36266" y="16449"/>
                </a:cubicBezTo>
                <a:cubicBezTo>
                  <a:pt x="36336" y="16449"/>
                  <a:pt x="36395" y="16523"/>
                  <a:pt x="36460" y="16588"/>
                </a:cubicBezTo>
                <a:cubicBezTo>
                  <a:pt x="36516" y="16543"/>
                  <a:pt x="36579" y="16529"/>
                  <a:pt x="36645" y="16529"/>
                </a:cubicBezTo>
                <a:cubicBezTo>
                  <a:pt x="36677" y="16529"/>
                  <a:pt x="36710" y="16532"/>
                  <a:pt x="36743" y="16537"/>
                </a:cubicBezTo>
                <a:lnTo>
                  <a:pt x="36743" y="16471"/>
                </a:lnTo>
                <a:lnTo>
                  <a:pt x="36743" y="16404"/>
                </a:lnTo>
                <a:cubicBezTo>
                  <a:pt x="36743" y="16288"/>
                  <a:pt x="36843" y="16171"/>
                  <a:pt x="36960" y="16171"/>
                </a:cubicBezTo>
                <a:cubicBezTo>
                  <a:pt x="37076" y="16188"/>
                  <a:pt x="37160" y="16271"/>
                  <a:pt x="37194" y="16371"/>
                </a:cubicBezTo>
                <a:cubicBezTo>
                  <a:pt x="37143" y="16388"/>
                  <a:pt x="37094" y="16388"/>
                  <a:pt x="37060" y="16404"/>
                </a:cubicBezTo>
                <a:cubicBezTo>
                  <a:pt x="37027" y="16455"/>
                  <a:pt x="36994" y="16504"/>
                  <a:pt x="36927" y="16521"/>
                </a:cubicBezTo>
                <a:cubicBezTo>
                  <a:pt x="37010" y="16621"/>
                  <a:pt x="37176" y="16588"/>
                  <a:pt x="37227" y="16704"/>
                </a:cubicBezTo>
                <a:cubicBezTo>
                  <a:pt x="37310" y="16738"/>
                  <a:pt x="37276" y="16855"/>
                  <a:pt x="37360" y="16888"/>
                </a:cubicBezTo>
                <a:cubicBezTo>
                  <a:pt x="37543" y="16971"/>
                  <a:pt x="37643" y="17238"/>
                  <a:pt x="37543" y="17422"/>
                </a:cubicBezTo>
                <a:cubicBezTo>
                  <a:pt x="37527" y="17471"/>
                  <a:pt x="37476" y="17522"/>
                  <a:pt x="37443" y="17571"/>
                </a:cubicBezTo>
                <a:cubicBezTo>
                  <a:pt x="37360" y="17404"/>
                  <a:pt x="37543" y="17204"/>
                  <a:pt x="37360" y="17071"/>
                </a:cubicBezTo>
                <a:cubicBezTo>
                  <a:pt x="37342" y="17075"/>
                  <a:pt x="37325" y="17077"/>
                  <a:pt x="37309" y="17077"/>
                </a:cubicBezTo>
                <a:cubicBezTo>
                  <a:pt x="37116" y="17077"/>
                  <a:pt x="37045" y="16822"/>
                  <a:pt x="36860" y="16822"/>
                </a:cubicBezTo>
                <a:cubicBezTo>
                  <a:pt x="36760" y="16888"/>
                  <a:pt x="36676" y="16955"/>
                  <a:pt x="36594" y="17022"/>
                </a:cubicBezTo>
                <a:cubicBezTo>
                  <a:pt x="36561" y="17043"/>
                  <a:pt x="36533" y="17052"/>
                  <a:pt x="36507" y="17052"/>
                </a:cubicBezTo>
                <a:cubicBezTo>
                  <a:pt x="36452" y="17052"/>
                  <a:pt x="36411" y="17011"/>
                  <a:pt x="36376" y="16955"/>
                </a:cubicBezTo>
                <a:cubicBezTo>
                  <a:pt x="36227" y="16904"/>
                  <a:pt x="36043" y="16938"/>
                  <a:pt x="35909" y="16822"/>
                </a:cubicBezTo>
                <a:cubicBezTo>
                  <a:pt x="35878" y="16808"/>
                  <a:pt x="35854" y="16802"/>
                  <a:pt x="35836" y="16802"/>
                </a:cubicBezTo>
                <a:cubicBezTo>
                  <a:pt x="35766" y="16802"/>
                  <a:pt x="35776" y="16888"/>
                  <a:pt x="35776" y="16955"/>
                </a:cubicBezTo>
                <a:lnTo>
                  <a:pt x="35776" y="17004"/>
                </a:lnTo>
                <a:lnTo>
                  <a:pt x="35776" y="17255"/>
                </a:lnTo>
                <a:cubicBezTo>
                  <a:pt x="35793" y="17288"/>
                  <a:pt x="35809" y="17338"/>
                  <a:pt x="35843" y="17371"/>
                </a:cubicBezTo>
                <a:cubicBezTo>
                  <a:pt x="35976" y="17488"/>
                  <a:pt x="36043" y="17638"/>
                  <a:pt x="36076" y="17804"/>
                </a:cubicBezTo>
                <a:cubicBezTo>
                  <a:pt x="36143" y="17989"/>
                  <a:pt x="36309" y="18138"/>
                  <a:pt x="36327" y="18355"/>
                </a:cubicBezTo>
                <a:cubicBezTo>
                  <a:pt x="36393" y="18405"/>
                  <a:pt x="36443" y="18489"/>
                  <a:pt x="36460" y="18589"/>
                </a:cubicBezTo>
                <a:cubicBezTo>
                  <a:pt x="36520" y="18633"/>
                  <a:pt x="36499" y="18760"/>
                  <a:pt x="36592" y="18760"/>
                </a:cubicBezTo>
                <a:cubicBezTo>
                  <a:pt x="36602" y="18760"/>
                  <a:pt x="36614" y="18759"/>
                  <a:pt x="36627" y="18755"/>
                </a:cubicBezTo>
                <a:cubicBezTo>
                  <a:pt x="36671" y="18710"/>
                  <a:pt x="36702" y="18653"/>
                  <a:pt x="36779" y="18653"/>
                </a:cubicBezTo>
                <a:cubicBezTo>
                  <a:pt x="36788" y="18653"/>
                  <a:pt x="36799" y="18653"/>
                  <a:pt x="36810" y="18655"/>
                </a:cubicBezTo>
                <a:cubicBezTo>
                  <a:pt x="36815" y="18656"/>
                  <a:pt x="36820" y="18656"/>
                  <a:pt x="36825" y="18656"/>
                </a:cubicBezTo>
                <a:cubicBezTo>
                  <a:pt x="36905" y="18656"/>
                  <a:pt x="37013" y="18602"/>
                  <a:pt x="37097" y="18602"/>
                </a:cubicBezTo>
                <a:cubicBezTo>
                  <a:pt x="37176" y="18602"/>
                  <a:pt x="37235" y="18650"/>
                  <a:pt x="37227" y="18838"/>
                </a:cubicBezTo>
                <a:cubicBezTo>
                  <a:pt x="37343" y="18889"/>
                  <a:pt x="37260" y="19022"/>
                  <a:pt x="37360" y="19071"/>
                </a:cubicBezTo>
                <a:cubicBezTo>
                  <a:pt x="37476" y="18722"/>
                  <a:pt x="37827" y="18722"/>
                  <a:pt x="38094" y="18689"/>
                </a:cubicBezTo>
                <a:cubicBezTo>
                  <a:pt x="38261" y="18671"/>
                  <a:pt x="38327" y="18571"/>
                  <a:pt x="38443" y="18522"/>
                </a:cubicBezTo>
                <a:cubicBezTo>
                  <a:pt x="38496" y="18455"/>
                  <a:pt x="38539" y="18369"/>
                  <a:pt x="38621" y="18369"/>
                </a:cubicBezTo>
                <a:cubicBezTo>
                  <a:pt x="38642" y="18369"/>
                  <a:pt x="38666" y="18375"/>
                  <a:pt x="38694" y="18389"/>
                </a:cubicBezTo>
                <a:cubicBezTo>
                  <a:pt x="38708" y="18393"/>
                  <a:pt x="38722" y="18395"/>
                  <a:pt x="38734" y="18395"/>
                </a:cubicBezTo>
                <a:cubicBezTo>
                  <a:pt x="38823" y="18395"/>
                  <a:pt x="38869" y="18303"/>
                  <a:pt x="38927" y="18289"/>
                </a:cubicBezTo>
                <a:cubicBezTo>
                  <a:pt x="39010" y="18289"/>
                  <a:pt x="39077" y="18322"/>
                  <a:pt x="39043" y="18405"/>
                </a:cubicBezTo>
                <a:cubicBezTo>
                  <a:pt x="39028" y="18436"/>
                  <a:pt x="39012" y="18449"/>
                  <a:pt x="38995" y="18449"/>
                </a:cubicBezTo>
                <a:cubicBezTo>
                  <a:pt x="38976" y="18449"/>
                  <a:pt x="38954" y="18432"/>
                  <a:pt x="38927" y="18405"/>
                </a:cubicBezTo>
                <a:lnTo>
                  <a:pt x="38927" y="18405"/>
                </a:lnTo>
                <a:cubicBezTo>
                  <a:pt x="38794" y="18522"/>
                  <a:pt x="38927" y="18638"/>
                  <a:pt x="38943" y="18755"/>
                </a:cubicBezTo>
                <a:cubicBezTo>
                  <a:pt x="38961" y="18755"/>
                  <a:pt x="38977" y="18771"/>
                  <a:pt x="38994" y="18771"/>
                </a:cubicBezTo>
                <a:cubicBezTo>
                  <a:pt x="39029" y="18761"/>
                  <a:pt x="39063" y="18756"/>
                  <a:pt x="39095" y="18756"/>
                </a:cubicBezTo>
                <a:cubicBezTo>
                  <a:pt x="39264" y="18756"/>
                  <a:pt x="39407" y="18882"/>
                  <a:pt x="39561" y="18938"/>
                </a:cubicBezTo>
                <a:cubicBezTo>
                  <a:pt x="39610" y="18938"/>
                  <a:pt x="39544" y="19005"/>
                  <a:pt x="39494" y="19022"/>
                </a:cubicBezTo>
                <a:cubicBezTo>
                  <a:pt x="39451" y="19087"/>
                  <a:pt x="39400" y="19145"/>
                  <a:pt x="39337" y="19145"/>
                </a:cubicBezTo>
                <a:cubicBezTo>
                  <a:pt x="39304" y="19145"/>
                  <a:pt x="39268" y="19129"/>
                  <a:pt x="39228" y="19089"/>
                </a:cubicBezTo>
                <a:cubicBezTo>
                  <a:pt x="39177" y="19072"/>
                  <a:pt x="39111" y="19034"/>
                  <a:pt x="39067" y="19034"/>
                </a:cubicBezTo>
                <a:cubicBezTo>
                  <a:pt x="39023" y="19034"/>
                  <a:pt x="39002" y="19072"/>
                  <a:pt x="39043" y="19205"/>
                </a:cubicBezTo>
                <a:cubicBezTo>
                  <a:pt x="39077" y="19322"/>
                  <a:pt x="38994" y="19405"/>
                  <a:pt x="38943" y="19505"/>
                </a:cubicBezTo>
                <a:cubicBezTo>
                  <a:pt x="38894" y="19589"/>
                  <a:pt x="38677" y="19605"/>
                  <a:pt x="38827" y="19772"/>
                </a:cubicBezTo>
                <a:cubicBezTo>
                  <a:pt x="38861" y="19822"/>
                  <a:pt x="38810" y="19905"/>
                  <a:pt x="38743" y="19922"/>
                </a:cubicBezTo>
                <a:cubicBezTo>
                  <a:pt x="38737" y="19923"/>
                  <a:pt x="38731" y="19924"/>
                  <a:pt x="38726" y="19924"/>
                </a:cubicBezTo>
                <a:cubicBezTo>
                  <a:pt x="38650" y="19924"/>
                  <a:pt x="38693" y="19821"/>
                  <a:pt x="38677" y="19805"/>
                </a:cubicBezTo>
                <a:cubicBezTo>
                  <a:pt x="38494" y="19689"/>
                  <a:pt x="38577" y="19522"/>
                  <a:pt x="38577" y="19389"/>
                </a:cubicBezTo>
                <a:lnTo>
                  <a:pt x="38577" y="19138"/>
                </a:lnTo>
                <a:cubicBezTo>
                  <a:pt x="38510" y="19122"/>
                  <a:pt x="38443" y="19105"/>
                  <a:pt x="38394" y="19071"/>
                </a:cubicBezTo>
                <a:lnTo>
                  <a:pt x="38394" y="19071"/>
                </a:lnTo>
                <a:cubicBezTo>
                  <a:pt x="38394" y="19155"/>
                  <a:pt x="38361" y="19255"/>
                  <a:pt x="38410" y="19305"/>
                </a:cubicBezTo>
                <a:cubicBezTo>
                  <a:pt x="38627" y="19605"/>
                  <a:pt x="38377" y="19589"/>
                  <a:pt x="38210" y="19622"/>
                </a:cubicBezTo>
                <a:cubicBezTo>
                  <a:pt x="38210" y="19638"/>
                  <a:pt x="38194" y="19656"/>
                  <a:pt x="38210" y="19672"/>
                </a:cubicBezTo>
                <a:cubicBezTo>
                  <a:pt x="38210" y="19772"/>
                  <a:pt x="38161" y="19822"/>
                  <a:pt x="38094" y="19872"/>
                </a:cubicBezTo>
                <a:cubicBezTo>
                  <a:pt x="38061" y="19922"/>
                  <a:pt x="37943" y="19956"/>
                  <a:pt x="37994" y="20056"/>
                </a:cubicBezTo>
                <a:cubicBezTo>
                  <a:pt x="38027" y="20105"/>
                  <a:pt x="38043" y="20172"/>
                  <a:pt x="37977" y="20205"/>
                </a:cubicBezTo>
                <a:cubicBezTo>
                  <a:pt x="37971" y="20206"/>
                  <a:pt x="37966" y="20207"/>
                  <a:pt x="37962" y="20207"/>
                </a:cubicBezTo>
                <a:cubicBezTo>
                  <a:pt x="37907" y="20207"/>
                  <a:pt x="37890" y="20121"/>
                  <a:pt x="37843" y="20105"/>
                </a:cubicBezTo>
                <a:cubicBezTo>
                  <a:pt x="37827" y="20105"/>
                  <a:pt x="37794" y="20105"/>
                  <a:pt x="37776" y="20122"/>
                </a:cubicBezTo>
                <a:cubicBezTo>
                  <a:pt x="37743" y="20182"/>
                  <a:pt x="37710" y="20205"/>
                  <a:pt x="37677" y="20205"/>
                </a:cubicBezTo>
                <a:cubicBezTo>
                  <a:pt x="37629" y="20205"/>
                  <a:pt x="37583" y="20155"/>
                  <a:pt x="37543" y="20105"/>
                </a:cubicBezTo>
                <a:cubicBezTo>
                  <a:pt x="37496" y="20086"/>
                  <a:pt x="37439" y="20030"/>
                  <a:pt x="37400" y="20030"/>
                </a:cubicBezTo>
                <a:cubicBezTo>
                  <a:pt x="37371" y="20030"/>
                  <a:pt x="37353" y="20063"/>
                  <a:pt x="37360" y="20172"/>
                </a:cubicBezTo>
                <a:lnTo>
                  <a:pt x="37360" y="20472"/>
                </a:lnTo>
                <a:cubicBezTo>
                  <a:pt x="37427" y="20438"/>
                  <a:pt x="37394" y="20372"/>
                  <a:pt x="37476" y="20305"/>
                </a:cubicBezTo>
                <a:cubicBezTo>
                  <a:pt x="37494" y="20438"/>
                  <a:pt x="37510" y="20556"/>
                  <a:pt x="37543" y="20656"/>
                </a:cubicBezTo>
                <a:cubicBezTo>
                  <a:pt x="37560" y="20705"/>
                  <a:pt x="37576" y="20739"/>
                  <a:pt x="37594" y="20772"/>
                </a:cubicBezTo>
                <a:lnTo>
                  <a:pt x="37594" y="20839"/>
                </a:lnTo>
                <a:cubicBezTo>
                  <a:pt x="37610" y="21139"/>
                  <a:pt x="37843" y="21372"/>
                  <a:pt x="37843" y="21689"/>
                </a:cubicBezTo>
                <a:cubicBezTo>
                  <a:pt x="37910" y="21939"/>
                  <a:pt x="37961" y="22206"/>
                  <a:pt x="38027" y="22472"/>
                </a:cubicBezTo>
                <a:cubicBezTo>
                  <a:pt x="38061" y="22456"/>
                  <a:pt x="38094" y="22439"/>
                  <a:pt x="38127" y="22406"/>
                </a:cubicBezTo>
                <a:cubicBezTo>
                  <a:pt x="38156" y="22384"/>
                  <a:pt x="38188" y="22372"/>
                  <a:pt x="38217" y="22372"/>
                </a:cubicBezTo>
                <a:cubicBezTo>
                  <a:pt x="38254" y="22372"/>
                  <a:pt x="38284" y="22392"/>
                  <a:pt x="38294" y="22439"/>
                </a:cubicBezTo>
                <a:cubicBezTo>
                  <a:pt x="38316" y="22528"/>
                  <a:pt x="38271" y="22536"/>
                  <a:pt x="38219" y="22536"/>
                </a:cubicBezTo>
                <a:cubicBezTo>
                  <a:pt x="38208" y="22536"/>
                  <a:pt x="38197" y="22535"/>
                  <a:pt x="38186" y="22535"/>
                </a:cubicBezTo>
                <a:cubicBezTo>
                  <a:pt x="38171" y="22535"/>
                  <a:pt x="38156" y="22536"/>
                  <a:pt x="38143" y="22539"/>
                </a:cubicBezTo>
                <a:cubicBezTo>
                  <a:pt x="38277" y="22790"/>
                  <a:pt x="38227" y="23072"/>
                  <a:pt x="38327" y="23323"/>
                </a:cubicBezTo>
                <a:cubicBezTo>
                  <a:pt x="38461" y="23557"/>
                  <a:pt x="38461" y="23806"/>
                  <a:pt x="38510" y="24057"/>
                </a:cubicBezTo>
                <a:cubicBezTo>
                  <a:pt x="38594" y="24123"/>
                  <a:pt x="38461" y="24239"/>
                  <a:pt x="38577" y="24290"/>
                </a:cubicBezTo>
                <a:cubicBezTo>
                  <a:pt x="38694" y="24339"/>
                  <a:pt x="38610" y="24473"/>
                  <a:pt x="38694" y="24539"/>
                </a:cubicBezTo>
                <a:lnTo>
                  <a:pt x="38694" y="24973"/>
                </a:lnTo>
                <a:lnTo>
                  <a:pt x="38761" y="24973"/>
                </a:lnTo>
                <a:cubicBezTo>
                  <a:pt x="38777" y="24957"/>
                  <a:pt x="38794" y="24924"/>
                  <a:pt x="38810" y="24906"/>
                </a:cubicBezTo>
                <a:cubicBezTo>
                  <a:pt x="38810" y="24824"/>
                  <a:pt x="39010" y="24906"/>
                  <a:pt x="38910" y="24740"/>
                </a:cubicBezTo>
                <a:cubicBezTo>
                  <a:pt x="38861" y="24657"/>
                  <a:pt x="38994" y="24673"/>
                  <a:pt x="39043" y="24657"/>
                </a:cubicBezTo>
                <a:cubicBezTo>
                  <a:pt x="39083" y="24623"/>
                  <a:pt x="39119" y="24608"/>
                  <a:pt x="39150" y="24608"/>
                </a:cubicBezTo>
                <a:cubicBezTo>
                  <a:pt x="39210" y="24608"/>
                  <a:pt x="39249" y="24663"/>
                  <a:pt x="39261" y="24740"/>
                </a:cubicBezTo>
                <a:cubicBezTo>
                  <a:pt x="39261" y="24816"/>
                  <a:pt x="39218" y="24843"/>
                  <a:pt x="39161" y="24843"/>
                </a:cubicBezTo>
                <a:cubicBezTo>
                  <a:pt x="39130" y="24843"/>
                  <a:pt x="39096" y="24835"/>
                  <a:pt x="39061" y="24824"/>
                </a:cubicBezTo>
                <a:cubicBezTo>
                  <a:pt x="39027" y="24906"/>
                  <a:pt x="39010" y="24973"/>
                  <a:pt x="38943" y="25024"/>
                </a:cubicBezTo>
                <a:cubicBezTo>
                  <a:pt x="38877" y="25057"/>
                  <a:pt x="38827" y="25073"/>
                  <a:pt x="38761" y="25090"/>
                </a:cubicBezTo>
                <a:cubicBezTo>
                  <a:pt x="38794" y="25224"/>
                  <a:pt x="38827" y="25340"/>
                  <a:pt x="38861" y="25457"/>
                </a:cubicBezTo>
                <a:cubicBezTo>
                  <a:pt x="38810" y="26057"/>
                  <a:pt x="38894" y="26673"/>
                  <a:pt x="38877" y="27273"/>
                </a:cubicBezTo>
                <a:cubicBezTo>
                  <a:pt x="38894" y="27424"/>
                  <a:pt x="38761" y="27424"/>
                  <a:pt x="38694" y="27507"/>
                </a:cubicBezTo>
                <a:cubicBezTo>
                  <a:pt x="38810" y="27574"/>
                  <a:pt x="38943" y="27624"/>
                  <a:pt x="38994" y="27758"/>
                </a:cubicBezTo>
                <a:cubicBezTo>
                  <a:pt x="38994" y="27774"/>
                  <a:pt x="38994" y="27807"/>
                  <a:pt x="39010" y="27807"/>
                </a:cubicBezTo>
                <a:cubicBezTo>
                  <a:pt x="39261" y="27891"/>
                  <a:pt x="39077" y="27940"/>
                  <a:pt x="38994" y="28007"/>
                </a:cubicBezTo>
                <a:cubicBezTo>
                  <a:pt x="39061" y="28007"/>
                  <a:pt x="39144" y="28024"/>
                  <a:pt x="39144" y="28074"/>
                </a:cubicBezTo>
                <a:cubicBezTo>
                  <a:pt x="39144" y="28324"/>
                  <a:pt x="39277" y="28558"/>
                  <a:pt x="39210" y="28791"/>
                </a:cubicBezTo>
                <a:cubicBezTo>
                  <a:pt x="39210" y="28807"/>
                  <a:pt x="39194" y="28841"/>
                  <a:pt x="39177" y="28858"/>
                </a:cubicBezTo>
                <a:cubicBezTo>
                  <a:pt x="39177" y="29025"/>
                  <a:pt x="39194" y="29207"/>
                  <a:pt x="39061" y="29341"/>
                </a:cubicBezTo>
                <a:cubicBezTo>
                  <a:pt x="39244" y="29558"/>
                  <a:pt x="39228" y="29641"/>
                  <a:pt x="38994" y="29891"/>
                </a:cubicBezTo>
                <a:lnTo>
                  <a:pt x="38994" y="30008"/>
                </a:lnTo>
                <a:cubicBezTo>
                  <a:pt x="38843" y="30292"/>
                  <a:pt x="39027" y="30574"/>
                  <a:pt x="38994" y="30858"/>
                </a:cubicBezTo>
                <a:cubicBezTo>
                  <a:pt x="39077" y="31425"/>
                  <a:pt x="39094" y="32008"/>
                  <a:pt x="39110" y="32575"/>
                </a:cubicBezTo>
                <a:cubicBezTo>
                  <a:pt x="39110" y="32808"/>
                  <a:pt x="38961" y="32859"/>
                  <a:pt x="38810" y="32926"/>
                </a:cubicBezTo>
                <a:cubicBezTo>
                  <a:pt x="38594" y="33059"/>
                  <a:pt x="38743" y="33308"/>
                  <a:pt x="38627" y="33475"/>
                </a:cubicBezTo>
                <a:cubicBezTo>
                  <a:pt x="38643" y="33608"/>
                  <a:pt x="38810" y="33742"/>
                  <a:pt x="38694" y="33892"/>
                </a:cubicBezTo>
                <a:cubicBezTo>
                  <a:pt x="38694" y="33993"/>
                  <a:pt x="38761" y="34059"/>
                  <a:pt x="38810" y="34126"/>
                </a:cubicBezTo>
                <a:cubicBezTo>
                  <a:pt x="38894" y="34226"/>
                  <a:pt x="38794" y="34259"/>
                  <a:pt x="38743" y="34326"/>
                </a:cubicBezTo>
                <a:cubicBezTo>
                  <a:pt x="38759" y="34520"/>
                  <a:pt x="38774" y="34716"/>
                  <a:pt x="38521" y="34716"/>
                </a:cubicBezTo>
                <a:cubicBezTo>
                  <a:pt x="38493" y="34716"/>
                  <a:pt x="38462" y="34714"/>
                  <a:pt x="38427" y="34709"/>
                </a:cubicBezTo>
                <a:cubicBezTo>
                  <a:pt x="38426" y="34708"/>
                  <a:pt x="38424" y="34708"/>
                  <a:pt x="38422" y="34708"/>
                </a:cubicBezTo>
                <a:cubicBezTo>
                  <a:pt x="38322" y="34708"/>
                  <a:pt x="38161" y="35162"/>
                  <a:pt x="38161" y="35326"/>
                </a:cubicBezTo>
                <a:cubicBezTo>
                  <a:pt x="38177" y="35560"/>
                  <a:pt x="37927" y="35693"/>
                  <a:pt x="37894" y="35909"/>
                </a:cubicBezTo>
                <a:cubicBezTo>
                  <a:pt x="37861" y="35893"/>
                  <a:pt x="37827" y="35860"/>
                  <a:pt x="37794" y="35860"/>
                </a:cubicBezTo>
                <a:cubicBezTo>
                  <a:pt x="37643" y="35860"/>
                  <a:pt x="37576" y="35926"/>
                  <a:pt x="37576" y="36093"/>
                </a:cubicBezTo>
                <a:cubicBezTo>
                  <a:pt x="37576" y="36126"/>
                  <a:pt x="37560" y="36176"/>
                  <a:pt x="37543" y="36176"/>
                </a:cubicBezTo>
                <a:cubicBezTo>
                  <a:pt x="37327" y="36176"/>
                  <a:pt x="37543" y="36493"/>
                  <a:pt x="37327" y="36493"/>
                </a:cubicBezTo>
                <a:cubicBezTo>
                  <a:pt x="37343" y="36593"/>
                  <a:pt x="37343" y="36760"/>
                  <a:pt x="37376" y="36793"/>
                </a:cubicBezTo>
                <a:cubicBezTo>
                  <a:pt x="37594" y="36976"/>
                  <a:pt x="37410" y="37076"/>
                  <a:pt x="37310" y="37193"/>
                </a:cubicBezTo>
                <a:cubicBezTo>
                  <a:pt x="37260" y="37243"/>
                  <a:pt x="37227" y="37293"/>
                  <a:pt x="37227" y="37360"/>
                </a:cubicBezTo>
                <a:cubicBezTo>
                  <a:pt x="37394" y="37627"/>
                  <a:pt x="37110" y="37693"/>
                  <a:pt x="36994" y="37843"/>
                </a:cubicBezTo>
                <a:cubicBezTo>
                  <a:pt x="37027" y="38060"/>
                  <a:pt x="36976" y="38227"/>
                  <a:pt x="36776" y="38327"/>
                </a:cubicBezTo>
                <a:cubicBezTo>
                  <a:pt x="36643" y="38243"/>
                  <a:pt x="36976" y="38127"/>
                  <a:pt x="36760" y="38027"/>
                </a:cubicBezTo>
                <a:lnTo>
                  <a:pt x="36760" y="38027"/>
                </a:lnTo>
                <a:cubicBezTo>
                  <a:pt x="36743" y="38060"/>
                  <a:pt x="36710" y="38076"/>
                  <a:pt x="36694" y="38094"/>
                </a:cubicBezTo>
                <a:cubicBezTo>
                  <a:pt x="36660" y="38260"/>
                  <a:pt x="36509" y="38394"/>
                  <a:pt x="36576" y="38610"/>
                </a:cubicBezTo>
                <a:cubicBezTo>
                  <a:pt x="36443" y="38560"/>
                  <a:pt x="36509" y="38394"/>
                  <a:pt x="36376" y="38394"/>
                </a:cubicBezTo>
                <a:cubicBezTo>
                  <a:pt x="36360" y="38476"/>
                  <a:pt x="36409" y="38560"/>
                  <a:pt x="36327" y="38627"/>
                </a:cubicBezTo>
                <a:cubicBezTo>
                  <a:pt x="36260" y="38727"/>
                  <a:pt x="36143" y="38676"/>
                  <a:pt x="36076" y="38760"/>
                </a:cubicBezTo>
                <a:cubicBezTo>
                  <a:pt x="36058" y="38796"/>
                  <a:pt x="36038" y="38809"/>
                  <a:pt x="36017" y="38809"/>
                </a:cubicBezTo>
                <a:cubicBezTo>
                  <a:pt x="35979" y="38809"/>
                  <a:pt x="35936" y="38771"/>
                  <a:pt x="35893" y="38760"/>
                </a:cubicBezTo>
                <a:lnTo>
                  <a:pt x="35843" y="38760"/>
                </a:lnTo>
                <a:cubicBezTo>
                  <a:pt x="35909" y="38860"/>
                  <a:pt x="35909" y="38976"/>
                  <a:pt x="35876" y="39094"/>
                </a:cubicBezTo>
                <a:cubicBezTo>
                  <a:pt x="35743" y="39060"/>
                  <a:pt x="35827" y="38910"/>
                  <a:pt x="35709" y="38876"/>
                </a:cubicBezTo>
                <a:cubicBezTo>
                  <a:pt x="35709" y="38910"/>
                  <a:pt x="35676" y="38960"/>
                  <a:pt x="35693" y="38994"/>
                </a:cubicBezTo>
                <a:cubicBezTo>
                  <a:pt x="35709" y="39076"/>
                  <a:pt x="35743" y="39176"/>
                  <a:pt x="35660" y="39243"/>
                </a:cubicBezTo>
                <a:cubicBezTo>
                  <a:pt x="35651" y="39252"/>
                  <a:pt x="35635" y="39256"/>
                  <a:pt x="35620" y="39256"/>
                </a:cubicBezTo>
                <a:cubicBezTo>
                  <a:pt x="35606" y="39256"/>
                  <a:pt x="35593" y="39252"/>
                  <a:pt x="35593" y="39243"/>
                </a:cubicBezTo>
                <a:cubicBezTo>
                  <a:pt x="35527" y="39160"/>
                  <a:pt x="35493" y="39076"/>
                  <a:pt x="35509" y="38960"/>
                </a:cubicBezTo>
                <a:cubicBezTo>
                  <a:pt x="35527" y="38910"/>
                  <a:pt x="35593" y="38860"/>
                  <a:pt x="35527" y="38810"/>
                </a:cubicBezTo>
                <a:lnTo>
                  <a:pt x="35527" y="38810"/>
                </a:lnTo>
                <a:cubicBezTo>
                  <a:pt x="35276" y="38960"/>
                  <a:pt x="35009" y="39143"/>
                  <a:pt x="34742" y="39294"/>
                </a:cubicBezTo>
                <a:cubicBezTo>
                  <a:pt x="34593" y="39377"/>
                  <a:pt x="34493" y="39494"/>
                  <a:pt x="34442" y="39661"/>
                </a:cubicBezTo>
                <a:cubicBezTo>
                  <a:pt x="34476" y="39727"/>
                  <a:pt x="34526" y="39777"/>
                  <a:pt x="34560" y="39827"/>
                </a:cubicBezTo>
                <a:cubicBezTo>
                  <a:pt x="34576" y="39835"/>
                  <a:pt x="34601" y="39835"/>
                  <a:pt x="34624" y="39835"/>
                </a:cubicBezTo>
                <a:cubicBezTo>
                  <a:pt x="34647" y="39835"/>
                  <a:pt x="34668" y="39835"/>
                  <a:pt x="34676" y="39843"/>
                </a:cubicBezTo>
                <a:cubicBezTo>
                  <a:pt x="34693" y="39910"/>
                  <a:pt x="34660" y="39961"/>
                  <a:pt x="34609" y="39994"/>
                </a:cubicBezTo>
                <a:cubicBezTo>
                  <a:pt x="34526" y="40061"/>
                  <a:pt x="34360" y="39994"/>
                  <a:pt x="34376" y="40194"/>
                </a:cubicBezTo>
                <a:cubicBezTo>
                  <a:pt x="34376" y="40210"/>
                  <a:pt x="34372" y="40215"/>
                  <a:pt x="34367" y="40215"/>
                </a:cubicBezTo>
                <a:cubicBezTo>
                  <a:pt x="34356" y="40215"/>
                  <a:pt x="34337" y="40189"/>
                  <a:pt x="34326" y="40177"/>
                </a:cubicBezTo>
                <a:cubicBezTo>
                  <a:pt x="34259" y="40110"/>
                  <a:pt x="34202" y="40085"/>
                  <a:pt x="34151" y="40085"/>
                </a:cubicBezTo>
                <a:cubicBezTo>
                  <a:pt x="34036" y="40085"/>
                  <a:pt x="33952" y="40213"/>
                  <a:pt x="33859" y="40294"/>
                </a:cubicBezTo>
                <a:cubicBezTo>
                  <a:pt x="33762" y="40390"/>
                  <a:pt x="33689" y="40511"/>
                  <a:pt x="33561" y="40511"/>
                </a:cubicBezTo>
                <a:cubicBezTo>
                  <a:pt x="33535" y="40511"/>
                  <a:pt x="33507" y="40505"/>
                  <a:pt x="33475" y="40494"/>
                </a:cubicBezTo>
                <a:cubicBezTo>
                  <a:pt x="33442" y="40510"/>
                  <a:pt x="33426" y="40510"/>
                  <a:pt x="33409" y="40510"/>
                </a:cubicBezTo>
                <a:cubicBezTo>
                  <a:pt x="33387" y="40574"/>
                  <a:pt x="33352" y="40604"/>
                  <a:pt x="33308" y="40604"/>
                </a:cubicBezTo>
                <a:cubicBezTo>
                  <a:pt x="33283" y="40604"/>
                  <a:pt x="33256" y="40595"/>
                  <a:pt x="33226" y="40577"/>
                </a:cubicBezTo>
                <a:cubicBezTo>
                  <a:pt x="33189" y="40535"/>
                  <a:pt x="33157" y="40519"/>
                  <a:pt x="33129" y="40519"/>
                </a:cubicBezTo>
                <a:cubicBezTo>
                  <a:pt x="33067" y="40519"/>
                  <a:pt x="33021" y="40593"/>
                  <a:pt x="32975" y="40628"/>
                </a:cubicBezTo>
                <a:cubicBezTo>
                  <a:pt x="32942" y="40644"/>
                  <a:pt x="32909" y="40694"/>
                  <a:pt x="32859" y="40694"/>
                </a:cubicBezTo>
                <a:cubicBezTo>
                  <a:pt x="32893" y="40761"/>
                  <a:pt x="32959" y="40744"/>
                  <a:pt x="33026" y="40761"/>
                </a:cubicBezTo>
                <a:cubicBezTo>
                  <a:pt x="33093" y="40777"/>
                  <a:pt x="33075" y="40828"/>
                  <a:pt x="33075" y="40877"/>
                </a:cubicBezTo>
                <a:cubicBezTo>
                  <a:pt x="33075" y="40914"/>
                  <a:pt x="33060" y="40925"/>
                  <a:pt x="33041" y="40925"/>
                </a:cubicBezTo>
                <a:cubicBezTo>
                  <a:pt x="33025" y="40925"/>
                  <a:pt x="33007" y="40918"/>
                  <a:pt x="32993" y="40910"/>
                </a:cubicBezTo>
                <a:cubicBezTo>
                  <a:pt x="32842" y="40910"/>
                  <a:pt x="32726" y="40961"/>
                  <a:pt x="32608" y="41061"/>
                </a:cubicBezTo>
                <a:cubicBezTo>
                  <a:pt x="32608" y="41277"/>
                  <a:pt x="32375" y="41128"/>
                  <a:pt x="32308" y="41244"/>
                </a:cubicBezTo>
                <a:cubicBezTo>
                  <a:pt x="32259" y="41328"/>
                  <a:pt x="32159" y="41310"/>
                  <a:pt x="32075" y="41361"/>
                </a:cubicBezTo>
                <a:cubicBezTo>
                  <a:pt x="32059" y="41354"/>
                  <a:pt x="32044" y="41351"/>
                  <a:pt x="32030" y="41351"/>
                </a:cubicBezTo>
                <a:cubicBezTo>
                  <a:pt x="31950" y="41351"/>
                  <a:pt x="31885" y="41437"/>
                  <a:pt x="31814" y="41437"/>
                </a:cubicBezTo>
                <a:cubicBezTo>
                  <a:pt x="31801" y="41437"/>
                  <a:pt x="31788" y="41434"/>
                  <a:pt x="31775" y="41428"/>
                </a:cubicBezTo>
                <a:cubicBezTo>
                  <a:pt x="31686" y="41428"/>
                  <a:pt x="31585" y="41492"/>
                  <a:pt x="31497" y="41492"/>
                </a:cubicBezTo>
                <a:cubicBezTo>
                  <a:pt x="31436" y="41492"/>
                  <a:pt x="31382" y="41462"/>
                  <a:pt x="31341" y="41361"/>
                </a:cubicBezTo>
                <a:cubicBezTo>
                  <a:pt x="31325" y="41377"/>
                  <a:pt x="31308" y="41377"/>
                  <a:pt x="31292" y="41377"/>
                </a:cubicBezTo>
                <a:cubicBezTo>
                  <a:pt x="31325" y="41528"/>
                  <a:pt x="31092" y="41410"/>
                  <a:pt x="31092" y="41544"/>
                </a:cubicBezTo>
                <a:cubicBezTo>
                  <a:pt x="31047" y="41691"/>
                  <a:pt x="30903" y="41730"/>
                  <a:pt x="30793" y="41730"/>
                </a:cubicBezTo>
                <a:cubicBezTo>
                  <a:pt x="30741" y="41730"/>
                  <a:pt x="30696" y="41721"/>
                  <a:pt x="30675" y="41710"/>
                </a:cubicBezTo>
                <a:cubicBezTo>
                  <a:pt x="30617" y="41675"/>
                  <a:pt x="30562" y="41667"/>
                  <a:pt x="30509" y="41667"/>
                </a:cubicBezTo>
                <a:cubicBezTo>
                  <a:pt x="30469" y="41667"/>
                  <a:pt x="30430" y="41671"/>
                  <a:pt x="30391" y="41671"/>
                </a:cubicBezTo>
                <a:cubicBezTo>
                  <a:pt x="30363" y="41671"/>
                  <a:pt x="30336" y="41669"/>
                  <a:pt x="30308" y="41661"/>
                </a:cubicBezTo>
                <a:lnTo>
                  <a:pt x="30308" y="41728"/>
                </a:lnTo>
                <a:cubicBezTo>
                  <a:pt x="30341" y="41728"/>
                  <a:pt x="30375" y="41728"/>
                  <a:pt x="30375" y="41761"/>
                </a:cubicBezTo>
                <a:cubicBezTo>
                  <a:pt x="30278" y="41761"/>
                  <a:pt x="30190" y="41832"/>
                  <a:pt x="30098" y="41832"/>
                </a:cubicBezTo>
                <a:cubicBezTo>
                  <a:pt x="30063" y="41832"/>
                  <a:pt x="30028" y="41822"/>
                  <a:pt x="29992" y="41794"/>
                </a:cubicBezTo>
                <a:cubicBezTo>
                  <a:pt x="29668" y="41833"/>
                  <a:pt x="29345" y="41872"/>
                  <a:pt x="29014" y="41872"/>
                </a:cubicBezTo>
                <a:cubicBezTo>
                  <a:pt x="28918" y="41872"/>
                  <a:pt x="28822" y="41869"/>
                  <a:pt x="28725" y="41861"/>
                </a:cubicBezTo>
                <a:lnTo>
                  <a:pt x="28607" y="41861"/>
                </a:lnTo>
                <a:cubicBezTo>
                  <a:pt x="28586" y="41894"/>
                  <a:pt x="28566" y="41905"/>
                  <a:pt x="28547" y="41905"/>
                </a:cubicBezTo>
                <a:cubicBezTo>
                  <a:pt x="28507" y="41905"/>
                  <a:pt x="28470" y="41856"/>
                  <a:pt x="28425" y="41844"/>
                </a:cubicBezTo>
                <a:lnTo>
                  <a:pt x="28374" y="41844"/>
                </a:lnTo>
                <a:cubicBezTo>
                  <a:pt x="28318" y="41893"/>
                  <a:pt x="28268" y="41916"/>
                  <a:pt x="28223" y="41916"/>
                </a:cubicBezTo>
                <a:cubicBezTo>
                  <a:pt x="28160" y="41916"/>
                  <a:pt x="28106" y="41872"/>
                  <a:pt x="28058" y="41794"/>
                </a:cubicBezTo>
                <a:cubicBezTo>
                  <a:pt x="28042" y="41793"/>
                  <a:pt x="28025" y="41792"/>
                  <a:pt x="28009" y="41792"/>
                </a:cubicBezTo>
                <a:cubicBezTo>
                  <a:pt x="27866" y="41792"/>
                  <a:pt x="27722" y="41842"/>
                  <a:pt x="27579" y="41842"/>
                </a:cubicBezTo>
                <a:cubicBezTo>
                  <a:pt x="27538" y="41842"/>
                  <a:pt x="27498" y="41838"/>
                  <a:pt x="27458" y="41828"/>
                </a:cubicBezTo>
                <a:cubicBezTo>
                  <a:pt x="27424" y="41844"/>
                  <a:pt x="27374" y="41844"/>
                  <a:pt x="27340" y="41844"/>
                </a:cubicBezTo>
                <a:cubicBezTo>
                  <a:pt x="27328" y="41848"/>
                  <a:pt x="27317" y="41850"/>
                  <a:pt x="27306" y="41850"/>
                </a:cubicBezTo>
                <a:cubicBezTo>
                  <a:pt x="27232" y="41850"/>
                  <a:pt x="27199" y="41757"/>
                  <a:pt x="27140" y="41728"/>
                </a:cubicBezTo>
                <a:cubicBezTo>
                  <a:pt x="27074" y="41777"/>
                  <a:pt x="26974" y="41761"/>
                  <a:pt x="26891" y="41810"/>
                </a:cubicBezTo>
                <a:cubicBezTo>
                  <a:pt x="26846" y="41835"/>
                  <a:pt x="26810" y="41846"/>
                  <a:pt x="26783" y="41846"/>
                </a:cubicBezTo>
                <a:cubicBezTo>
                  <a:pt x="26698" y="41846"/>
                  <a:pt x="26683" y="41748"/>
                  <a:pt x="26658" y="41661"/>
                </a:cubicBezTo>
                <a:cubicBezTo>
                  <a:pt x="26647" y="41660"/>
                  <a:pt x="26636" y="41659"/>
                  <a:pt x="26625" y="41659"/>
                </a:cubicBezTo>
                <a:cubicBezTo>
                  <a:pt x="26550" y="41659"/>
                  <a:pt x="26471" y="41681"/>
                  <a:pt x="26395" y="41681"/>
                </a:cubicBezTo>
                <a:cubicBezTo>
                  <a:pt x="26308" y="41681"/>
                  <a:pt x="26224" y="41652"/>
                  <a:pt x="26157" y="41528"/>
                </a:cubicBezTo>
                <a:cubicBezTo>
                  <a:pt x="26151" y="41515"/>
                  <a:pt x="26142" y="41509"/>
                  <a:pt x="26130" y="41509"/>
                </a:cubicBezTo>
                <a:cubicBezTo>
                  <a:pt x="26112" y="41509"/>
                  <a:pt x="26088" y="41523"/>
                  <a:pt x="26057" y="41544"/>
                </a:cubicBezTo>
                <a:cubicBezTo>
                  <a:pt x="25976" y="41591"/>
                  <a:pt x="25901" y="41622"/>
                  <a:pt x="25836" y="41622"/>
                </a:cubicBezTo>
                <a:cubicBezTo>
                  <a:pt x="25741" y="41622"/>
                  <a:pt x="25670" y="41556"/>
                  <a:pt x="25640" y="41377"/>
                </a:cubicBezTo>
                <a:cubicBezTo>
                  <a:pt x="25624" y="41328"/>
                  <a:pt x="25557" y="41244"/>
                  <a:pt x="25507" y="41194"/>
                </a:cubicBezTo>
                <a:cubicBezTo>
                  <a:pt x="25473" y="41194"/>
                  <a:pt x="25424" y="41177"/>
                  <a:pt x="25391" y="41177"/>
                </a:cubicBezTo>
                <a:cubicBezTo>
                  <a:pt x="25383" y="41176"/>
                  <a:pt x="25375" y="41175"/>
                  <a:pt x="25368" y="41175"/>
                </a:cubicBezTo>
                <a:cubicBezTo>
                  <a:pt x="25306" y="41175"/>
                  <a:pt x="25244" y="41211"/>
                  <a:pt x="25187" y="41211"/>
                </a:cubicBezTo>
                <a:cubicBezTo>
                  <a:pt x="25159" y="41211"/>
                  <a:pt x="25132" y="41202"/>
                  <a:pt x="25107" y="41177"/>
                </a:cubicBezTo>
                <a:cubicBezTo>
                  <a:pt x="25023" y="41117"/>
                  <a:pt x="24952" y="41090"/>
                  <a:pt x="24892" y="41090"/>
                </a:cubicBezTo>
                <a:cubicBezTo>
                  <a:pt x="24784" y="41090"/>
                  <a:pt x="24710" y="41178"/>
                  <a:pt x="24657" y="41328"/>
                </a:cubicBezTo>
                <a:cubicBezTo>
                  <a:pt x="24643" y="41369"/>
                  <a:pt x="24606" y="41398"/>
                  <a:pt x="24557" y="41398"/>
                </a:cubicBezTo>
                <a:cubicBezTo>
                  <a:pt x="24546" y="41398"/>
                  <a:pt x="24535" y="41397"/>
                  <a:pt x="24524" y="41394"/>
                </a:cubicBezTo>
                <a:cubicBezTo>
                  <a:pt x="24440" y="41310"/>
                  <a:pt x="24640" y="41144"/>
                  <a:pt x="24457" y="41110"/>
                </a:cubicBezTo>
                <a:cubicBezTo>
                  <a:pt x="24435" y="41105"/>
                  <a:pt x="24415" y="41102"/>
                  <a:pt x="24397" y="41102"/>
                </a:cubicBezTo>
                <a:cubicBezTo>
                  <a:pt x="24253" y="41102"/>
                  <a:pt x="24234" y="41270"/>
                  <a:pt x="24190" y="41477"/>
                </a:cubicBezTo>
                <a:cubicBezTo>
                  <a:pt x="24073" y="41010"/>
                  <a:pt x="23740" y="41161"/>
                  <a:pt x="23473" y="41110"/>
                </a:cubicBezTo>
                <a:cubicBezTo>
                  <a:pt x="23459" y="41108"/>
                  <a:pt x="23445" y="41108"/>
                  <a:pt x="23431" y="41108"/>
                </a:cubicBezTo>
                <a:cubicBezTo>
                  <a:pt x="23378" y="41108"/>
                  <a:pt x="23320" y="41117"/>
                  <a:pt x="23263" y="41117"/>
                </a:cubicBezTo>
                <a:cubicBezTo>
                  <a:pt x="23203" y="41117"/>
                  <a:pt x="23143" y="41106"/>
                  <a:pt x="23090" y="41061"/>
                </a:cubicBezTo>
                <a:lnTo>
                  <a:pt x="23073" y="41061"/>
                </a:lnTo>
                <a:cubicBezTo>
                  <a:pt x="23023" y="41094"/>
                  <a:pt x="22957" y="41110"/>
                  <a:pt x="22906" y="41128"/>
                </a:cubicBezTo>
                <a:cubicBezTo>
                  <a:pt x="22890" y="41144"/>
                  <a:pt x="22857" y="41161"/>
                  <a:pt x="22839" y="41177"/>
                </a:cubicBezTo>
                <a:cubicBezTo>
                  <a:pt x="22776" y="41251"/>
                  <a:pt x="22706" y="41305"/>
                  <a:pt x="22626" y="41305"/>
                </a:cubicBezTo>
                <a:cubicBezTo>
                  <a:pt x="22579" y="41305"/>
                  <a:pt x="22528" y="41287"/>
                  <a:pt x="22473" y="41244"/>
                </a:cubicBezTo>
                <a:lnTo>
                  <a:pt x="22423" y="41244"/>
                </a:lnTo>
                <a:cubicBezTo>
                  <a:pt x="22389" y="41262"/>
                  <a:pt x="22363" y="41270"/>
                  <a:pt x="22342" y="41270"/>
                </a:cubicBezTo>
                <a:cubicBezTo>
                  <a:pt x="22247" y="41270"/>
                  <a:pt x="22257" y="41118"/>
                  <a:pt x="22190" y="41077"/>
                </a:cubicBezTo>
                <a:cubicBezTo>
                  <a:pt x="21923" y="40894"/>
                  <a:pt x="21606" y="40877"/>
                  <a:pt x="21323" y="40777"/>
                </a:cubicBezTo>
                <a:cubicBezTo>
                  <a:pt x="21234" y="40747"/>
                  <a:pt x="21145" y="40691"/>
                  <a:pt x="21056" y="40691"/>
                </a:cubicBezTo>
                <a:cubicBezTo>
                  <a:pt x="21045" y="40691"/>
                  <a:pt x="21034" y="40692"/>
                  <a:pt x="21023" y="40694"/>
                </a:cubicBezTo>
                <a:cubicBezTo>
                  <a:pt x="20972" y="40677"/>
                  <a:pt x="20939" y="40661"/>
                  <a:pt x="20905" y="40644"/>
                </a:cubicBezTo>
                <a:cubicBezTo>
                  <a:pt x="20826" y="40683"/>
                  <a:pt x="20751" y="40699"/>
                  <a:pt x="20679" y="40699"/>
                </a:cubicBezTo>
                <a:cubicBezTo>
                  <a:pt x="20451" y="40699"/>
                  <a:pt x="20255" y="40537"/>
                  <a:pt x="20039" y="40461"/>
                </a:cubicBezTo>
                <a:cubicBezTo>
                  <a:pt x="20022" y="40464"/>
                  <a:pt x="20005" y="40466"/>
                  <a:pt x="19988" y="40466"/>
                </a:cubicBezTo>
                <a:cubicBezTo>
                  <a:pt x="19924" y="40466"/>
                  <a:pt x="19869" y="40437"/>
                  <a:pt x="19856" y="40343"/>
                </a:cubicBezTo>
                <a:cubicBezTo>
                  <a:pt x="19772" y="40327"/>
                  <a:pt x="19705" y="40310"/>
                  <a:pt x="19622" y="40310"/>
                </a:cubicBezTo>
                <a:lnTo>
                  <a:pt x="19622" y="40577"/>
                </a:lnTo>
                <a:cubicBezTo>
                  <a:pt x="19656" y="40628"/>
                  <a:pt x="19689" y="40628"/>
                  <a:pt x="19738" y="40628"/>
                </a:cubicBezTo>
                <a:cubicBezTo>
                  <a:pt x="19839" y="40628"/>
                  <a:pt x="19923" y="40661"/>
                  <a:pt x="20005" y="40710"/>
                </a:cubicBezTo>
                <a:cubicBezTo>
                  <a:pt x="19899" y="40817"/>
                  <a:pt x="19835" y="40977"/>
                  <a:pt x="19686" y="40977"/>
                </a:cubicBezTo>
                <a:cubicBezTo>
                  <a:pt x="19648" y="40977"/>
                  <a:pt x="19606" y="40967"/>
                  <a:pt x="19556" y="40944"/>
                </a:cubicBezTo>
                <a:cubicBezTo>
                  <a:pt x="19511" y="40989"/>
                  <a:pt x="19465" y="41007"/>
                  <a:pt x="19420" y="41007"/>
                </a:cubicBezTo>
                <a:cubicBezTo>
                  <a:pt x="19365" y="41007"/>
                  <a:pt x="19311" y="40980"/>
                  <a:pt x="19256" y="40944"/>
                </a:cubicBezTo>
                <a:cubicBezTo>
                  <a:pt x="19005" y="40861"/>
                  <a:pt x="19038" y="40694"/>
                  <a:pt x="19138" y="40527"/>
                </a:cubicBezTo>
                <a:cubicBezTo>
                  <a:pt x="19225" y="40440"/>
                  <a:pt x="19326" y="40391"/>
                  <a:pt x="19438" y="40391"/>
                </a:cubicBezTo>
                <a:cubicBezTo>
                  <a:pt x="19455" y="40391"/>
                  <a:pt x="19472" y="40392"/>
                  <a:pt x="19489" y="40394"/>
                </a:cubicBezTo>
                <a:cubicBezTo>
                  <a:pt x="19505" y="40277"/>
                  <a:pt x="19405" y="40243"/>
                  <a:pt x="19372" y="40161"/>
                </a:cubicBezTo>
                <a:cubicBezTo>
                  <a:pt x="19263" y="40192"/>
                  <a:pt x="19183" y="40296"/>
                  <a:pt x="19036" y="40296"/>
                </a:cubicBezTo>
                <a:cubicBezTo>
                  <a:pt x="19026" y="40296"/>
                  <a:pt x="19016" y="40295"/>
                  <a:pt x="19005" y="40294"/>
                </a:cubicBezTo>
                <a:cubicBezTo>
                  <a:pt x="18994" y="40291"/>
                  <a:pt x="18984" y="40290"/>
                  <a:pt x="18976" y="40290"/>
                </a:cubicBezTo>
                <a:cubicBezTo>
                  <a:pt x="18884" y="40290"/>
                  <a:pt x="18950" y="40449"/>
                  <a:pt x="18889" y="40510"/>
                </a:cubicBezTo>
                <a:cubicBezTo>
                  <a:pt x="18841" y="40598"/>
                  <a:pt x="18794" y="40636"/>
                  <a:pt x="18746" y="40636"/>
                </a:cubicBezTo>
                <a:cubicBezTo>
                  <a:pt x="18694" y="40636"/>
                  <a:pt x="18641" y="40589"/>
                  <a:pt x="18589" y="40510"/>
                </a:cubicBezTo>
                <a:cubicBezTo>
                  <a:pt x="18538" y="40494"/>
                  <a:pt x="18489" y="40461"/>
                  <a:pt x="18471" y="40394"/>
                </a:cubicBezTo>
                <a:cubicBezTo>
                  <a:pt x="18405" y="40394"/>
                  <a:pt x="18338" y="40410"/>
                  <a:pt x="18371" y="40510"/>
                </a:cubicBezTo>
                <a:cubicBezTo>
                  <a:pt x="18405" y="40594"/>
                  <a:pt x="18371" y="40628"/>
                  <a:pt x="18271" y="40628"/>
                </a:cubicBezTo>
                <a:cubicBezTo>
                  <a:pt x="18189" y="40628"/>
                  <a:pt x="18138" y="40594"/>
                  <a:pt x="18138" y="40494"/>
                </a:cubicBezTo>
                <a:cubicBezTo>
                  <a:pt x="18138" y="40377"/>
                  <a:pt x="18222" y="40277"/>
                  <a:pt x="18171" y="40177"/>
                </a:cubicBezTo>
                <a:lnTo>
                  <a:pt x="18171" y="40143"/>
                </a:lnTo>
                <a:cubicBezTo>
                  <a:pt x="18171" y="40048"/>
                  <a:pt x="18194" y="39985"/>
                  <a:pt x="18287" y="39985"/>
                </a:cubicBezTo>
                <a:cubicBezTo>
                  <a:pt x="18306" y="39985"/>
                  <a:pt x="18329" y="39988"/>
                  <a:pt x="18355" y="39994"/>
                </a:cubicBezTo>
                <a:cubicBezTo>
                  <a:pt x="18382" y="40012"/>
                  <a:pt x="18413" y="40030"/>
                  <a:pt x="18441" y="40030"/>
                </a:cubicBezTo>
                <a:cubicBezTo>
                  <a:pt x="18466" y="40030"/>
                  <a:pt x="18489" y="40016"/>
                  <a:pt x="18505" y="39977"/>
                </a:cubicBezTo>
                <a:cubicBezTo>
                  <a:pt x="18538" y="39927"/>
                  <a:pt x="18489" y="39861"/>
                  <a:pt x="18455" y="39827"/>
                </a:cubicBezTo>
                <a:cubicBezTo>
                  <a:pt x="18338" y="39727"/>
                  <a:pt x="18205" y="39627"/>
                  <a:pt x="18155" y="39477"/>
                </a:cubicBezTo>
                <a:cubicBezTo>
                  <a:pt x="18112" y="39484"/>
                  <a:pt x="18070" y="39489"/>
                  <a:pt x="18031" y="39489"/>
                </a:cubicBezTo>
                <a:cubicBezTo>
                  <a:pt x="17902" y="39489"/>
                  <a:pt x="17805" y="39435"/>
                  <a:pt x="17805" y="39243"/>
                </a:cubicBezTo>
                <a:cubicBezTo>
                  <a:pt x="17771" y="39227"/>
                  <a:pt x="17755" y="39210"/>
                  <a:pt x="17722" y="39194"/>
                </a:cubicBezTo>
                <a:cubicBezTo>
                  <a:pt x="17655" y="39243"/>
                  <a:pt x="17589" y="39243"/>
                  <a:pt x="17505" y="39243"/>
                </a:cubicBezTo>
                <a:cubicBezTo>
                  <a:pt x="17462" y="39279"/>
                  <a:pt x="17426" y="39293"/>
                  <a:pt x="17391" y="39293"/>
                </a:cubicBezTo>
                <a:cubicBezTo>
                  <a:pt x="17342" y="39293"/>
                  <a:pt x="17296" y="39266"/>
                  <a:pt x="17238" y="39227"/>
                </a:cubicBezTo>
                <a:cubicBezTo>
                  <a:pt x="17133" y="39164"/>
                  <a:pt x="17022" y="39108"/>
                  <a:pt x="16903" y="39108"/>
                </a:cubicBezTo>
                <a:cubicBezTo>
                  <a:pt x="16834" y="39108"/>
                  <a:pt x="16762" y="39127"/>
                  <a:pt x="16688" y="39176"/>
                </a:cubicBezTo>
                <a:cubicBezTo>
                  <a:pt x="16607" y="39311"/>
                  <a:pt x="16493" y="39370"/>
                  <a:pt x="16347" y="39370"/>
                </a:cubicBezTo>
                <a:cubicBezTo>
                  <a:pt x="16312" y="39370"/>
                  <a:pt x="16276" y="39367"/>
                  <a:pt x="16238" y="39361"/>
                </a:cubicBezTo>
                <a:cubicBezTo>
                  <a:pt x="16104" y="39343"/>
                  <a:pt x="16071" y="39276"/>
                  <a:pt x="16155" y="39160"/>
                </a:cubicBezTo>
                <a:cubicBezTo>
                  <a:pt x="16171" y="39010"/>
                  <a:pt x="16055" y="38894"/>
                  <a:pt x="15988" y="38743"/>
                </a:cubicBezTo>
                <a:cubicBezTo>
                  <a:pt x="16088" y="38643"/>
                  <a:pt x="16238" y="38727"/>
                  <a:pt x="16338" y="38627"/>
                </a:cubicBezTo>
                <a:cubicBezTo>
                  <a:pt x="16471" y="38543"/>
                  <a:pt x="16455" y="38443"/>
                  <a:pt x="16338" y="38360"/>
                </a:cubicBezTo>
                <a:cubicBezTo>
                  <a:pt x="16071" y="38160"/>
                  <a:pt x="15821" y="37909"/>
                  <a:pt x="15488" y="37843"/>
                </a:cubicBezTo>
                <a:cubicBezTo>
                  <a:pt x="15471" y="37843"/>
                  <a:pt x="15455" y="37843"/>
                  <a:pt x="15437" y="37827"/>
                </a:cubicBezTo>
                <a:cubicBezTo>
                  <a:pt x="15423" y="37829"/>
                  <a:pt x="15411" y="37831"/>
                  <a:pt x="15400" y="37831"/>
                </a:cubicBezTo>
                <a:cubicBezTo>
                  <a:pt x="15261" y="37831"/>
                  <a:pt x="15298" y="37655"/>
                  <a:pt x="15221" y="37593"/>
                </a:cubicBezTo>
                <a:cubicBezTo>
                  <a:pt x="15071" y="37476"/>
                  <a:pt x="14955" y="37327"/>
                  <a:pt x="14821" y="37176"/>
                </a:cubicBezTo>
                <a:cubicBezTo>
                  <a:pt x="14688" y="37227"/>
                  <a:pt x="14604" y="37360"/>
                  <a:pt x="14470" y="37409"/>
                </a:cubicBezTo>
                <a:cubicBezTo>
                  <a:pt x="14437" y="37421"/>
                  <a:pt x="14409" y="37426"/>
                  <a:pt x="14385" y="37426"/>
                </a:cubicBezTo>
                <a:cubicBezTo>
                  <a:pt x="14339" y="37426"/>
                  <a:pt x="14310" y="37404"/>
                  <a:pt x="14288" y="37360"/>
                </a:cubicBezTo>
                <a:cubicBezTo>
                  <a:pt x="14254" y="37209"/>
                  <a:pt x="14270" y="37076"/>
                  <a:pt x="14470" y="37043"/>
                </a:cubicBezTo>
                <a:cubicBezTo>
                  <a:pt x="14521" y="37043"/>
                  <a:pt x="14570" y="36960"/>
                  <a:pt x="14621" y="36927"/>
                </a:cubicBezTo>
                <a:cubicBezTo>
                  <a:pt x="14337" y="36860"/>
                  <a:pt x="14170" y="36660"/>
                  <a:pt x="14188" y="36393"/>
                </a:cubicBezTo>
                <a:cubicBezTo>
                  <a:pt x="14154" y="36393"/>
                  <a:pt x="14121" y="36393"/>
                  <a:pt x="14088" y="36409"/>
                </a:cubicBezTo>
                <a:cubicBezTo>
                  <a:pt x="13988" y="36493"/>
                  <a:pt x="13954" y="36660"/>
                  <a:pt x="13788" y="36693"/>
                </a:cubicBezTo>
                <a:cubicBezTo>
                  <a:pt x="13888" y="36843"/>
                  <a:pt x="13670" y="36793"/>
                  <a:pt x="13670" y="36876"/>
                </a:cubicBezTo>
                <a:cubicBezTo>
                  <a:pt x="13637" y="36960"/>
                  <a:pt x="13788" y="37027"/>
                  <a:pt x="13670" y="37109"/>
                </a:cubicBezTo>
                <a:cubicBezTo>
                  <a:pt x="13654" y="37193"/>
                  <a:pt x="13470" y="37143"/>
                  <a:pt x="13570" y="37309"/>
                </a:cubicBezTo>
                <a:cubicBezTo>
                  <a:pt x="13637" y="37460"/>
                  <a:pt x="13421" y="37409"/>
                  <a:pt x="13354" y="37476"/>
                </a:cubicBezTo>
                <a:cubicBezTo>
                  <a:pt x="13304" y="37476"/>
                  <a:pt x="13243" y="37523"/>
                  <a:pt x="13195" y="37523"/>
                </a:cubicBezTo>
                <a:cubicBezTo>
                  <a:pt x="13162" y="37523"/>
                  <a:pt x="13134" y="37501"/>
                  <a:pt x="13121" y="37427"/>
                </a:cubicBezTo>
                <a:cubicBezTo>
                  <a:pt x="13003" y="37376"/>
                  <a:pt x="12954" y="37327"/>
                  <a:pt x="13054" y="37193"/>
                </a:cubicBezTo>
                <a:cubicBezTo>
                  <a:pt x="13112" y="37117"/>
                  <a:pt x="13156" y="37090"/>
                  <a:pt x="13193" y="37090"/>
                </a:cubicBezTo>
                <a:cubicBezTo>
                  <a:pt x="13262" y="37090"/>
                  <a:pt x="13305" y="37183"/>
                  <a:pt x="13370" y="37227"/>
                </a:cubicBezTo>
                <a:cubicBezTo>
                  <a:pt x="13488" y="37160"/>
                  <a:pt x="13370" y="37009"/>
                  <a:pt x="13488" y="36927"/>
                </a:cubicBezTo>
                <a:lnTo>
                  <a:pt x="13554" y="36860"/>
                </a:lnTo>
                <a:cubicBezTo>
                  <a:pt x="13570" y="36827"/>
                  <a:pt x="13588" y="36793"/>
                  <a:pt x="13588" y="36760"/>
                </a:cubicBezTo>
                <a:cubicBezTo>
                  <a:pt x="13604" y="36693"/>
                  <a:pt x="13554" y="36627"/>
                  <a:pt x="13621" y="36593"/>
                </a:cubicBezTo>
                <a:cubicBezTo>
                  <a:pt x="13637" y="36585"/>
                  <a:pt x="13650" y="36582"/>
                  <a:pt x="13661" y="36582"/>
                </a:cubicBezTo>
                <a:cubicBezTo>
                  <a:pt x="13723" y="36582"/>
                  <a:pt x="13731" y="36679"/>
                  <a:pt x="13788" y="36693"/>
                </a:cubicBezTo>
                <a:cubicBezTo>
                  <a:pt x="13754" y="36509"/>
                  <a:pt x="13921" y="36442"/>
                  <a:pt x="13988" y="36309"/>
                </a:cubicBezTo>
                <a:cubicBezTo>
                  <a:pt x="13804" y="35826"/>
                  <a:pt x="13237" y="35676"/>
                  <a:pt x="13003" y="35226"/>
                </a:cubicBezTo>
                <a:cubicBezTo>
                  <a:pt x="12870" y="35093"/>
                  <a:pt x="12703" y="34959"/>
                  <a:pt x="12687" y="34742"/>
                </a:cubicBezTo>
                <a:lnTo>
                  <a:pt x="12703" y="34742"/>
                </a:lnTo>
                <a:cubicBezTo>
                  <a:pt x="12521" y="34593"/>
                  <a:pt x="12287" y="34475"/>
                  <a:pt x="12154" y="34259"/>
                </a:cubicBezTo>
                <a:cubicBezTo>
                  <a:pt x="12003" y="34242"/>
                  <a:pt x="12054" y="34159"/>
                  <a:pt x="12087" y="34093"/>
                </a:cubicBezTo>
                <a:lnTo>
                  <a:pt x="12087" y="34075"/>
                </a:lnTo>
                <a:cubicBezTo>
                  <a:pt x="12083" y="34076"/>
                  <a:pt x="12079" y="34077"/>
                  <a:pt x="12074" y="34077"/>
                </a:cubicBezTo>
                <a:cubicBezTo>
                  <a:pt x="12039" y="34077"/>
                  <a:pt x="11999" y="34044"/>
                  <a:pt x="11957" y="34044"/>
                </a:cubicBezTo>
                <a:cubicBezTo>
                  <a:pt x="11923" y="34044"/>
                  <a:pt x="11888" y="34065"/>
                  <a:pt x="11854" y="34142"/>
                </a:cubicBezTo>
                <a:cubicBezTo>
                  <a:pt x="11803" y="34249"/>
                  <a:pt x="11752" y="34288"/>
                  <a:pt x="11702" y="34288"/>
                </a:cubicBezTo>
                <a:cubicBezTo>
                  <a:pt x="11604" y="34288"/>
                  <a:pt x="11509" y="34141"/>
                  <a:pt x="11420" y="34075"/>
                </a:cubicBezTo>
                <a:cubicBezTo>
                  <a:pt x="11356" y="34118"/>
                  <a:pt x="11299" y="34174"/>
                  <a:pt x="11235" y="34174"/>
                </a:cubicBezTo>
                <a:cubicBezTo>
                  <a:pt x="11200" y="34174"/>
                  <a:pt x="11162" y="34157"/>
                  <a:pt x="11120" y="34109"/>
                </a:cubicBezTo>
                <a:cubicBezTo>
                  <a:pt x="11087" y="34059"/>
                  <a:pt x="11003" y="34026"/>
                  <a:pt x="10954" y="34026"/>
                </a:cubicBezTo>
                <a:cubicBezTo>
                  <a:pt x="10787" y="34026"/>
                  <a:pt x="10753" y="33975"/>
                  <a:pt x="10803" y="33808"/>
                </a:cubicBezTo>
                <a:cubicBezTo>
                  <a:pt x="10836" y="33708"/>
                  <a:pt x="10636" y="33592"/>
                  <a:pt x="10753" y="33492"/>
                </a:cubicBezTo>
                <a:cubicBezTo>
                  <a:pt x="10775" y="33477"/>
                  <a:pt x="10795" y="33471"/>
                  <a:pt x="10815" y="33471"/>
                </a:cubicBezTo>
                <a:cubicBezTo>
                  <a:pt x="10902" y="33471"/>
                  <a:pt x="10975" y="33595"/>
                  <a:pt x="11070" y="33608"/>
                </a:cubicBezTo>
                <a:cubicBezTo>
                  <a:pt x="11303" y="33626"/>
                  <a:pt x="11487" y="33692"/>
                  <a:pt x="11454" y="33975"/>
                </a:cubicBezTo>
                <a:cubicBezTo>
                  <a:pt x="11620" y="33792"/>
                  <a:pt x="11687" y="33608"/>
                  <a:pt x="11454" y="33426"/>
                </a:cubicBezTo>
                <a:cubicBezTo>
                  <a:pt x="11387" y="33375"/>
                  <a:pt x="11354" y="33308"/>
                  <a:pt x="11370" y="33226"/>
                </a:cubicBezTo>
                <a:cubicBezTo>
                  <a:pt x="11336" y="33142"/>
                  <a:pt x="11220" y="33192"/>
                  <a:pt x="11170" y="33126"/>
                </a:cubicBezTo>
                <a:cubicBezTo>
                  <a:pt x="11103" y="33075"/>
                  <a:pt x="11120" y="32992"/>
                  <a:pt x="11103" y="32926"/>
                </a:cubicBezTo>
                <a:cubicBezTo>
                  <a:pt x="10987" y="32842"/>
                  <a:pt x="11170" y="32608"/>
                  <a:pt x="10936" y="32559"/>
                </a:cubicBezTo>
                <a:lnTo>
                  <a:pt x="10936" y="32559"/>
                </a:lnTo>
                <a:cubicBezTo>
                  <a:pt x="11036" y="32759"/>
                  <a:pt x="10903" y="32942"/>
                  <a:pt x="10887" y="33159"/>
                </a:cubicBezTo>
                <a:cubicBezTo>
                  <a:pt x="10769" y="33092"/>
                  <a:pt x="10669" y="33042"/>
                  <a:pt x="10569" y="32975"/>
                </a:cubicBezTo>
                <a:cubicBezTo>
                  <a:pt x="10487" y="32908"/>
                  <a:pt x="10387" y="32875"/>
                  <a:pt x="10420" y="32742"/>
                </a:cubicBezTo>
                <a:cubicBezTo>
                  <a:pt x="10463" y="32611"/>
                  <a:pt x="10533" y="32556"/>
                  <a:pt x="10650" y="32556"/>
                </a:cubicBezTo>
                <a:cubicBezTo>
                  <a:pt x="10667" y="32556"/>
                  <a:pt x="10684" y="32557"/>
                  <a:pt x="10703" y="32559"/>
                </a:cubicBezTo>
                <a:lnTo>
                  <a:pt x="10936" y="32559"/>
                </a:lnTo>
                <a:cubicBezTo>
                  <a:pt x="10936" y="32525"/>
                  <a:pt x="10936" y="32475"/>
                  <a:pt x="10920" y="32441"/>
                </a:cubicBezTo>
                <a:cubicBezTo>
                  <a:pt x="10870" y="32408"/>
                  <a:pt x="10803" y="32359"/>
                  <a:pt x="10753" y="32325"/>
                </a:cubicBezTo>
                <a:cubicBezTo>
                  <a:pt x="10736" y="32325"/>
                  <a:pt x="10720" y="32325"/>
                  <a:pt x="10703" y="32308"/>
                </a:cubicBezTo>
                <a:cubicBezTo>
                  <a:pt x="10536" y="32308"/>
                  <a:pt x="10503" y="32208"/>
                  <a:pt x="10520" y="32075"/>
                </a:cubicBezTo>
                <a:cubicBezTo>
                  <a:pt x="10353" y="31808"/>
                  <a:pt x="10103" y="31608"/>
                  <a:pt x="10036" y="31274"/>
                </a:cubicBezTo>
                <a:cubicBezTo>
                  <a:pt x="10020" y="31241"/>
                  <a:pt x="10020" y="31208"/>
                  <a:pt x="10020" y="31174"/>
                </a:cubicBezTo>
                <a:cubicBezTo>
                  <a:pt x="9953" y="31125"/>
                  <a:pt x="9953" y="31074"/>
                  <a:pt x="10020" y="31041"/>
                </a:cubicBezTo>
                <a:cubicBezTo>
                  <a:pt x="9969" y="30841"/>
                  <a:pt x="9903" y="30658"/>
                  <a:pt x="9703" y="30574"/>
                </a:cubicBezTo>
                <a:cubicBezTo>
                  <a:pt x="9553" y="30525"/>
                  <a:pt x="9536" y="30392"/>
                  <a:pt x="9553" y="30241"/>
                </a:cubicBezTo>
                <a:cubicBezTo>
                  <a:pt x="9486" y="30158"/>
                  <a:pt x="9336" y="30058"/>
                  <a:pt x="9536" y="29941"/>
                </a:cubicBezTo>
                <a:cubicBezTo>
                  <a:pt x="9436" y="29774"/>
                  <a:pt x="9569" y="29591"/>
                  <a:pt x="9536" y="29407"/>
                </a:cubicBezTo>
                <a:cubicBezTo>
                  <a:pt x="9436" y="29391"/>
                  <a:pt x="9453" y="29341"/>
                  <a:pt x="9469" y="29274"/>
                </a:cubicBezTo>
                <a:cubicBezTo>
                  <a:pt x="9469" y="29242"/>
                  <a:pt x="9469" y="29202"/>
                  <a:pt x="9450" y="29202"/>
                </a:cubicBezTo>
                <a:cubicBezTo>
                  <a:pt x="9440" y="29202"/>
                  <a:pt x="9425" y="29212"/>
                  <a:pt x="9402" y="29241"/>
                </a:cubicBezTo>
                <a:cubicBezTo>
                  <a:pt x="9373" y="29292"/>
                  <a:pt x="9330" y="29330"/>
                  <a:pt x="9290" y="29330"/>
                </a:cubicBezTo>
                <a:cubicBezTo>
                  <a:pt x="9264" y="29330"/>
                  <a:pt x="9239" y="29313"/>
                  <a:pt x="9220" y="29274"/>
                </a:cubicBezTo>
                <a:cubicBezTo>
                  <a:pt x="9169" y="29191"/>
                  <a:pt x="9253" y="29107"/>
                  <a:pt x="9353" y="29091"/>
                </a:cubicBezTo>
                <a:cubicBezTo>
                  <a:pt x="9402" y="29091"/>
                  <a:pt x="9453" y="29074"/>
                  <a:pt x="9486" y="29041"/>
                </a:cubicBezTo>
                <a:cubicBezTo>
                  <a:pt x="9436" y="28774"/>
                  <a:pt x="9402" y="28507"/>
                  <a:pt x="9369" y="28240"/>
                </a:cubicBezTo>
                <a:cubicBezTo>
                  <a:pt x="9353" y="28207"/>
                  <a:pt x="9353" y="28174"/>
                  <a:pt x="9353" y="28124"/>
                </a:cubicBezTo>
                <a:cubicBezTo>
                  <a:pt x="9369" y="27824"/>
                  <a:pt x="9253" y="27524"/>
                  <a:pt x="9302" y="27224"/>
                </a:cubicBezTo>
                <a:cubicBezTo>
                  <a:pt x="9302" y="27124"/>
                  <a:pt x="9269" y="27040"/>
                  <a:pt x="9353" y="26973"/>
                </a:cubicBezTo>
                <a:cubicBezTo>
                  <a:pt x="9369" y="26773"/>
                  <a:pt x="9320" y="26557"/>
                  <a:pt x="9420" y="26357"/>
                </a:cubicBezTo>
                <a:cubicBezTo>
                  <a:pt x="9320" y="26257"/>
                  <a:pt x="9136" y="26157"/>
                  <a:pt x="9402" y="26040"/>
                </a:cubicBezTo>
                <a:cubicBezTo>
                  <a:pt x="9420" y="25973"/>
                  <a:pt x="9420" y="25890"/>
                  <a:pt x="9420" y="25824"/>
                </a:cubicBezTo>
                <a:cubicBezTo>
                  <a:pt x="9420" y="25740"/>
                  <a:pt x="9402" y="25673"/>
                  <a:pt x="9469" y="25624"/>
                </a:cubicBezTo>
                <a:cubicBezTo>
                  <a:pt x="9486" y="25606"/>
                  <a:pt x="9502" y="25590"/>
                  <a:pt x="9536" y="25573"/>
                </a:cubicBezTo>
                <a:cubicBezTo>
                  <a:pt x="9536" y="25190"/>
                  <a:pt x="9536" y="24806"/>
                  <a:pt x="9553" y="24423"/>
                </a:cubicBezTo>
                <a:cubicBezTo>
                  <a:pt x="9502" y="24157"/>
                  <a:pt x="9620" y="23890"/>
                  <a:pt x="9603" y="23639"/>
                </a:cubicBezTo>
                <a:cubicBezTo>
                  <a:pt x="9588" y="23635"/>
                  <a:pt x="9573" y="23634"/>
                  <a:pt x="9557" y="23634"/>
                </a:cubicBezTo>
                <a:cubicBezTo>
                  <a:pt x="9552" y="23634"/>
                  <a:pt x="9547" y="23634"/>
                  <a:pt x="9542" y="23634"/>
                </a:cubicBezTo>
                <a:cubicBezTo>
                  <a:pt x="9508" y="23634"/>
                  <a:pt x="9474" y="23632"/>
                  <a:pt x="9453" y="23590"/>
                </a:cubicBezTo>
                <a:cubicBezTo>
                  <a:pt x="9420" y="23557"/>
                  <a:pt x="9453" y="23539"/>
                  <a:pt x="9486" y="23539"/>
                </a:cubicBezTo>
                <a:cubicBezTo>
                  <a:pt x="9493" y="23538"/>
                  <a:pt x="9500" y="23537"/>
                  <a:pt x="9506" y="23537"/>
                </a:cubicBezTo>
                <a:cubicBezTo>
                  <a:pt x="9557" y="23537"/>
                  <a:pt x="9573" y="23595"/>
                  <a:pt x="9603" y="23639"/>
                </a:cubicBezTo>
                <a:cubicBezTo>
                  <a:pt x="9703" y="23423"/>
                  <a:pt x="9636" y="23156"/>
                  <a:pt x="9787" y="22956"/>
                </a:cubicBezTo>
                <a:cubicBezTo>
                  <a:pt x="9787" y="22790"/>
                  <a:pt x="9769" y="22623"/>
                  <a:pt x="9903" y="22472"/>
                </a:cubicBezTo>
                <a:cubicBezTo>
                  <a:pt x="9920" y="22439"/>
                  <a:pt x="9953" y="22390"/>
                  <a:pt x="9969" y="22356"/>
                </a:cubicBezTo>
                <a:cubicBezTo>
                  <a:pt x="9969" y="22272"/>
                  <a:pt x="9953" y="22172"/>
                  <a:pt x="10020" y="22106"/>
                </a:cubicBezTo>
                <a:cubicBezTo>
                  <a:pt x="10053" y="21839"/>
                  <a:pt x="10236" y="21623"/>
                  <a:pt x="10320" y="21372"/>
                </a:cubicBezTo>
                <a:cubicBezTo>
                  <a:pt x="10553" y="20856"/>
                  <a:pt x="10787" y="20322"/>
                  <a:pt x="11003" y="19805"/>
                </a:cubicBezTo>
                <a:cubicBezTo>
                  <a:pt x="11120" y="19589"/>
                  <a:pt x="11236" y="19356"/>
                  <a:pt x="11354" y="19138"/>
                </a:cubicBezTo>
                <a:cubicBezTo>
                  <a:pt x="11454" y="18789"/>
                  <a:pt x="11736" y="18538"/>
                  <a:pt x="11787" y="18189"/>
                </a:cubicBezTo>
                <a:cubicBezTo>
                  <a:pt x="11787" y="18171"/>
                  <a:pt x="11836" y="18171"/>
                  <a:pt x="11854" y="18171"/>
                </a:cubicBezTo>
                <a:cubicBezTo>
                  <a:pt x="12087" y="18005"/>
                  <a:pt x="11887" y="17804"/>
                  <a:pt x="11903" y="17622"/>
                </a:cubicBezTo>
                <a:lnTo>
                  <a:pt x="11736" y="17622"/>
                </a:lnTo>
                <a:cubicBezTo>
                  <a:pt x="11620" y="17538"/>
                  <a:pt x="11654" y="17422"/>
                  <a:pt x="11754" y="17422"/>
                </a:cubicBezTo>
                <a:cubicBezTo>
                  <a:pt x="12054" y="17404"/>
                  <a:pt x="11720" y="17288"/>
                  <a:pt x="11787" y="17255"/>
                </a:cubicBezTo>
                <a:cubicBezTo>
                  <a:pt x="11603" y="17038"/>
                  <a:pt x="11636" y="16571"/>
                  <a:pt x="11820" y="16404"/>
                </a:cubicBezTo>
                <a:cubicBezTo>
                  <a:pt x="11841" y="16392"/>
                  <a:pt x="11857" y="16387"/>
                  <a:pt x="11869" y="16387"/>
                </a:cubicBezTo>
                <a:cubicBezTo>
                  <a:pt x="11904" y="16387"/>
                  <a:pt x="11908" y="16430"/>
                  <a:pt x="11920" y="16455"/>
                </a:cubicBezTo>
                <a:cubicBezTo>
                  <a:pt x="11939" y="16497"/>
                  <a:pt x="11959" y="16511"/>
                  <a:pt x="11980" y="16511"/>
                </a:cubicBezTo>
                <a:cubicBezTo>
                  <a:pt x="12017" y="16511"/>
                  <a:pt x="12055" y="16471"/>
                  <a:pt x="12087" y="16471"/>
                </a:cubicBezTo>
                <a:cubicBezTo>
                  <a:pt x="12207" y="16351"/>
                  <a:pt x="12341" y="16324"/>
                  <a:pt x="12475" y="16324"/>
                </a:cubicBezTo>
                <a:cubicBezTo>
                  <a:pt x="12547" y="16324"/>
                  <a:pt x="12618" y="16332"/>
                  <a:pt x="12687" y="16337"/>
                </a:cubicBezTo>
                <a:cubicBezTo>
                  <a:pt x="12770" y="16221"/>
                  <a:pt x="12937" y="16137"/>
                  <a:pt x="12837" y="15937"/>
                </a:cubicBezTo>
                <a:cubicBezTo>
                  <a:pt x="12809" y="15896"/>
                  <a:pt x="12873" y="15867"/>
                  <a:pt x="12924" y="15867"/>
                </a:cubicBezTo>
                <a:cubicBezTo>
                  <a:pt x="12935" y="15867"/>
                  <a:pt x="12945" y="15868"/>
                  <a:pt x="12954" y="15871"/>
                </a:cubicBezTo>
                <a:cubicBezTo>
                  <a:pt x="12973" y="15878"/>
                  <a:pt x="12990" y="15882"/>
                  <a:pt x="13006" y="15882"/>
                </a:cubicBezTo>
                <a:cubicBezTo>
                  <a:pt x="13059" y="15882"/>
                  <a:pt x="13095" y="15843"/>
                  <a:pt x="13121" y="15804"/>
                </a:cubicBezTo>
                <a:cubicBezTo>
                  <a:pt x="13103" y="15471"/>
                  <a:pt x="13303" y="15237"/>
                  <a:pt x="13437" y="14988"/>
                </a:cubicBezTo>
                <a:cubicBezTo>
                  <a:pt x="13537" y="14837"/>
                  <a:pt x="13554" y="14621"/>
                  <a:pt x="13721" y="14521"/>
                </a:cubicBezTo>
                <a:cubicBezTo>
                  <a:pt x="13737" y="14437"/>
                  <a:pt x="13770" y="14370"/>
                  <a:pt x="13854" y="14337"/>
                </a:cubicBezTo>
                <a:cubicBezTo>
                  <a:pt x="13870" y="14321"/>
                  <a:pt x="13888" y="14288"/>
                  <a:pt x="13904" y="14270"/>
                </a:cubicBezTo>
                <a:cubicBezTo>
                  <a:pt x="13888" y="14154"/>
                  <a:pt x="13970" y="14070"/>
                  <a:pt x="14037" y="14021"/>
                </a:cubicBezTo>
                <a:cubicBezTo>
                  <a:pt x="14288" y="13870"/>
                  <a:pt x="14354" y="13570"/>
                  <a:pt x="14554" y="13387"/>
                </a:cubicBezTo>
                <a:cubicBezTo>
                  <a:pt x="14637" y="13321"/>
                  <a:pt x="14604" y="13237"/>
                  <a:pt x="14621" y="13170"/>
                </a:cubicBezTo>
                <a:cubicBezTo>
                  <a:pt x="14643" y="13126"/>
                  <a:pt x="14666" y="13081"/>
                  <a:pt x="14702" y="13081"/>
                </a:cubicBezTo>
                <a:cubicBezTo>
                  <a:pt x="14721" y="13081"/>
                  <a:pt x="14743" y="13092"/>
                  <a:pt x="14771" y="13121"/>
                </a:cubicBezTo>
                <a:cubicBezTo>
                  <a:pt x="14855" y="13054"/>
                  <a:pt x="14837" y="13003"/>
                  <a:pt x="14771" y="12937"/>
                </a:cubicBezTo>
                <a:lnTo>
                  <a:pt x="14588" y="12937"/>
                </a:lnTo>
                <a:cubicBezTo>
                  <a:pt x="14470" y="12903"/>
                  <a:pt x="14421" y="12737"/>
                  <a:pt x="14437" y="12721"/>
                </a:cubicBezTo>
                <a:cubicBezTo>
                  <a:pt x="14570" y="12617"/>
                  <a:pt x="14598" y="12372"/>
                  <a:pt x="14797" y="12372"/>
                </a:cubicBezTo>
                <a:cubicBezTo>
                  <a:pt x="14824" y="12372"/>
                  <a:pt x="14854" y="12377"/>
                  <a:pt x="14888" y="12387"/>
                </a:cubicBezTo>
                <a:cubicBezTo>
                  <a:pt x="14922" y="12395"/>
                  <a:pt x="14956" y="12398"/>
                  <a:pt x="14989" y="12398"/>
                </a:cubicBezTo>
                <a:cubicBezTo>
                  <a:pt x="15099" y="12398"/>
                  <a:pt x="15201" y="12362"/>
                  <a:pt x="15304" y="12336"/>
                </a:cubicBezTo>
                <a:cubicBezTo>
                  <a:pt x="15304" y="12203"/>
                  <a:pt x="15188" y="12220"/>
                  <a:pt x="15121" y="12170"/>
                </a:cubicBezTo>
                <a:cubicBezTo>
                  <a:pt x="15071" y="12136"/>
                  <a:pt x="15004" y="12120"/>
                  <a:pt x="15037" y="12054"/>
                </a:cubicBezTo>
                <a:cubicBezTo>
                  <a:pt x="15056" y="12017"/>
                  <a:pt x="15080" y="12005"/>
                  <a:pt x="15106" y="12005"/>
                </a:cubicBezTo>
                <a:cubicBezTo>
                  <a:pt x="15126" y="12005"/>
                  <a:pt x="15149" y="12013"/>
                  <a:pt x="15171" y="12020"/>
                </a:cubicBezTo>
                <a:cubicBezTo>
                  <a:pt x="15321" y="12070"/>
                  <a:pt x="15471" y="12120"/>
                  <a:pt x="15621" y="12154"/>
                </a:cubicBezTo>
                <a:cubicBezTo>
                  <a:pt x="15737" y="12103"/>
                  <a:pt x="15737" y="12036"/>
                  <a:pt x="15621" y="11970"/>
                </a:cubicBezTo>
                <a:cubicBezTo>
                  <a:pt x="15591" y="11978"/>
                  <a:pt x="15562" y="11981"/>
                  <a:pt x="15535" y="11981"/>
                </a:cubicBezTo>
                <a:cubicBezTo>
                  <a:pt x="15341" y="11981"/>
                  <a:pt x="15232" y="11793"/>
                  <a:pt x="15071" y="11720"/>
                </a:cubicBezTo>
                <a:lnTo>
                  <a:pt x="15071" y="11603"/>
                </a:lnTo>
                <a:cubicBezTo>
                  <a:pt x="15104" y="11454"/>
                  <a:pt x="15188" y="11370"/>
                  <a:pt x="15304" y="11320"/>
                </a:cubicBezTo>
                <a:cubicBezTo>
                  <a:pt x="15315" y="11288"/>
                  <a:pt x="15339" y="11276"/>
                  <a:pt x="15363" y="11276"/>
                </a:cubicBezTo>
                <a:cubicBezTo>
                  <a:pt x="15377" y="11276"/>
                  <a:pt x="15392" y="11280"/>
                  <a:pt x="15404" y="11287"/>
                </a:cubicBezTo>
                <a:lnTo>
                  <a:pt x="15555" y="11287"/>
                </a:lnTo>
                <a:cubicBezTo>
                  <a:pt x="15659" y="11299"/>
                  <a:pt x="15733" y="11395"/>
                  <a:pt x="15832" y="11395"/>
                </a:cubicBezTo>
                <a:cubicBezTo>
                  <a:pt x="15860" y="11395"/>
                  <a:pt x="15889" y="11388"/>
                  <a:pt x="15921" y="11370"/>
                </a:cubicBezTo>
                <a:cubicBezTo>
                  <a:pt x="15951" y="11346"/>
                  <a:pt x="15986" y="11341"/>
                  <a:pt x="16024" y="11341"/>
                </a:cubicBezTo>
                <a:cubicBezTo>
                  <a:pt x="16049" y="11341"/>
                  <a:pt x="16075" y="11343"/>
                  <a:pt x="16101" y="11343"/>
                </a:cubicBezTo>
                <a:cubicBezTo>
                  <a:pt x="16145" y="11343"/>
                  <a:pt x="16187" y="11337"/>
                  <a:pt x="16222" y="11303"/>
                </a:cubicBezTo>
                <a:cubicBezTo>
                  <a:pt x="16259" y="11188"/>
                  <a:pt x="16200" y="10965"/>
                  <a:pt x="16336" y="10965"/>
                </a:cubicBezTo>
                <a:cubicBezTo>
                  <a:pt x="16377" y="10965"/>
                  <a:pt x="16436" y="10986"/>
                  <a:pt x="16522" y="11036"/>
                </a:cubicBezTo>
                <a:cubicBezTo>
                  <a:pt x="16638" y="10869"/>
                  <a:pt x="16855" y="10887"/>
                  <a:pt x="17022" y="10820"/>
                </a:cubicBezTo>
                <a:cubicBezTo>
                  <a:pt x="17038" y="10769"/>
                  <a:pt x="17055" y="10736"/>
                  <a:pt x="17071" y="10703"/>
                </a:cubicBezTo>
                <a:cubicBezTo>
                  <a:pt x="17088" y="10587"/>
                  <a:pt x="16971" y="10536"/>
                  <a:pt x="16922" y="10420"/>
                </a:cubicBezTo>
                <a:lnTo>
                  <a:pt x="16922" y="10420"/>
                </a:lnTo>
                <a:cubicBezTo>
                  <a:pt x="16938" y="10423"/>
                  <a:pt x="16953" y="10425"/>
                  <a:pt x="16967" y="10425"/>
                </a:cubicBezTo>
                <a:cubicBezTo>
                  <a:pt x="17151" y="10425"/>
                  <a:pt x="17169" y="10153"/>
                  <a:pt x="17355" y="10153"/>
                </a:cubicBezTo>
                <a:cubicBezTo>
                  <a:pt x="17360" y="10153"/>
                  <a:pt x="17366" y="10153"/>
                  <a:pt x="17371" y="10153"/>
                </a:cubicBezTo>
                <a:lnTo>
                  <a:pt x="17422" y="10153"/>
                </a:lnTo>
                <a:cubicBezTo>
                  <a:pt x="17505" y="10136"/>
                  <a:pt x="17589" y="10153"/>
                  <a:pt x="17655" y="10120"/>
                </a:cubicBezTo>
                <a:cubicBezTo>
                  <a:pt x="17707" y="10102"/>
                  <a:pt x="17752" y="10091"/>
                  <a:pt x="17791" y="10091"/>
                </a:cubicBezTo>
                <a:cubicBezTo>
                  <a:pt x="17866" y="10091"/>
                  <a:pt x="17916" y="10133"/>
                  <a:pt x="17938" y="10253"/>
                </a:cubicBezTo>
                <a:cubicBezTo>
                  <a:pt x="17955" y="10369"/>
                  <a:pt x="18038" y="10436"/>
                  <a:pt x="18171" y="10453"/>
                </a:cubicBezTo>
                <a:lnTo>
                  <a:pt x="18222" y="10453"/>
                </a:lnTo>
                <a:cubicBezTo>
                  <a:pt x="18239" y="10448"/>
                  <a:pt x="18255" y="10446"/>
                  <a:pt x="18272" y="10446"/>
                </a:cubicBezTo>
                <a:cubicBezTo>
                  <a:pt x="18380" y="10446"/>
                  <a:pt x="18476" y="10544"/>
                  <a:pt x="18587" y="10544"/>
                </a:cubicBezTo>
                <a:cubicBezTo>
                  <a:pt x="18624" y="10544"/>
                  <a:pt x="18663" y="10533"/>
                  <a:pt x="18705" y="10503"/>
                </a:cubicBezTo>
                <a:cubicBezTo>
                  <a:pt x="18738" y="10303"/>
                  <a:pt x="18756" y="10087"/>
                  <a:pt x="19022" y="10036"/>
                </a:cubicBezTo>
                <a:cubicBezTo>
                  <a:pt x="19138" y="9902"/>
                  <a:pt x="19305" y="9886"/>
                  <a:pt x="19472" y="9853"/>
                </a:cubicBezTo>
                <a:cubicBezTo>
                  <a:pt x="19485" y="9850"/>
                  <a:pt x="19497" y="9848"/>
                  <a:pt x="19508" y="9848"/>
                </a:cubicBezTo>
                <a:cubicBezTo>
                  <a:pt x="19606" y="9848"/>
                  <a:pt x="19613" y="9974"/>
                  <a:pt x="19689" y="10020"/>
                </a:cubicBezTo>
                <a:cubicBezTo>
                  <a:pt x="19772" y="9969"/>
                  <a:pt x="19722" y="9853"/>
                  <a:pt x="19772" y="9753"/>
                </a:cubicBezTo>
                <a:cubicBezTo>
                  <a:pt x="19817" y="9850"/>
                  <a:pt x="19865" y="9883"/>
                  <a:pt x="19916" y="9883"/>
                </a:cubicBezTo>
                <a:cubicBezTo>
                  <a:pt x="19980" y="9883"/>
                  <a:pt x="20049" y="9832"/>
                  <a:pt x="20123" y="9786"/>
                </a:cubicBezTo>
                <a:cubicBezTo>
                  <a:pt x="20138" y="9782"/>
                  <a:pt x="20152" y="9780"/>
                  <a:pt x="20167" y="9780"/>
                </a:cubicBezTo>
                <a:cubicBezTo>
                  <a:pt x="20245" y="9780"/>
                  <a:pt x="20318" y="9832"/>
                  <a:pt x="20403" y="9832"/>
                </a:cubicBezTo>
                <a:cubicBezTo>
                  <a:pt x="20425" y="9832"/>
                  <a:pt x="20448" y="9829"/>
                  <a:pt x="20472" y="9820"/>
                </a:cubicBezTo>
                <a:cubicBezTo>
                  <a:pt x="20605" y="9786"/>
                  <a:pt x="20756" y="9720"/>
                  <a:pt x="20789" y="9586"/>
                </a:cubicBezTo>
                <a:cubicBezTo>
                  <a:pt x="20816" y="9506"/>
                  <a:pt x="20845" y="9482"/>
                  <a:pt x="20875" y="9482"/>
                </a:cubicBezTo>
                <a:cubicBezTo>
                  <a:pt x="20920" y="9482"/>
                  <a:pt x="20966" y="9536"/>
                  <a:pt x="21005" y="9536"/>
                </a:cubicBezTo>
                <a:cubicBezTo>
                  <a:pt x="21032" y="9496"/>
                  <a:pt x="20994" y="9401"/>
                  <a:pt x="21040" y="9401"/>
                </a:cubicBezTo>
                <a:cubicBezTo>
                  <a:pt x="21051" y="9401"/>
                  <a:pt x="21067" y="9407"/>
                  <a:pt x="21090" y="9420"/>
                </a:cubicBezTo>
                <a:cubicBezTo>
                  <a:pt x="21150" y="9453"/>
                  <a:pt x="21205" y="9465"/>
                  <a:pt x="21258" y="9465"/>
                </a:cubicBezTo>
                <a:cubicBezTo>
                  <a:pt x="21337" y="9465"/>
                  <a:pt x="21410" y="9440"/>
                  <a:pt x="21490" y="9420"/>
                </a:cubicBezTo>
                <a:cubicBezTo>
                  <a:pt x="21390" y="9302"/>
                  <a:pt x="21556" y="9302"/>
                  <a:pt x="21572" y="9253"/>
                </a:cubicBezTo>
                <a:cubicBezTo>
                  <a:pt x="21702" y="9204"/>
                  <a:pt x="21643" y="8968"/>
                  <a:pt x="21821" y="8968"/>
                </a:cubicBezTo>
                <a:cubicBezTo>
                  <a:pt x="21827" y="8968"/>
                  <a:pt x="21833" y="8968"/>
                  <a:pt x="21839" y="8969"/>
                </a:cubicBezTo>
                <a:cubicBezTo>
                  <a:pt x="21990" y="9002"/>
                  <a:pt x="22156" y="8986"/>
                  <a:pt x="22223" y="9186"/>
                </a:cubicBezTo>
                <a:cubicBezTo>
                  <a:pt x="22239" y="9220"/>
                  <a:pt x="22239" y="9253"/>
                  <a:pt x="22239" y="9302"/>
                </a:cubicBezTo>
                <a:cubicBezTo>
                  <a:pt x="22306" y="9253"/>
                  <a:pt x="22290" y="9186"/>
                  <a:pt x="22290" y="9120"/>
                </a:cubicBezTo>
                <a:cubicBezTo>
                  <a:pt x="22290" y="9020"/>
                  <a:pt x="22323" y="8969"/>
                  <a:pt x="22406" y="8920"/>
                </a:cubicBezTo>
                <a:cubicBezTo>
                  <a:pt x="22539" y="8869"/>
                  <a:pt x="22657" y="8802"/>
                  <a:pt x="22773" y="8753"/>
                </a:cubicBezTo>
                <a:cubicBezTo>
                  <a:pt x="22723" y="8720"/>
                  <a:pt x="22657" y="8669"/>
                  <a:pt x="22606" y="8635"/>
                </a:cubicBezTo>
                <a:cubicBezTo>
                  <a:pt x="22539" y="8602"/>
                  <a:pt x="22539" y="8553"/>
                  <a:pt x="22539" y="8502"/>
                </a:cubicBezTo>
                <a:cubicBezTo>
                  <a:pt x="22406" y="8386"/>
                  <a:pt x="22523" y="8302"/>
                  <a:pt x="22606" y="8235"/>
                </a:cubicBezTo>
                <a:cubicBezTo>
                  <a:pt x="22652" y="8201"/>
                  <a:pt x="22708" y="8158"/>
                  <a:pt x="22765" y="8158"/>
                </a:cubicBezTo>
                <a:cubicBezTo>
                  <a:pt x="22789" y="8158"/>
                  <a:pt x="22814" y="8166"/>
                  <a:pt x="22839" y="8186"/>
                </a:cubicBezTo>
                <a:cubicBezTo>
                  <a:pt x="22939" y="8253"/>
                  <a:pt x="23039" y="8335"/>
                  <a:pt x="23023" y="8486"/>
                </a:cubicBezTo>
                <a:cubicBezTo>
                  <a:pt x="23006" y="8569"/>
                  <a:pt x="22939" y="8653"/>
                  <a:pt x="22973" y="8753"/>
                </a:cubicBezTo>
                <a:lnTo>
                  <a:pt x="23023" y="8802"/>
                </a:lnTo>
                <a:cubicBezTo>
                  <a:pt x="23073" y="8836"/>
                  <a:pt x="23123" y="8886"/>
                  <a:pt x="23190" y="8886"/>
                </a:cubicBezTo>
                <a:cubicBezTo>
                  <a:pt x="23573" y="8802"/>
                  <a:pt x="23657" y="8435"/>
                  <a:pt x="23390" y="8086"/>
                </a:cubicBezTo>
                <a:lnTo>
                  <a:pt x="23090" y="7835"/>
                </a:lnTo>
                <a:cubicBezTo>
                  <a:pt x="23006" y="7786"/>
                  <a:pt x="22873" y="7753"/>
                  <a:pt x="22939" y="7619"/>
                </a:cubicBezTo>
                <a:cubicBezTo>
                  <a:pt x="22962" y="7582"/>
                  <a:pt x="22994" y="7561"/>
                  <a:pt x="23027" y="7561"/>
                </a:cubicBezTo>
                <a:close/>
                <a:moveTo>
                  <a:pt x="24490" y="41677"/>
                </a:moveTo>
                <a:cubicBezTo>
                  <a:pt x="24506" y="41677"/>
                  <a:pt x="24540" y="41694"/>
                  <a:pt x="24557" y="41710"/>
                </a:cubicBezTo>
                <a:cubicBezTo>
                  <a:pt x="24524" y="41794"/>
                  <a:pt x="24590" y="41944"/>
                  <a:pt x="24390" y="41977"/>
                </a:cubicBezTo>
                <a:cubicBezTo>
                  <a:pt x="24424" y="41861"/>
                  <a:pt x="24373" y="41744"/>
                  <a:pt x="24490" y="41677"/>
                </a:cubicBezTo>
                <a:close/>
                <a:moveTo>
                  <a:pt x="0" y="0"/>
                </a:moveTo>
                <a:lnTo>
                  <a:pt x="0" y="50413"/>
                </a:lnTo>
                <a:lnTo>
                  <a:pt x="50064" y="50413"/>
                </a:lnTo>
                <a:lnTo>
                  <a:pt x="5006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42" name="Google Shape;542;p43"/>
          <p:cNvPicPr preferRelativeResize="0"/>
          <p:nvPr/>
        </p:nvPicPr>
        <p:blipFill rotWithShape="1">
          <a:blip r:embed="rId5">
            <a:alphaModFix/>
          </a:blip>
          <a:srcRect b="26847" l="0" r="0" t="0"/>
          <a:stretch/>
        </p:blipFill>
        <p:spPr>
          <a:xfrm rot="1192323">
            <a:off x="7711650" y="524619"/>
            <a:ext cx="1118153" cy="458114"/>
          </a:xfrm>
          <a:prstGeom prst="rect">
            <a:avLst/>
          </a:prstGeom>
          <a:noFill/>
          <a:ln>
            <a:noFill/>
          </a:ln>
        </p:spPr>
      </p:pic>
      <p:pic>
        <p:nvPicPr>
          <p:cNvPr id="543" name="Google Shape;543;p43"/>
          <p:cNvPicPr preferRelativeResize="0"/>
          <p:nvPr/>
        </p:nvPicPr>
        <p:blipFill rotWithShape="1">
          <a:blip r:embed="rId9">
            <a:alphaModFix/>
          </a:blip>
          <a:srcRect b="0" l="30511" r="25100" t="21085"/>
          <a:stretch/>
        </p:blipFill>
        <p:spPr>
          <a:xfrm>
            <a:off x="2477750" y="2604400"/>
            <a:ext cx="1183200" cy="1183200"/>
          </a:xfrm>
          <a:prstGeom prst="ellipse">
            <a:avLst/>
          </a:prstGeom>
          <a:noFill/>
          <a:ln>
            <a:noFill/>
          </a:ln>
        </p:spPr>
      </p:pic>
      <p:sp>
        <p:nvSpPr>
          <p:cNvPr id="544" name="Google Shape;544;p43"/>
          <p:cNvSpPr txBox="1"/>
          <p:nvPr>
            <p:ph idx="2" type="title"/>
          </p:nvPr>
        </p:nvSpPr>
        <p:spPr>
          <a:xfrm>
            <a:off x="2151800" y="4073025"/>
            <a:ext cx="1830600" cy="37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Fransiskus Davin</a:t>
            </a:r>
            <a:endParaRPr/>
          </a:p>
        </p:txBody>
      </p:sp>
      <p:sp>
        <p:nvSpPr>
          <p:cNvPr id="545" name="Google Shape;545;p43"/>
          <p:cNvSpPr txBox="1"/>
          <p:nvPr>
            <p:ph idx="1" type="subTitle"/>
          </p:nvPr>
        </p:nvSpPr>
        <p:spPr>
          <a:xfrm>
            <a:off x="2231150" y="4505350"/>
            <a:ext cx="1676400" cy="48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13520025</a:t>
            </a:r>
            <a:endParaRPr/>
          </a:p>
        </p:txBody>
      </p:sp>
      <p:sp>
        <p:nvSpPr>
          <p:cNvPr id="546" name="Google Shape;546;p43"/>
          <p:cNvSpPr/>
          <p:nvPr/>
        </p:nvSpPr>
        <p:spPr>
          <a:xfrm>
            <a:off x="2231212" y="2352031"/>
            <a:ext cx="1676268" cy="1687953"/>
          </a:xfrm>
          <a:custGeom>
            <a:rect b="b" l="l" r="r" t="t"/>
            <a:pathLst>
              <a:path extrusionOk="0" h="50413" w="50064">
                <a:moveTo>
                  <a:pt x="23306" y="6966"/>
                </a:moveTo>
                <a:cubicBezTo>
                  <a:pt x="23359" y="6966"/>
                  <a:pt x="23373" y="7039"/>
                  <a:pt x="23373" y="7086"/>
                </a:cubicBezTo>
                <a:cubicBezTo>
                  <a:pt x="23373" y="7160"/>
                  <a:pt x="23373" y="7222"/>
                  <a:pt x="23300" y="7222"/>
                </a:cubicBezTo>
                <a:cubicBezTo>
                  <a:pt x="23292" y="7222"/>
                  <a:pt x="23283" y="7221"/>
                  <a:pt x="23273" y="7219"/>
                </a:cubicBezTo>
                <a:cubicBezTo>
                  <a:pt x="23206" y="7219"/>
                  <a:pt x="23173" y="7168"/>
                  <a:pt x="23157" y="7119"/>
                </a:cubicBezTo>
                <a:cubicBezTo>
                  <a:pt x="23173" y="7035"/>
                  <a:pt x="23223" y="6968"/>
                  <a:pt x="23290" y="6968"/>
                </a:cubicBezTo>
                <a:cubicBezTo>
                  <a:pt x="23296" y="6967"/>
                  <a:pt x="23301" y="6966"/>
                  <a:pt x="23306" y="6966"/>
                </a:cubicBezTo>
                <a:close/>
                <a:moveTo>
                  <a:pt x="22272" y="7219"/>
                </a:moveTo>
                <a:lnTo>
                  <a:pt x="22272" y="7219"/>
                </a:lnTo>
                <a:cubicBezTo>
                  <a:pt x="22272" y="7402"/>
                  <a:pt x="22373" y="7553"/>
                  <a:pt x="22457" y="7769"/>
                </a:cubicBezTo>
                <a:cubicBezTo>
                  <a:pt x="22223" y="7535"/>
                  <a:pt x="22223" y="7535"/>
                  <a:pt x="22272" y="7219"/>
                </a:cubicBezTo>
                <a:close/>
                <a:moveTo>
                  <a:pt x="23690" y="6686"/>
                </a:moveTo>
                <a:cubicBezTo>
                  <a:pt x="23824" y="6802"/>
                  <a:pt x="23906" y="6968"/>
                  <a:pt x="24106" y="7019"/>
                </a:cubicBezTo>
                <a:cubicBezTo>
                  <a:pt x="24206" y="7035"/>
                  <a:pt x="24240" y="7502"/>
                  <a:pt x="24173" y="7653"/>
                </a:cubicBezTo>
                <a:cubicBezTo>
                  <a:pt x="24157" y="7669"/>
                  <a:pt x="24140" y="7702"/>
                  <a:pt x="24106" y="7719"/>
                </a:cubicBezTo>
                <a:cubicBezTo>
                  <a:pt x="24051" y="7807"/>
                  <a:pt x="24002" y="7839"/>
                  <a:pt x="23955" y="7839"/>
                </a:cubicBezTo>
                <a:cubicBezTo>
                  <a:pt x="23861" y="7839"/>
                  <a:pt x="23780" y="7708"/>
                  <a:pt x="23690" y="7653"/>
                </a:cubicBezTo>
                <a:cubicBezTo>
                  <a:pt x="23590" y="7586"/>
                  <a:pt x="23557" y="7486"/>
                  <a:pt x="23573" y="7369"/>
                </a:cubicBezTo>
                <a:cubicBezTo>
                  <a:pt x="23590" y="7235"/>
                  <a:pt x="23606" y="7119"/>
                  <a:pt x="23639" y="6986"/>
                </a:cubicBezTo>
                <a:cubicBezTo>
                  <a:pt x="23590" y="6868"/>
                  <a:pt x="23573" y="6768"/>
                  <a:pt x="23690" y="6686"/>
                </a:cubicBezTo>
                <a:close/>
                <a:moveTo>
                  <a:pt x="26157" y="7802"/>
                </a:moveTo>
                <a:cubicBezTo>
                  <a:pt x="26173" y="7802"/>
                  <a:pt x="26224" y="7802"/>
                  <a:pt x="26240" y="7819"/>
                </a:cubicBezTo>
                <a:cubicBezTo>
                  <a:pt x="26324" y="7902"/>
                  <a:pt x="26224" y="7969"/>
                  <a:pt x="26207" y="8035"/>
                </a:cubicBezTo>
                <a:cubicBezTo>
                  <a:pt x="26107" y="7969"/>
                  <a:pt x="26091" y="7886"/>
                  <a:pt x="26157" y="7802"/>
                </a:cubicBezTo>
                <a:close/>
                <a:moveTo>
                  <a:pt x="22223" y="7919"/>
                </a:moveTo>
                <a:cubicBezTo>
                  <a:pt x="22339" y="7969"/>
                  <a:pt x="22306" y="8069"/>
                  <a:pt x="22306" y="8169"/>
                </a:cubicBezTo>
                <a:cubicBezTo>
                  <a:pt x="22223" y="8119"/>
                  <a:pt x="22123" y="8069"/>
                  <a:pt x="22172" y="7953"/>
                </a:cubicBezTo>
                <a:cubicBezTo>
                  <a:pt x="22172" y="7935"/>
                  <a:pt x="22206" y="7919"/>
                  <a:pt x="22223" y="7919"/>
                </a:cubicBezTo>
                <a:close/>
                <a:moveTo>
                  <a:pt x="22535" y="7983"/>
                </a:moveTo>
                <a:cubicBezTo>
                  <a:pt x="22602" y="7983"/>
                  <a:pt x="22586" y="8041"/>
                  <a:pt x="22557" y="8086"/>
                </a:cubicBezTo>
                <a:cubicBezTo>
                  <a:pt x="22557" y="8119"/>
                  <a:pt x="22523" y="8135"/>
                  <a:pt x="22506" y="8169"/>
                </a:cubicBezTo>
                <a:cubicBezTo>
                  <a:pt x="22473" y="8086"/>
                  <a:pt x="22457" y="8002"/>
                  <a:pt x="22506" y="7986"/>
                </a:cubicBezTo>
                <a:cubicBezTo>
                  <a:pt x="22517" y="7984"/>
                  <a:pt x="22527" y="7983"/>
                  <a:pt x="22535" y="7983"/>
                </a:cubicBezTo>
                <a:close/>
                <a:moveTo>
                  <a:pt x="29601" y="8195"/>
                </a:moveTo>
                <a:cubicBezTo>
                  <a:pt x="29673" y="8195"/>
                  <a:pt x="29710" y="8265"/>
                  <a:pt x="29725" y="8335"/>
                </a:cubicBezTo>
                <a:cubicBezTo>
                  <a:pt x="29708" y="8453"/>
                  <a:pt x="29641" y="8535"/>
                  <a:pt x="29525" y="8553"/>
                </a:cubicBezTo>
                <a:cubicBezTo>
                  <a:pt x="29507" y="8556"/>
                  <a:pt x="29488" y="8558"/>
                  <a:pt x="29468" y="8558"/>
                </a:cubicBezTo>
                <a:cubicBezTo>
                  <a:pt x="29397" y="8558"/>
                  <a:pt x="29325" y="8531"/>
                  <a:pt x="29325" y="8453"/>
                </a:cubicBezTo>
                <a:cubicBezTo>
                  <a:pt x="29341" y="8335"/>
                  <a:pt x="29441" y="8253"/>
                  <a:pt x="29558" y="8202"/>
                </a:cubicBezTo>
                <a:cubicBezTo>
                  <a:pt x="29574" y="8197"/>
                  <a:pt x="29588" y="8195"/>
                  <a:pt x="29601" y="8195"/>
                </a:cubicBezTo>
                <a:close/>
                <a:moveTo>
                  <a:pt x="21005" y="8702"/>
                </a:moveTo>
                <a:cubicBezTo>
                  <a:pt x="21039" y="8702"/>
                  <a:pt x="21072" y="8720"/>
                  <a:pt x="21072" y="8769"/>
                </a:cubicBezTo>
                <a:cubicBezTo>
                  <a:pt x="21072" y="8820"/>
                  <a:pt x="21072" y="8853"/>
                  <a:pt x="21023" y="8853"/>
                </a:cubicBezTo>
                <a:cubicBezTo>
                  <a:pt x="20972" y="8853"/>
                  <a:pt x="20939" y="8836"/>
                  <a:pt x="20939" y="8786"/>
                </a:cubicBezTo>
                <a:cubicBezTo>
                  <a:pt x="20939" y="8753"/>
                  <a:pt x="20956" y="8720"/>
                  <a:pt x="21005" y="8702"/>
                </a:cubicBezTo>
                <a:close/>
                <a:moveTo>
                  <a:pt x="29258" y="8702"/>
                </a:moveTo>
                <a:cubicBezTo>
                  <a:pt x="29308" y="8702"/>
                  <a:pt x="29341" y="8736"/>
                  <a:pt x="29325" y="8802"/>
                </a:cubicBezTo>
                <a:cubicBezTo>
                  <a:pt x="29325" y="8820"/>
                  <a:pt x="29292" y="8853"/>
                  <a:pt x="29274" y="8853"/>
                </a:cubicBezTo>
                <a:cubicBezTo>
                  <a:pt x="29225" y="8853"/>
                  <a:pt x="29192" y="8820"/>
                  <a:pt x="29174" y="8769"/>
                </a:cubicBezTo>
                <a:cubicBezTo>
                  <a:pt x="29174" y="8720"/>
                  <a:pt x="29208" y="8702"/>
                  <a:pt x="29258" y="8702"/>
                </a:cubicBezTo>
                <a:close/>
                <a:moveTo>
                  <a:pt x="30025" y="8419"/>
                </a:moveTo>
                <a:lnTo>
                  <a:pt x="30025" y="8419"/>
                </a:lnTo>
                <a:cubicBezTo>
                  <a:pt x="29974" y="8669"/>
                  <a:pt x="29858" y="8853"/>
                  <a:pt x="29625" y="8953"/>
                </a:cubicBezTo>
                <a:cubicBezTo>
                  <a:pt x="29692" y="8736"/>
                  <a:pt x="29925" y="8635"/>
                  <a:pt x="30025" y="8419"/>
                </a:cubicBezTo>
                <a:close/>
                <a:moveTo>
                  <a:pt x="21376" y="8667"/>
                </a:moveTo>
                <a:cubicBezTo>
                  <a:pt x="21385" y="8667"/>
                  <a:pt x="21395" y="8668"/>
                  <a:pt x="21406" y="8669"/>
                </a:cubicBezTo>
                <a:cubicBezTo>
                  <a:pt x="21490" y="8702"/>
                  <a:pt x="21623" y="8702"/>
                  <a:pt x="21623" y="8836"/>
                </a:cubicBezTo>
                <a:cubicBezTo>
                  <a:pt x="21623" y="8953"/>
                  <a:pt x="21523" y="8986"/>
                  <a:pt x="21423" y="9020"/>
                </a:cubicBezTo>
                <a:cubicBezTo>
                  <a:pt x="21323" y="9002"/>
                  <a:pt x="21256" y="8953"/>
                  <a:pt x="21256" y="8853"/>
                </a:cubicBezTo>
                <a:cubicBezTo>
                  <a:pt x="21271" y="8760"/>
                  <a:pt x="21258" y="8667"/>
                  <a:pt x="21376" y="8667"/>
                </a:cubicBezTo>
                <a:close/>
                <a:moveTo>
                  <a:pt x="30200" y="8943"/>
                </a:moveTo>
                <a:cubicBezTo>
                  <a:pt x="30275" y="8943"/>
                  <a:pt x="30340" y="8983"/>
                  <a:pt x="30425" y="9036"/>
                </a:cubicBezTo>
                <a:cubicBezTo>
                  <a:pt x="30363" y="9085"/>
                  <a:pt x="30313" y="9105"/>
                  <a:pt x="30267" y="9105"/>
                </a:cubicBezTo>
                <a:cubicBezTo>
                  <a:pt x="30192" y="9105"/>
                  <a:pt x="30131" y="9049"/>
                  <a:pt x="30058" y="8986"/>
                </a:cubicBezTo>
                <a:cubicBezTo>
                  <a:pt x="30113" y="8956"/>
                  <a:pt x="30158" y="8943"/>
                  <a:pt x="30200" y="8943"/>
                </a:cubicBezTo>
                <a:close/>
                <a:moveTo>
                  <a:pt x="30736" y="8817"/>
                </a:moveTo>
                <a:cubicBezTo>
                  <a:pt x="30845" y="8817"/>
                  <a:pt x="30859" y="8878"/>
                  <a:pt x="30859" y="8953"/>
                </a:cubicBezTo>
                <a:cubicBezTo>
                  <a:pt x="30859" y="9120"/>
                  <a:pt x="30692" y="9186"/>
                  <a:pt x="30659" y="9320"/>
                </a:cubicBezTo>
                <a:cubicBezTo>
                  <a:pt x="30625" y="9220"/>
                  <a:pt x="30575" y="9120"/>
                  <a:pt x="30559" y="9020"/>
                </a:cubicBezTo>
                <a:cubicBezTo>
                  <a:pt x="30541" y="8902"/>
                  <a:pt x="30608" y="8820"/>
                  <a:pt x="30692" y="8820"/>
                </a:cubicBezTo>
                <a:cubicBezTo>
                  <a:pt x="30708" y="8818"/>
                  <a:pt x="30723" y="8817"/>
                  <a:pt x="30736" y="8817"/>
                </a:cubicBezTo>
                <a:close/>
                <a:moveTo>
                  <a:pt x="20505" y="9120"/>
                </a:moveTo>
                <a:lnTo>
                  <a:pt x="20505" y="9120"/>
                </a:lnTo>
                <a:cubicBezTo>
                  <a:pt x="20556" y="9202"/>
                  <a:pt x="20705" y="9236"/>
                  <a:pt x="20672" y="9436"/>
                </a:cubicBezTo>
                <a:cubicBezTo>
                  <a:pt x="20523" y="9336"/>
                  <a:pt x="20489" y="9236"/>
                  <a:pt x="20505" y="9120"/>
                </a:cubicBezTo>
                <a:close/>
                <a:moveTo>
                  <a:pt x="28270" y="9217"/>
                </a:moveTo>
                <a:cubicBezTo>
                  <a:pt x="28277" y="9217"/>
                  <a:pt x="28284" y="9218"/>
                  <a:pt x="28291" y="9220"/>
                </a:cubicBezTo>
                <a:cubicBezTo>
                  <a:pt x="28358" y="9236"/>
                  <a:pt x="28374" y="9302"/>
                  <a:pt x="28374" y="9369"/>
                </a:cubicBezTo>
                <a:cubicBezTo>
                  <a:pt x="28360" y="9427"/>
                  <a:pt x="28345" y="9472"/>
                  <a:pt x="28288" y="9472"/>
                </a:cubicBezTo>
                <a:cubicBezTo>
                  <a:pt x="28279" y="9472"/>
                  <a:pt x="28269" y="9471"/>
                  <a:pt x="28258" y="9469"/>
                </a:cubicBezTo>
                <a:cubicBezTo>
                  <a:pt x="28191" y="9469"/>
                  <a:pt x="28141" y="9420"/>
                  <a:pt x="28158" y="9353"/>
                </a:cubicBezTo>
                <a:cubicBezTo>
                  <a:pt x="28188" y="9292"/>
                  <a:pt x="28204" y="9217"/>
                  <a:pt x="28270" y="9217"/>
                </a:cubicBezTo>
                <a:close/>
                <a:moveTo>
                  <a:pt x="17472" y="9505"/>
                </a:moveTo>
                <a:cubicBezTo>
                  <a:pt x="17551" y="9505"/>
                  <a:pt x="17624" y="9540"/>
                  <a:pt x="17689" y="9653"/>
                </a:cubicBezTo>
                <a:cubicBezTo>
                  <a:pt x="17755" y="9702"/>
                  <a:pt x="17838" y="9753"/>
                  <a:pt x="17738" y="9853"/>
                </a:cubicBezTo>
                <a:cubicBezTo>
                  <a:pt x="17555" y="9802"/>
                  <a:pt x="17271" y="9902"/>
                  <a:pt x="17204" y="9569"/>
                </a:cubicBezTo>
                <a:cubicBezTo>
                  <a:pt x="17299" y="9544"/>
                  <a:pt x="17389" y="9505"/>
                  <a:pt x="17472" y="9505"/>
                </a:cubicBezTo>
                <a:close/>
                <a:moveTo>
                  <a:pt x="30970" y="9289"/>
                </a:moveTo>
                <a:cubicBezTo>
                  <a:pt x="31038" y="9289"/>
                  <a:pt x="31116" y="9305"/>
                  <a:pt x="31183" y="9305"/>
                </a:cubicBezTo>
                <a:cubicBezTo>
                  <a:pt x="31198" y="9305"/>
                  <a:pt x="31212" y="9304"/>
                  <a:pt x="31225" y="9302"/>
                </a:cubicBezTo>
                <a:cubicBezTo>
                  <a:pt x="31242" y="9299"/>
                  <a:pt x="31259" y="9297"/>
                  <a:pt x="31276" y="9297"/>
                </a:cubicBezTo>
                <a:cubicBezTo>
                  <a:pt x="31340" y="9297"/>
                  <a:pt x="31395" y="9326"/>
                  <a:pt x="31408" y="9420"/>
                </a:cubicBezTo>
                <a:cubicBezTo>
                  <a:pt x="31442" y="9436"/>
                  <a:pt x="31459" y="9436"/>
                  <a:pt x="31492" y="9469"/>
                </a:cubicBezTo>
                <a:cubicBezTo>
                  <a:pt x="31559" y="9536"/>
                  <a:pt x="31742" y="9569"/>
                  <a:pt x="31642" y="9720"/>
                </a:cubicBezTo>
                <a:cubicBezTo>
                  <a:pt x="31586" y="9812"/>
                  <a:pt x="31511" y="9848"/>
                  <a:pt x="31435" y="9848"/>
                </a:cubicBezTo>
                <a:cubicBezTo>
                  <a:pt x="31373" y="9848"/>
                  <a:pt x="31311" y="9824"/>
                  <a:pt x="31259" y="9786"/>
                </a:cubicBezTo>
                <a:cubicBezTo>
                  <a:pt x="31191" y="9741"/>
                  <a:pt x="31130" y="9723"/>
                  <a:pt x="31071" y="9723"/>
                </a:cubicBezTo>
                <a:cubicBezTo>
                  <a:pt x="31000" y="9723"/>
                  <a:pt x="30932" y="9750"/>
                  <a:pt x="30859" y="9786"/>
                </a:cubicBezTo>
                <a:cubicBezTo>
                  <a:pt x="30892" y="9853"/>
                  <a:pt x="30941" y="9902"/>
                  <a:pt x="30892" y="9987"/>
                </a:cubicBezTo>
                <a:cubicBezTo>
                  <a:pt x="30841" y="9886"/>
                  <a:pt x="30725" y="9920"/>
                  <a:pt x="30675" y="9853"/>
                </a:cubicBezTo>
                <a:cubicBezTo>
                  <a:pt x="30608" y="9820"/>
                  <a:pt x="30559" y="9736"/>
                  <a:pt x="30575" y="9720"/>
                </a:cubicBezTo>
                <a:cubicBezTo>
                  <a:pt x="30808" y="9702"/>
                  <a:pt x="30741" y="9486"/>
                  <a:pt x="30825" y="9353"/>
                </a:cubicBezTo>
                <a:cubicBezTo>
                  <a:pt x="30854" y="9302"/>
                  <a:pt x="30908" y="9289"/>
                  <a:pt x="30970" y="9289"/>
                </a:cubicBezTo>
                <a:close/>
                <a:moveTo>
                  <a:pt x="31508" y="10020"/>
                </a:moveTo>
                <a:cubicBezTo>
                  <a:pt x="31559" y="10020"/>
                  <a:pt x="31608" y="10036"/>
                  <a:pt x="31626" y="10087"/>
                </a:cubicBezTo>
                <a:cubicBezTo>
                  <a:pt x="31626" y="10153"/>
                  <a:pt x="31592" y="10187"/>
                  <a:pt x="31542" y="10203"/>
                </a:cubicBezTo>
                <a:cubicBezTo>
                  <a:pt x="31530" y="10206"/>
                  <a:pt x="31518" y="10207"/>
                  <a:pt x="31507" y="10207"/>
                </a:cubicBezTo>
                <a:cubicBezTo>
                  <a:pt x="31453" y="10207"/>
                  <a:pt x="31408" y="10175"/>
                  <a:pt x="31408" y="10120"/>
                </a:cubicBezTo>
                <a:cubicBezTo>
                  <a:pt x="31408" y="10053"/>
                  <a:pt x="31459" y="10020"/>
                  <a:pt x="31508" y="10020"/>
                </a:cubicBezTo>
                <a:close/>
                <a:moveTo>
                  <a:pt x="16271" y="10303"/>
                </a:moveTo>
                <a:cubicBezTo>
                  <a:pt x="16238" y="10453"/>
                  <a:pt x="16388" y="10569"/>
                  <a:pt x="16304" y="10769"/>
                </a:cubicBezTo>
                <a:cubicBezTo>
                  <a:pt x="16155" y="10587"/>
                  <a:pt x="16171" y="10436"/>
                  <a:pt x="16271" y="10303"/>
                </a:cubicBezTo>
                <a:close/>
                <a:moveTo>
                  <a:pt x="16004" y="10887"/>
                </a:moveTo>
                <a:lnTo>
                  <a:pt x="16004" y="10887"/>
                </a:lnTo>
                <a:cubicBezTo>
                  <a:pt x="16122" y="10936"/>
                  <a:pt x="16138" y="11003"/>
                  <a:pt x="16138" y="11120"/>
                </a:cubicBezTo>
                <a:cubicBezTo>
                  <a:pt x="16022" y="11069"/>
                  <a:pt x="16004" y="10987"/>
                  <a:pt x="16004" y="10887"/>
                </a:cubicBezTo>
                <a:close/>
                <a:moveTo>
                  <a:pt x="33542" y="11330"/>
                </a:moveTo>
                <a:cubicBezTo>
                  <a:pt x="33567" y="11330"/>
                  <a:pt x="33575" y="11345"/>
                  <a:pt x="33575" y="11370"/>
                </a:cubicBezTo>
                <a:cubicBezTo>
                  <a:pt x="33559" y="11403"/>
                  <a:pt x="33542" y="11420"/>
                  <a:pt x="33526" y="11436"/>
                </a:cubicBezTo>
                <a:cubicBezTo>
                  <a:pt x="33520" y="11440"/>
                  <a:pt x="33514" y="11441"/>
                  <a:pt x="33508" y="11441"/>
                </a:cubicBezTo>
                <a:cubicBezTo>
                  <a:pt x="33487" y="11441"/>
                  <a:pt x="33475" y="11417"/>
                  <a:pt x="33475" y="11403"/>
                </a:cubicBezTo>
                <a:cubicBezTo>
                  <a:pt x="33475" y="11370"/>
                  <a:pt x="33493" y="11354"/>
                  <a:pt x="33509" y="11336"/>
                </a:cubicBezTo>
                <a:cubicBezTo>
                  <a:pt x="33522" y="11332"/>
                  <a:pt x="33533" y="11330"/>
                  <a:pt x="33542" y="11330"/>
                </a:cubicBezTo>
                <a:close/>
                <a:moveTo>
                  <a:pt x="14521" y="11936"/>
                </a:moveTo>
                <a:lnTo>
                  <a:pt x="14521" y="11936"/>
                </a:lnTo>
                <a:cubicBezTo>
                  <a:pt x="14588" y="12054"/>
                  <a:pt x="14654" y="12154"/>
                  <a:pt x="14771" y="12254"/>
                </a:cubicBezTo>
                <a:cubicBezTo>
                  <a:pt x="14521" y="12254"/>
                  <a:pt x="14470" y="12187"/>
                  <a:pt x="14521" y="11936"/>
                </a:cubicBezTo>
                <a:close/>
                <a:moveTo>
                  <a:pt x="14294" y="13154"/>
                </a:moveTo>
                <a:cubicBezTo>
                  <a:pt x="14317" y="13154"/>
                  <a:pt x="14346" y="13171"/>
                  <a:pt x="14370" y="13187"/>
                </a:cubicBezTo>
                <a:cubicBezTo>
                  <a:pt x="14404" y="13221"/>
                  <a:pt x="14404" y="13237"/>
                  <a:pt x="14437" y="13287"/>
                </a:cubicBezTo>
                <a:cubicBezTo>
                  <a:pt x="14337" y="13287"/>
                  <a:pt x="14254" y="13254"/>
                  <a:pt x="14254" y="13221"/>
                </a:cubicBezTo>
                <a:cubicBezTo>
                  <a:pt x="14254" y="13171"/>
                  <a:pt x="14271" y="13154"/>
                  <a:pt x="14294" y="13154"/>
                </a:cubicBezTo>
                <a:close/>
                <a:moveTo>
                  <a:pt x="35743" y="13887"/>
                </a:moveTo>
                <a:cubicBezTo>
                  <a:pt x="35743" y="13921"/>
                  <a:pt x="35760" y="13937"/>
                  <a:pt x="35760" y="13970"/>
                </a:cubicBezTo>
                <a:cubicBezTo>
                  <a:pt x="35760" y="13984"/>
                  <a:pt x="35749" y="14008"/>
                  <a:pt x="35719" y="14008"/>
                </a:cubicBezTo>
                <a:cubicBezTo>
                  <a:pt x="35711" y="14008"/>
                  <a:pt x="35703" y="14007"/>
                  <a:pt x="35693" y="14004"/>
                </a:cubicBezTo>
                <a:cubicBezTo>
                  <a:pt x="35676" y="14004"/>
                  <a:pt x="35660" y="13970"/>
                  <a:pt x="35676" y="13954"/>
                </a:cubicBezTo>
                <a:cubicBezTo>
                  <a:pt x="35693" y="13921"/>
                  <a:pt x="35727" y="13903"/>
                  <a:pt x="35743" y="13887"/>
                </a:cubicBezTo>
                <a:close/>
                <a:moveTo>
                  <a:pt x="35477" y="14052"/>
                </a:moveTo>
                <a:cubicBezTo>
                  <a:pt x="35527" y="14052"/>
                  <a:pt x="35530" y="14124"/>
                  <a:pt x="35560" y="14154"/>
                </a:cubicBezTo>
                <a:cubicBezTo>
                  <a:pt x="35560" y="14206"/>
                  <a:pt x="35540" y="14248"/>
                  <a:pt x="35507" y="14248"/>
                </a:cubicBezTo>
                <a:cubicBezTo>
                  <a:pt x="35497" y="14248"/>
                  <a:pt x="35487" y="14244"/>
                  <a:pt x="35476" y="14237"/>
                </a:cubicBezTo>
                <a:cubicBezTo>
                  <a:pt x="35427" y="14221"/>
                  <a:pt x="35343" y="14237"/>
                  <a:pt x="35343" y="14170"/>
                </a:cubicBezTo>
                <a:cubicBezTo>
                  <a:pt x="35327" y="14104"/>
                  <a:pt x="35393" y="14070"/>
                  <a:pt x="35460" y="14054"/>
                </a:cubicBezTo>
                <a:cubicBezTo>
                  <a:pt x="35466" y="14053"/>
                  <a:pt x="35472" y="14052"/>
                  <a:pt x="35477" y="14052"/>
                </a:cubicBezTo>
                <a:close/>
                <a:moveTo>
                  <a:pt x="35076" y="14221"/>
                </a:moveTo>
                <a:cubicBezTo>
                  <a:pt x="35142" y="14221"/>
                  <a:pt x="35160" y="14254"/>
                  <a:pt x="35160" y="14321"/>
                </a:cubicBezTo>
                <a:cubicBezTo>
                  <a:pt x="35160" y="14337"/>
                  <a:pt x="35126" y="14370"/>
                  <a:pt x="35109" y="14370"/>
                </a:cubicBezTo>
                <a:cubicBezTo>
                  <a:pt x="35100" y="14373"/>
                  <a:pt x="35092" y="14375"/>
                  <a:pt x="35083" y="14375"/>
                </a:cubicBezTo>
                <a:cubicBezTo>
                  <a:pt x="35043" y="14375"/>
                  <a:pt x="35009" y="14343"/>
                  <a:pt x="35009" y="14288"/>
                </a:cubicBezTo>
                <a:cubicBezTo>
                  <a:pt x="34993" y="14254"/>
                  <a:pt x="35026" y="14221"/>
                  <a:pt x="35076" y="14221"/>
                </a:cubicBezTo>
                <a:close/>
                <a:moveTo>
                  <a:pt x="36501" y="14648"/>
                </a:moveTo>
                <a:cubicBezTo>
                  <a:pt x="36525" y="14648"/>
                  <a:pt x="36547" y="14667"/>
                  <a:pt x="36560" y="14704"/>
                </a:cubicBezTo>
                <a:cubicBezTo>
                  <a:pt x="36543" y="14770"/>
                  <a:pt x="36509" y="14804"/>
                  <a:pt x="36460" y="14804"/>
                </a:cubicBezTo>
                <a:cubicBezTo>
                  <a:pt x="36393" y="14804"/>
                  <a:pt x="36343" y="14788"/>
                  <a:pt x="36360" y="14721"/>
                </a:cubicBezTo>
                <a:cubicBezTo>
                  <a:pt x="36360" y="14670"/>
                  <a:pt x="36409" y="14654"/>
                  <a:pt x="36476" y="14654"/>
                </a:cubicBezTo>
                <a:cubicBezTo>
                  <a:pt x="36485" y="14650"/>
                  <a:pt x="36493" y="14648"/>
                  <a:pt x="36501" y="14648"/>
                </a:cubicBezTo>
                <a:close/>
                <a:moveTo>
                  <a:pt x="13265" y="14566"/>
                </a:moveTo>
                <a:cubicBezTo>
                  <a:pt x="13276" y="14566"/>
                  <a:pt x="13289" y="14567"/>
                  <a:pt x="13303" y="14570"/>
                </a:cubicBezTo>
                <a:cubicBezTo>
                  <a:pt x="13370" y="14588"/>
                  <a:pt x="13421" y="14688"/>
                  <a:pt x="13388" y="14754"/>
                </a:cubicBezTo>
                <a:cubicBezTo>
                  <a:pt x="13362" y="14806"/>
                  <a:pt x="13331" y="14820"/>
                  <a:pt x="13296" y="14820"/>
                </a:cubicBezTo>
                <a:cubicBezTo>
                  <a:pt x="13252" y="14820"/>
                  <a:pt x="13199" y="14797"/>
                  <a:pt x="13140" y="14797"/>
                </a:cubicBezTo>
                <a:cubicBezTo>
                  <a:pt x="13123" y="14797"/>
                  <a:pt x="13105" y="14799"/>
                  <a:pt x="13087" y="14804"/>
                </a:cubicBezTo>
                <a:cubicBezTo>
                  <a:pt x="13178" y="14699"/>
                  <a:pt x="13159" y="14566"/>
                  <a:pt x="13265" y="14566"/>
                </a:cubicBezTo>
                <a:close/>
                <a:moveTo>
                  <a:pt x="36159" y="14276"/>
                </a:moveTo>
                <a:cubicBezTo>
                  <a:pt x="36253" y="14276"/>
                  <a:pt x="36327" y="14326"/>
                  <a:pt x="36327" y="14537"/>
                </a:cubicBezTo>
                <a:cubicBezTo>
                  <a:pt x="36266" y="14502"/>
                  <a:pt x="36205" y="14473"/>
                  <a:pt x="36150" y="14473"/>
                </a:cubicBezTo>
                <a:cubicBezTo>
                  <a:pt x="36098" y="14473"/>
                  <a:pt x="36050" y="14498"/>
                  <a:pt x="36009" y="14570"/>
                </a:cubicBezTo>
                <a:cubicBezTo>
                  <a:pt x="35993" y="14604"/>
                  <a:pt x="35976" y="14621"/>
                  <a:pt x="35960" y="14637"/>
                </a:cubicBezTo>
                <a:cubicBezTo>
                  <a:pt x="35893" y="14721"/>
                  <a:pt x="36176" y="14788"/>
                  <a:pt x="35993" y="14854"/>
                </a:cubicBezTo>
                <a:cubicBezTo>
                  <a:pt x="35973" y="14861"/>
                  <a:pt x="35954" y="14864"/>
                  <a:pt x="35937" y="14864"/>
                </a:cubicBezTo>
                <a:cubicBezTo>
                  <a:pt x="35825" y="14864"/>
                  <a:pt x="35769" y="14739"/>
                  <a:pt x="35727" y="14637"/>
                </a:cubicBezTo>
                <a:cubicBezTo>
                  <a:pt x="35709" y="14621"/>
                  <a:pt x="35727" y="14588"/>
                  <a:pt x="35727" y="14570"/>
                </a:cubicBezTo>
                <a:cubicBezTo>
                  <a:pt x="35727" y="14471"/>
                  <a:pt x="35690" y="14286"/>
                  <a:pt x="35783" y="14286"/>
                </a:cubicBezTo>
                <a:cubicBezTo>
                  <a:pt x="35799" y="14286"/>
                  <a:pt x="35818" y="14292"/>
                  <a:pt x="35843" y="14304"/>
                </a:cubicBezTo>
                <a:cubicBezTo>
                  <a:pt x="35860" y="14311"/>
                  <a:pt x="35880" y="14314"/>
                  <a:pt x="35902" y="14314"/>
                </a:cubicBezTo>
                <a:cubicBezTo>
                  <a:pt x="35979" y="14314"/>
                  <a:pt x="36077" y="14276"/>
                  <a:pt x="36159" y="14276"/>
                </a:cubicBezTo>
                <a:close/>
                <a:moveTo>
                  <a:pt x="12921" y="14670"/>
                </a:moveTo>
                <a:cubicBezTo>
                  <a:pt x="13003" y="14737"/>
                  <a:pt x="13070" y="14804"/>
                  <a:pt x="13070" y="14888"/>
                </a:cubicBezTo>
                <a:cubicBezTo>
                  <a:pt x="13070" y="14953"/>
                  <a:pt x="13039" y="14998"/>
                  <a:pt x="12994" y="14998"/>
                </a:cubicBezTo>
                <a:cubicBezTo>
                  <a:pt x="12982" y="14998"/>
                  <a:pt x="12968" y="14995"/>
                  <a:pt x="12954" y="14988"/>
                </a:cubicBezTo>
                <a:cubicBezTo>
                  <a:pt x="12870" y="14970"/>
                  <a:pt x="12837" y="14888"/>
                  <a:pt x="12837" y="14804"/>
                </a:cubicBezTo>
                <a:cubicBezTo>
                  <a:pt x="12837" y="14754"/>
                  <a:pt x="12870" y="14704"/>
                  <a:pt x="12921" y="14670"/>
                </a:cubicBezTo>
                <a:close/>
                <a:moveTo>
                  <a:pt x="12156" y="15718"/>
                </a:moveTo>
                <a:cubicBezTo>
                  <a:pt x="12161" y="15718"/>
                  <a:pt x="12165" y="15719"/>
                  <a:pt x="12170" y="15721"/>
                </a:cubicBezTo>
                <a:cubicBezTo>
                  <a:pt x="12203" y="15721"/>
                  <a:pt x="12237" y="15788"/>
                  <a:pt x="12254" y="15804"/>
                </a:cubicBezTo>
                <a:cubicBezTo>
                  <a:pt x="12254" y="15871"/>
                  <a:pt x="12254" y="15904"/>
                  <a:pt x="12203" y="15904"/>
                </a:cubicBezTo>
                <a:cubicBezTo>
                  <a:pt x="12137" y="15888"/>
                  <a:pt x="12103" y="15855"/>
                  <a:pt x="12103" y="15804"/>
                </a:cubicBezTo>
                <a:cubicBezTo>
                  <a:pt x="12103" y="15761"/>
                  <a:pt x="12128" y="15718"/>
                  <a:pt x="12156" y="15718"/>
                </a:cubicBezTo>
                <a:close/>
                <a:moveTo>
                  <a:pt x="36409" y="15837"/>
                </a:moveTo>
                <a:lnTo>
                  <a:pt x="36409" y="15837"/>
                </a:lnTo>
                <a:cubicBezTo>
                  <a:pt x="36443" y="15988"/>
                  <a:pt x="36543" y="16071"/>
                  <a:pt x="36427" y="16221"/>
                </a:cubicBezTo>
                <a:cubicBezTo>
                  <a:pt x="36393" y="16088"/>
                  <a:pt x="36293" y="16021"/>
                  <a:pt x="36409" y="15837"/>
                </a:cubicBezTo>
                <a:close/>
                <a:moveTo>
                  <a:pt x="38151" y="17100"/>
                </a:moveTo>
                <a:cubicBezTo>
                  <a:pt x="38159" y="17100"/>
                  <a:pt x="38167" y="17101"/>
                  <a:pt x="38177" y="17104"/>
                </a:cubicBezTo>
                <a:cubicBezTo>
                  <a:pt x="38177" y="17122"/>
                  <a:pt x="38194" y="17138"/>
                  <a:pt x="38194" y="17171"/>
                </a:cubicBezTo>
                <a:cubicBezTo>
                  <a:pt x="38194" y="17209"/>
                  <a:pt x="38175" y="17228"/>
                  <a:pt x="38151" y="17228"/>
                </a:cubicBezTo>
                <a:cubicBezTo>
                  <a:pt x="38144" y="17228"/>
                  <a:pt x="38136" y="17226"/>
                  <a:pt x="38127" y="17222"/>
                </a:cubicBezTo>
                <a:cubicBezTo>
                  <a:pt x="38110" y="17204"/>
                  <a:pt x="38094" y="17171"/>
                  <a:pt x="38094" y="17138"/>
                </a:cubicBezTo>
                <a:cubicBezTo>
                  <a:pt x="38094" y="17125"/>
                  <a:pt x="38116" y="17100"/>
                  <a:pt x="38151" y="17100"/>
                </a:cubicBezTo>
                <a:close/>
                <a:moveTo>
                  <a:pt x="36160" y="17138"/>
                </a:moveTo>
                <a:cubicBezTo>
                  <a:pt x="36209" y="17138"/>
                  <a:pt x="36260" y="17171"/>
                  <a:pt x="36260" y="17222"/>
                </a:cubicBezTo>
                <a:cubicBezTo>
                  <a:pt x="36260" y="17264"/>
                  <a:pt x="36235" y="17308"/>
                  <a:pt x="36164" y="17308"/>
                </a:cubicBezTo>
                <a:cubicBezTo>
                  <a:pt x="36153" y="17308"/>
                  <a:pt x="36140" y="17307"/>
                  <a:pt x="36127" y="17304"/>
                </a:cubicBezTo>
                <a:cubicBezTo>
                  <a:pt x="36093" y="17304"/>
                  <a:pt x="36043" y="17271"/>
                  <a:pt x="36043" y="17204"/>
                </a:cubicBezTo>
                <a:cubicBezTo>
                  <a:pt x="36043" y="17138"/>
                  <a:pt x="36109" y="17138"/>
                  <a:pt x="36160" y="17138"/>
                </a:cubicBezTo>
                <a:close/>
                <a:moveTo>
                  <a:pt x="36889" y="17146"/>
                </a:moveTo>
                <a:cubicBezTo>
                  <a:pt x="36910" y="17146"/>
                  <a:pt x="36935" y="17163"/>
                  <a:pt x="36960" y="17171"/>
                </a:cubicBezTo>
                <a:cubicBezTo>
                  <a:pt x="37027" y="17204"/>
                  <a:pt x="37060" y="17255"/>
                  <a:pt x="36994" y="17304"/>
                </a:cubicBezTo>
                <a:cubicBezTo>
                  <a:pt x="36960" y="17338"/>
                  <a:pt x="36927" y="17355"/>
                  <a:pt x="36910" y="17388"/>
                </a:cubicBezTo>
                <a:cubicBezTo>
                  <a:pt x="36810" y="17571"/>
                  <a:pt x="36860" y="17771"/>
                  <a:pt x="37060" y="17871"/>
                </a:cubicBezTo>
                <a:cubicBezTo>
                  <a:pt x="37076" y="17871"/>
                  <a:pt x="37094" y="17855"/>
                  <a:pt x="37110" y="17855"/>
                </a:cubicBezTo>
                <a:cubicBezTo>
                  <a:pt x="37143" y="17738"/>
                  <a:pt x="36943" y="17671"/>
                  <a:pt x="37027" y="17522"/>
                </a:cubicBezTo>
                <a:lnTo>
                  <a:pt x="37027" y="17522"/>
                </a:lnTo>
                <a:cubicBezTo>
                  <a:pt x="37160" y="17655"/>
                  <a:pt x="37310" y="17771"/>
                  <a:pt x="37543" y="17822"/>
                </a:cubicBezTo>
                <a:cubicBezTo>
                  <a:pt x="37443" y="17888"/>
                  <a:pt x="37360" y="17938"/>
                  <a:pt x="37294" y="17971"/>
                </a:cubicBezTo>
                <a:cubicBezTo>
                  <a:pt x="37231" y="18016"/>
                  <a:pt x="37168" y="18066"/>
                  <a:pt x="37115" y="18066"/>
                </a:cubicBezTo>
                <a:cubicBezTo>
                  <a:pt x="37070" y="18066"/>
                  <a:pt x="37033" y="18030"/>
                  <a:pt x="37010" y="17922"/>
                </a:cubicBezTo>
                <a:cubicBezTo>
                  <a:pt x="36960" y="17922"/>
                  <a:pt x="36927" y="17904"/>
                  <a:pt x="36894" y="17904"/>
                </a:cubicBezTo>
                <a:cubicBezTo>
                  <a:pt x="36833" y="17935"/>
                  <a:pt x="36990" y="18060"/>
                  <a:pt x="36875" y="18060"/>
                </a:cubicBezTo>
                <a:cubicBezTo>
                  <a:pt x="36862" y="18060"/>
                  <a:pt x="36847" y="18058"/>
                  <a:pt x="36827" y="18055"/>
                </a:cubicBezTo>
                <a:cubicBezTo>
                  <a:pt x="36694" y="18038"/>
                  <a:pt x="36694" y="17955"/>
                  <a:pt x="36727" y="17871"/>
                </a:cubicBezTo>
                <a:cubicBezTo>
                  <a:pt x="36743" y="17855"/>
                  <a:pt x="36694" y="17822"/>
                  <a:pt x="36676" y="17788"/>
                </a:cubicBezTo>
                <a:cubicBezTo>
                  <a:pt x="36493" y="17755"/>
                  <a:pt x="36476" y="17588"/>
                  <a:pt x="36460" y="17455"/>
                </a:cubicBezTo>
                <a:cubicBezTo>
                  <a:pt x="36460" y="17349"/>
                  <a:pt x="36534" y="17316"/>
                  <a:pt x="36615" y="17316"/>
                </a:cubicBezTo>
                <a:cubicBezTo>
                  <a:pt x="36635" y="17316"/>
                  <a:pt x="36656" y="17318"/>
                  <a:pt x="36676" y="17322"/>
                </a:cubicBezTo>
                <a:cubicBezTo>
                  <a:pt x="36743" y="17304"/>
                  <a:pt x="36827" y="17304"/>
                  <a:pt x="36843" y="17222"/>
                </a:cubicBezTo>
                <a:cubicBezTo>
                  <a:pt x="36852" y="17163"/>
                  <a:pt x="36868" y="17146"/>
                  <a:pt x="36889" y="17146"/>
                </a:cubicBezTo>
                <a:close/>
                <a:moveTo>
                  <a:pt x="38061" y="17671"/>
                </a:moveTo>
                <a:cubicBezTo>
                  <a:pt x="38227" y="17688"/>
                  <a:pt x="38110" y="17838"/>
                  <a:pt x="38143" y="17904"/>
                </a:cubicBezTo>
                <a:cubicBezTo>
                  <a:pt x="38277" y="18189"/>
                  <a:pt x="37961" y="18138"/>
                  <a:pt x="37894" y="18289"/>
                </a:cubicBezTo>
                <a:cubicBezTo>
                  <a:pt x="37879" y="18347"/>
                  <a:pt x="37839" y="18392"/>
                  <a:pt x="37785" y="18392"/>
                </a:cubicBezTo>
                <a:cubicBezTo>
                  <a:pt x="37777" y="18392"/>
                  <a:pt x="37769" y="18391"/>
                  <a:pt x="37760" y="18389"/>
                </a:cubicBezTo>
                <a:cubicBezTo>
                  <a:pt x="37676" y="18355"/>
                  <a:pt x="37643" y="18289"/>
                  <a:pt x="37676" y="18222"/>
                </a:cubicBezTo>
                <a:cubicBezTo>
                  <a:pt x="37727" y="18105"/>
                  <a:pt x="37727" y="17989"/>
                  <a:pt x="37710" y="17871"/>
                </a:cubicBezTo>
                <a:cubicBezTo>
                  <a:pt x="37743" y="17671"/>
                  <a:pt x="37910" y="17671"/>
                  <a:pt x="38061" y="17671"/>
                </a:cubicBezTo>
                <a:close/>
                <a:moveTo>
                  <a:pt x="38543" y="19822"/>
                </a:moveTo>
                <a:cubicBezTo>
                  <a:pt x="38543" y="20022"/>
                  <a:pt x="38427" y="20122"/>
                  <a:pt x="38227" y="20156"/>
                </a:cubicBezTo>
                <a:cubicBezTo>
                  <a:pt x="38243" y="19938"/>
                  <a:pt x="38377" y="19872"/>
                  <a:pt x="38543" y="19822"/>
                </a:cubicBezTo>
                <a:close/>
                <a:moveTo>
                  <a:pt x="38592" y="21814"/>
                </a:moveTo>
                <a:cubicBezTo>
                  <a:pt x="38766" y="21814"/>
                  <a:pt x="38852" y="21988"/>
                  <a:pt x="38927" y="22190"/>
                </a:cubicBezTo>
                <a:cubicBezTo>
                  <a:pt x="38854" y="22231"/>
                  <a:pt x="38781" y="22234"/>
                  <a:pt x="38708" y="22234"/>
                </a:cubicBezTo>
                <a:cubicBezTo>
                  <a:pt x="38698" y="22234"/>
                  <a:pt x="38687" y="22234"/>
                  <a:pt x="38677" y="22234"/>
                </a:cubicBezTo>
                <a:cubicBezTo>
                  <a:pt x="38644" y="22234"/>
                  <a:pt x="38610" y="22234"/>
                  <a:pt x="38577" y="22239"/>
                </a:cubicBezTo>
                <a:cubicBezTo>
                  <a:pt x="38541" y="22304"/>
                  <a:pt x="38505" y="22329"/>
                  <a:pt x="38469" y="22329"/>
                </a:cubicBezTo>
                <a:cubicBezTo>
                  <a:pt x="38422" y="22329"/>
                  <a:pt x="38374" y="22287"/>
                  <a:pt x="38327" y="22239"/>
                </a:cubicBezTo>
                <a:cubicBezTo>
                  <a:pt x="38277" y="22123"/>
                  <a:pt x="38127" y="21990"/>
                  <a:pt x="38327" y="21872"/>
                </a:cubicBezTo>
                <a:lnTo>
                  <a:pt x="38394" y="21872"/>
                </a:lnTo>
                <a:cubicBezTo>
                  <a:pt x="38471" y="21832"/>
                  <a:pt x="38536" y="21814"/>
                  <a:pt x="38592" y="21814"/>
                </a:cubicBezTo>
                <a:close/>
                <a:moveTo>
                  <a:pt x="38740" y="22749"/>
                </a:moveTo>
                <a:cubicBezTo>
                  <a:pt x="38778" y="22749"/>
                  <a:pt x="38814" y="22760"/>
                  <a:pt x="38843" y="22790"/>
                </a:cubicBezTo>
                <a:cubicBezTo>
                  <a:pt x="38927" y="22906"/>
                  <a:pt x="38877" y="23023"/>
                  <a:pt x="38761" y="23090"/>
                </a:cubicBezTo>
                <a:cubicBezTo>
                  <a:pt x="38712" y="23162"/>
                  <a:pt x="38671" y="23200"/>
                  <a:pt x="38633" y="23200"/>
                </a:cubicBezTo>
                <a:cubicBezTo>
                  <a:pt x="38592" y="23200"/>
                  <a:pt x="38553" y="23158"/>
                  <a:pt x="38510" y="23072"/>
                </a:cubicBezTo>
                <a:cubicBezTo>
                  <a:pt x="38443" y="22972"/>
                  <a:pt x="38394" y="22872"/>
                  <a:pt x="38543" y="22806"/>
                </a:cubicBezTo>
                <a:cubicBezTo>
                  <a:pt x="38597" y="22784"/>
                  <a:pt x="38672" y="22749"/>
                  <a:pt x="38740" y="22749"/>
                </a:cubicBezTo>
                <a:close/>
                <a:moveTo>
                  <a:pt x="38910" y="23090"/>
                </a:moveTo>
                <a:lnTo>
                  <a:pt x="38910" y="23090"/>
                </a:lnTo>
                <a:cubicBezTo>
                  <a:pt x="38943" y="23223"/>
                  <a:pt x="38977" y="23323"/>
                  <a:pt x="38861" y="23373"/>
                </a:cubicBezTo>
                <a:cubicBezTo>
                  <a:pt x="38857" y="23376"/>
                  <a:pt x="38853" y="23377"/>
                  <a:pt x="38847" y="23377"/>
                </a:cubicBezTo>
                <a:cubicBezTo>
                  <a:pt x="38825" y="23377"/>
                  <a:pt x="38791" y="23353"/>
                  <a:pt x="38777" y="23339"/>
                </a:cubicBezTo>
                <a:cubicBezTo>
                  <a:pt x="38761" y="23239"/>
                  <a:pt x="38827" y="23190"/>
                  <a:pt x="38910" y="23090"/>
                </a:cubicBezTo>
                <a:close/>
                <a:moveTo>
                  <a:pt x="39061" y="23106"/>
                </a:moveTo>
                <a:lnTo>
                  <a:pt x="39061" y="23106"/>
                </a:lnTo>
                <a:cubicBezTo>
                  <a:pt x="39194" y="23172"/>
                  <a:pt x="39210" y="23256"/>
                  <a:pt x="39228" y="23390"/>
                </a:cubicBezTo>
                <a:cubicBezTo>
                  <a:pt x="39094" y="23323"/>
                  <a:pt x="39061" y="23239"/>
                  <a:pt x="39061" y="23106"/>
                </a:cubicBezTo>
                <a:close/>
                <a:moveTo>
                  <a:pt x="9309" y="23767"/>
                </a:moveTo>
                <a:cubicBezTo>
                  <a:pt x="9318" y="23767"/>
                  <a:pt x="9328" y="23769"/>
                  <a:pt x="9336" y="23773"/>
                </a:cubicBezTo>
                <a:cubicBezTo>
                  <a:pt x="9402" y="23773"/>
                  <a:pt x="9453" y="23790"/>
                  <a:pt x="9469" y="23873"/>
                </a:cubicBezTo>
                <a:cubicBezTo>
                  <a:pt x="9469" y="23923"/>
                  <a:pt x="9420" y="23923"/>
                  <a:pt x="9386" y="23939"/>
                </a:cubicBezTo>
                <a:cubicBezTo>
                  <a:pt x="9320" y="23923"/>
                  <a:pt x="9269" y="23890"/>
                  <a:pt x="9253" y="23823"/>
                </a:cubicBezTo>
                <a:cubicBezTo>
                  <a:pt x="9253" y="23785"/>
                  <a:pt x="9281" y="23767"/>
                  <a:pt x="9309" y="23767"/>
                </a:cubicBezTo>
                <a:close/>
                <a:moveTo>
                  <a:pt x="39025" y="23517"/>
                </a:moveTo>
                <a:cubicBezTo>
                  <a:pt x="39053" y="23517"/>
                  <a:pt x="39069" y="23539"/>
                  <a:pt x="39094" y="23590"/>
                </a:cubicBezTo>
                <a:cubicBezTo>
                  <a:pt x="39161" y="23723"/>
                  <a:pt x="39210" y="23857"/>
                  <a:pt x="39144" y="24023"/>
                </a:cubicBezTo>
                <a:cubicBezTo>
                  <a:pt x="39128" y="23873"/>
                  <a:pt x="39061" y="23739"/>
                  <a:pt x="38977" y="23623"/>
                </a:cubicBezTo>
                <a:cubicBezTo>
                  <a:pt x="38943" y="23590"/>
                  <a:pt x="38943" y="23557"/>
                  <a:pt x="38994" y="23523"/>
                </a:cubicBezTo>
                <a:cubicBezTo>
                  <a:pt x="39006" y="23519"/>
                  <a:pt x="39016" y="23517"/>
                  <a:pt x="39025" y="23517"/>
                </a:cubicBezTo>
                <a:close/>
                <a:moveTo>
                  <a:pt x="39877" y="28024"/>
                </a:moveTo>
                <a:cubicBezTo>
                  <a:pt x="39910" y="28040"/>
                  <a:pt x="39944" y="28074"/>
                  <a:pt x="39928" y="28124"/>
                </a:cubicBezTo>
                <a:cubicBezTo>
                  <a:pt x="39915" y="28136"/>
                  <a:pt x="39895" y="28148"/>
                  <a:pt x="39879" y="28148"/>
                </a:cubicBezTo>
                <a:cubicBezTo>
                  <a:pt x="39872" y="28148"/>
                  <a:pt x="39866" y="28145"/>
                  <a:pt x="39861" y="28140"/>
                </a:cubicBezTo>
                <a:cubicBezTo>
                  <a:pt x="39810" y="28140"/>
                  <a:pt x="39794" y="28091"/>
                  <a:pt x="39810" y="28058"/>
                </a:cubicBezTo>
                <a:cubicBezTo>
                  <a:pt x="39810" y="28040"/>
                  <a:pt x="39861" y="28024"/>
                  <a:pt x="39877" y="28024"/>
                </a:cubicBezTo>
                <a:close/>
                <a:moveTo>
                  <a:pt x="39710" y="28507"/>
                </a:moveTo>
                <a:cubicBezTo>
                  <a:pt x="39761" y="28507"/>
                  <a:pt x="39777" y="28558"/>
                  <a:pt x="39777" y="28591"/>
                </a:cubicBezTo>
                <a:cubicBezTo>
                  <a:pt x="39794" y="28658"/>
                  <a:pt x="39794" y="28707"/>
                  <a:pt x="39844" y="28758"/>
                </a:cubicBezTo>
                <a:cubicBezTo>
                  <a:pt x="39877" y="28791"/>
                  <a:pt x="39944" y="28791"/>
                  <a:pt x="39928" y="28891"/>
                </a:cubicBezTo>
                <a:cubicBezTo>
                  <a:pt x="39644" y="28891"/>
                  <a:pt x="39528" y="28774"/>
                  <a:pt x="39628" y="28591"/>
                </a:cubicBezTo>
                <a:cubicBezTo>
                  <a:pt x="39644" y="28558"/>
                  <a:pt x="39677" y="28524"/>
                  <a:pt x="39710" y="28507"/>
                </a:cubicBezTo>
                <a:close/>
                <a:moveTo>
                  <a:pt x="39494" y="29391"/>
                </a:moveTo>
                <a:lnTo>
                  <a:pt x="39494" y="29391"/>
                </a:lnTo>
                <a:cubicBezTo>
                  <a:pt x="39561" y="29641"/>
                  <a:pt x="39561" y="29641"/>
                  <a:pt x="39294" y="29741"/>
                </a:cubicBezTo>
                <a:cubicBezTo>
                  <a:pt x="39428" y="29674"/>
                  <a:pt x="39410" y="29507"/>
                  <a:pt x="39494" y="29391"/>
                </a:cubicBezTo>
                <a:close/>
                <a:moveTo>
                  <a:pt x="14021" y="37093"/>
                </a:moveTo>
                <a:cubicBezTo>
                  <a:pt x="14037" y="37109"/>
                  <a:pt x="14070" y="37143"/>
                  <a:pt x="14054" y="37160"/>
                </a:cubicBezTo>
                <a:cubicBezTo>
                  <a:pt x="14054" y="37193"/>
                  <a:pt x="14037" y="37227"/>
                  <a:pt x="13988" y="37293"/>
                </a:cubicBezTo>
                <a:cubicBezTo>
                  <a:pt x="13988" y="37209"/>
                  <a:pt x="13970" y="37176"/>
                  <a:pt x="13970" y="37143"/>
                </a:cubicBezTo>
                <a:cubicBezTo>
                  <a:pt x="13970" y="37127"/>
                  <a:pt x="13988" y="37093"/>
                  <a:pt x="14021" y="37093"/>
                </a:cubicBezTo>
                <a:close/>
                <a:moveTo>
                  <a:pt x="35409" y="39127"/>
                </a:moveTo>
                <a:cubicBezTo>
                  <a:pt x="35476" y="39276"/>
                  <a:pt x="35343" y="39327"/>
                  <a:pt x="35309" y="39410"/>
                </a:cubicBezTo>
                <a:cubicBezTo>
                  <a:pt x="35227" y="39777"/>
                  <a:pt x="34893" y="39627"/>
                  <a:pt x="34693" y="39761"/>
                </a:cubicBezTo>
                <a:cubicBezTo>
                  <a:pt x="34626" y="39443"/>
                  <a:pt x="35093" y="39561"/>
                  <a:pt x="35009" y="39276"/>
                </a:cubicBezTo>
                <a:cubicBezTo>
                  <a:pt x="35013" y="39276"/>
                  <a:pt x="35016" y="39276"/>
                  <a:pt x="35019" y="39276"/>
                </a:cubicBezTo>
                <a:cubicBezTo>
                  <a:pt x="35112" y="39276"/>
                  <a:pt x="35066" y="39452"/>
                  <a:pt x="35139" y="39452"/>
                </a:cubicBezTo>
                <a:cubicBezTo>
                  <a:pt x="35159" y="39452"/>
                  <a:pt x="35186" y="39440"/>
                  <a:pt x="35227" y="39410"/>
                </a:cubicBezTo>
                <a:cubicBezTo>
                  <a:pt x="35227" y="39294"/>
                  <a:pt x="35327" y="39243"/>
                  <a:pt x="35409" y="39127"/>
                </a:cubicBezTo>
                <a:close/>
                <a:moveTo>
                  <a:pt x="16388" y="39877"/>
                </a:moveTo>
                <a:lnTo>
                  <a:pt x="16388" y="39877"/>
                </a:lnTo>
                <a:cubicBezTo>
                  <a:pt x="16422" y="39994"/>
                  <a:pt x="16404" y="40061"/>
                  <a:pt x="16338" y="40110"/>
                </a:cubicBezTo>
                <a:cubicBezTo>
                  <a:pt x="16322" y="40110"/>
                  <a:pt x="16271" y="40094"/>
                  <a:pt x="16255" y="40077"/>
                </a:cubicBezTo>
                <a:cubicBezTo>
                  <a:pt x="16255" y="39994"/>
                  <a:pt x="16288" y="39927"/>
                  <a:pt x="16388" y="39877"/>
                </a:cubicBezTo>
                <a:close/>
                <a:moveTo>
                  <a:pt x="23296" y="41466"/>
                </a:moveTo>
                <a:cubicBezTo>
                  <a:pt x="23303" y="41466"/>
                  <a:pt x="23312" y="41470"/>
                  <a:pt x="23323" y="41477"/>
                </a:cubicBezTo>
                <a:cubicBezTo>
                  <a:pt x="23373" y="41494"/>
                  <a:pt x="23406" y="41510"/>
                  <a:pt x="23473" y="41544"/>
                </a:cubicBezTo>
                <a:cubicBezTo>
                  <a:pt x="23406" y="41594"/>
                  <a:pt x="23390" y="41628"/>
                  <a:pt x="23357" y="41628"/>
                </a:cubicBezTo>
                <a:cubicBezTo>
                  <a:pt x="23306" y="41628"/>
                  <a:pt x="23273" y="41594"/>
                  <a:pt x="23273" y="41544"/>
                </a:cubicBezTo>
                <a:cubicBezTo>
                  <a:pt x="23273" y="41505"/>
                  <a:pt x="23273" y="41466"/>
                  <a:pt x="23296" y="41466"/>
                </a:cubicBezTo>
                <a:close/>
                <a:moveTo>
                  <a:pt x="23027" y="7561"/>
                </a:moveTo>
                <a:cubicBezTo>
                  <a:pt x="23069" y="7561"/>
                  <a:pt x="23112" y="7594"/>
                  <a:pt x="23139" y="7669"/>
                </a:cubicBezTo>
                <a:cubicBezTo>
                  <a:pt x="23190" y="7819"/>
                  <a:pt x="23306" y="7902"/>
                  <a:pt x="23457" y="7953"/>
                </a:cubicBezTo>
                <a:cubicBezTo>
                  <a:pt x="23506" y="8019"/>
                  <a:pt x="23557" y="8102"/>
                  <a:pt x="23623" y="8153"/>
                </a:cubicBezTo>
                <a:cubicBezTo>
                  <a:pt x="23641" y="8170"/>
                  <a:pt x="23669" y="8188"/>
                  <a:pt x="23693" y="8188"/>
                </a:cubicBezTo>
                <a:cubicBezTo>
                  <a:pt x="23714" y="8188"/>
                  <a:pt x="23732" y="8175"/>
                  <a:pt x="23740" y="8135"/>
                </a:cubicBezTo>
                <a:cubicBezTo>
                  <a:pt x="23740" y="8086"/>
                  <a:pt x="23690" y="8002"/>
                  <a:pt x="23790" y="8002"/>
                </a:cubicBezTo>
                <a:cubicBezTo>
                  <a:pt x="23824" y="8002"/>
                  <a:pt x="23840" y="8102"/>
                  <a:pt x="23873" y="8153"/>
                </a:cubicBezTo>
                <a:cubicBezTo>
                  <a:pt x="23988" y="8132"/>
                  <a:pt x="24104" y="8078"/>
                  <a:pt x="24219" y="8078"/>
                </a:cubicBezTo>
                <a:cubicBezTo>
                  <a:pt x="24287" y="8078"/>
                  <a:pt x="24355" y="8097"/>
                  <a:pt x="24424" y="8153"/>
                </a:cubicBezTo>
                <a:lnTo>
                  <a:pt x="24473" y="8153"/>
                </a:lnTo>
                <a:cubicBezTo>
                  <a:pt x="24486" y="8150"/>
                  <a:pt x="24499" y="8149"/>
                  <a:pt x="24510" y="8149"/>
                </a:cubicBezTo>
                <a:cubicBezTo>
                  <a:pt x="24665" y="8149"/>
                  <a:pt x="24716" y="8339"/>
                  <a:pt x="24840" y="8386"/>
                </a:cubicBezTo>
                <a:cubicBezTo>
                  <a:pt x="24940" y="8219"/>
                  <a:pt x="24773" y="8135"/>
                  <a:pt x="24724" y="8019"/>
                </a:cubicBezTo>
                <a:cubicBezTo>
                  <a:pt x="24657" y="7969"/>
                  <a:pt x="24573" y="7935"/>
                  <a:pt x="24640" y="7835"/>
                </a:cubicBezTo>
                <a:cubicBezTo>
                  <a:pt x="24724" y="7753"/>
                  <a:pt x="24790" y="7635"/>
                  <a:pt x="24924" y="7635"/>
                </a:cubicBezTo>
                <a:cubicBezTo>
                  <a:pt x="24930" y="7634"/>
                  <a:pt x="24936" y="7634"/>
                  <a:pt x="24941" y="7634"/>
                </a:cubicBezTo>
                <a:cubicBezTo>
                  <a:pt x="25009" y="7634"/>
                  <a:pt x="25026" y="7723"/>
                  <a:pt x="25057" y="7769"/>
                </a:cubicBezTo>
                <a:cubicBezTo>
                  <a:pt x="25124" y="7919"/>
                  <a:pt x="25007" y="7935"/>
                  <a:pt x="24906" y="7969"/>
                </a:cubicBezTo>
                <a:cubicBezTo>
                  <a:pt x="24991" y="8119"/>
                  <a:pt x="25073" y="8286"/>
                  <a:pt x="25207" y="8386"/>
                </a:cubicBezTo>
                <a:cubicBezTo>
                  <a:pt x="25297" y="8303"/>
                  <a:pt x="25356" y="8261"/>
                  <a:pt x="25405" y="8261"/>
                </a:cubicBezTo>
                <a:cubicBezTo>
                  <a:pt x="25465" y="8261"/>
                  <a:pt x="25509" y="8324"/>
                  <a:pt x="25573" y="8453"/>
                </a:cubicBezTo>
                <a:lnTo>
                  <a:pt x="25573" y="8502"/>
                </a:lnTo>
                <a:cubicBezTo>
                  <a:pt x="25591" y="8553"/>
                  <a:pt x="25607" y="8586"/>
                  <a:pt x="25640" y="8619"/>
                </a:cubicBezTo>
                <a:cubicBezTo>
                  <a:pt x="25688" y="8695"/>
                  <a:pt x="25734" y="8728"/>
                  <a:pt x="25776" y="8728"/>
                </a:cubicBezTo>
                <a:cubicBezTo>
                  <a:pt x="25837" y="8728"/>
                  <a:pt x="25891" y="8660"/>
                  <a:pt x="25940" y="8553"/>
                </a:cubicBezTo>
                <a:lnTo>
                  <a:pt x="25940" y="8553"/>
                </a:lnTo>
                <a:cubicBezTo>
                  <a:pt x="26024" y="8686"/>
                  <a:pt x="25924" y="8886"/>
                  <a:pt x="26124" y="8936"/>
                </a:cubicBezTo>
                <a:cubicBezTo>
                  <a:pt x="26191" y="8836"/>
                  <a:pt x="26140" y="8702"/>
                  <a:pt x="26240" y="8635"/>
                </a:cubicBezTo>
                <a:cubicBezTo>
                  <a:pt x="26313" y="8538"/>
                  <a:pt x="26396" y="8476"/>
                  <a:pt x="26500" y="8476"/>
                </a:cubicBezTo>
                <a:cubicBezTo>
                  <a:pt x="26538" y="8476"/>
                  <a:pt x="26580" y="8484"/>
                  <a:pt x="26624" y="8502"/>
                </a:cubicBezTo>
                <a:lnTo>
                  <a:pt x="26724" y="8502"/>
                </a:lnTo>
                <a:cubicBezTo>
                  <a:pt x="26777" y="8437"/>
                  <a:pt x="26872" y="8349"/>
                  <a:pt x="26934" y="8349"/>
                </a:cubicBezTo>
                <a:cubicBezTo>
                  <a:pt x="26950" y="8349"/>
                  <a:pt x="26964" y="8355"/>
                  <a:pt x="26974" y="8369"/>
                </a:cubicBezTo>
                <a:cubicBezTo>
                  <a:pt x="27040" y="8486"/>
                  <a:pt x="27240" y="8553"/>
                  <a:pt x="27140" y="8736"/>
                </a:cubicBezTo>
                <a:cubicBezTo>
                  <a:pt x="27140" y="9011"/>
                  <a:pt x="27115" y="9073"/>
                  <a:pt x="26901" y="9073"/>
                </a:cubicBezTo>
                <a:cubicBezTo>
                  <a:pt x="26869" y="9073"/>
                  <a:pt x="26832" y="9071"/>
                  <a:pt x="26791" y="9069"/>
                </a:cubicBezTo>
                <a:cubicBezTo>
                  <a:pt x="26758" y="9086"/>
                  <a:pt x="26740" y="9086"/>
                  <a:pt x="26724" y="9102"/>
                </a:cubicBezTo>
                <a:cubicBezTo>
                  <a:pt x="26624" y="9220"/>
                  <a:pt x="26658" y="9353"/>
                  <a:pt x="26658" y="9469"/>
                </a:cubicBezTo>
                <a:cubicBezTo>
                  <a:pt x="26664" y="9548"/>
                  <a:pt x="26632" y="9562"/>
                  <a:pt x="26590" y="9562"/>
                </a:cubicBezTo>
                <a:cubicBezTo>
                  <a:pt x="26565" y="9562"/>
                  <a:pt x="26536" y="9557"/>
                  <a:pt x="26511" y="9557"/>
                </a:cubicBezTo>
                <a:cubicBezTo>
                  <a:pt x="26479" y="9557"/>
                  <a:pt x="26451" y="9565"/>
                  <a:pt x="26440" y="9602"/>
                </a:cubicBezTo>
                <a:cubicBezTo>
                  <a:pt x="26440" y="9671"/>
                  <a:pt x="26430" y="9749"/>
                  <a:pt x="26506" y="9749"/>
                </a:cubicBezTo>
                <a:cubicBezTo>
                  <a:pt x="26523" y="9749"/>
                  <a:pt x="26546" y="9745"/>
                  <a:pt x="26574" y="9736"/>
                </a:cubicBezTo>
                <a:cubicBezTo>
                  <a:pt x="26598" y="9730"/>
                  <a:pt x="26620" y="9726"/>
                  <a:pt x="26641" y="9726"/>
                </a:cubicBezTo>
                <a:cubicBezTo>
                  <a:pt x="26677" y="9726"/>
                  <a:pt x="26709" y="9738"/>
                  <a:pt x="26740" y="9769"/>
                </a:cubicBezTo>
                <a:cubicBezTo>
                  <a:pt x="26875" y="9710"/>
                  <a:pt x="27008" y="9650"/>
                  <a:pt x="27165" y="9650"/>
                </a:cubicBezTo>
                <a:cubicBezTo>
                  <a:pt x="27185" y="9650"/>
                  <a:pt x="27204" y="9651"/>
                  <a:pt x="27224" y="9653"/>
                </a:cubicBezTo>
                <a:cubicBezTo>
                  <a:pt x="27240" y="9653"/>
                  <a:pt x="27258" y="9653"/>
                  <a:pt x="27274" y="9669"/>
                </a:cubicBezTo>
                <a:cubicBezTo>
                  <a:pt x="27308" y="9607"/>
                  <a:pt x="27343" y="9585"/>
                  <a:pt x="27377" y="9585"/>
                </a:cubicBezTo>
                <a:cubicBezTo>
                  <a:pt x="27426" y="9585"/>
                  <a:pt x="27475" y="9630"/>
                  <a:pt x="27525" y="9669"/>
                </a:cubicBezTo>
                <a:cubicBezTo>
                  <a:pt x="27601" y="9660"/>
                  <a:pt x="27699" y="9574"/>
                  <a:pt x="27778" y="9574"/>
                </a:cubicBezTo>
                <a:cubicBezTo>
                  <a:pt x="27837" y="9574"/>
                  <a:pt x="27886" y="9622"/>
                  <a:pt x="27907" y="9786"/>
                </a:cubicBezTo>
                <a:cubicBezTo>
                  <a:pt x="27911" y="9814"/>
                  <a:pt x="27926" y="9825"/>
                  <a:pt x="27948" y="9825"/>
                </a:cubicBezTo>
                <a:cubicBezTo>
                  <a:pt x="28016" y="9825"/>
                  <a:pt x="28153" y="9720"/>
                  <a:pt x="28241" y="9720"/>
                </a:cubicBezTo>
                <a:lnTo>
                  <a:pt x="28358" y="9720"/>
                </a:lnTo>
                <a:cubicBezTo>
                  <a:pt x="28441" y="9620"/>
                  <a:pt x="28574" y="9686"/>
                  <a:pt x="28658" y="9602"/>
                </a:cubicBezTo>
                <a:cubicBezTo>
                  <a:pt x="28674" y="9536"/>
                  <a:pt x="28658" y="9469"/>
                  <a:pt x="28725" y="9420"/>
                </a:cubicBezTo>
                <a:cubicBezTo>
                  <a:pt x="28774" y="9336"/>
                  <a:pt x="28825" y="9253"/>
                  <a:pt x="28674" y="9236"/>
                </a:cubicBezTo>
                <a:cubicBezTo>
                  <a:pt x="28525" y="9202"/>
                  <a:pt x="28425" y="9153"/>
                  <a:pt x="28541" y="8986"/>
                </a:cubicBezTo>
                <a:cubicBezTo>
                  <a:pt x="28577" y="8950"/>
                  <a:pt x="28617" y="8934"/>
                  <a:pt x="28658" y="8934"/>
                </a:cubicBezTo>
                <a:cubicBezTo>
                  <a:pt x="28693" y="8934"/>
                  <a:pt x="28727" y="8946"/>
                  <a:pt x="28758" y="8969"/>
                </a:cubicBezTo>
                <a:cubicBezTo>
                  <a:pt x="28792" y="8986"/>
                  <a:pt x="28774" y="9036"/>
                  <a:pt x="28725" y="9053"/>
                </a:cubicBezTo>
                <a:cubicBezTo>
                  <a:pt x="28738" y="9159"/>
                  <a:pt x="28793" y="9170"/>
                  <a:pt x="28857" y="9170"/>
                </a:cubicBezTo>
                <a:cubicBezTo>
                  <a:pt x="28873" y="9170"/>
                  <a:pt x="28890" y="9169"/>
                  <a:pt x="28908" y="9169"/>
                </a:cubicBezTo>
                <a:cubicBezTo>
                  <a:pt x="28974" y="9169"/>
                  <a:pt x="29058" y="9169"/>
                  <a:pt x="29092" y="9236"/>
                </a:cubicBezTo>
                <a:cubicBezTo>
                  <a:pt x="29141" y="9253"/>
                  <a:pt x="29174" y="9286"/>
                  <a:pt x="29225" y="9302"/>
                </a:cubicBezTo>
                <a:cubicBezTo>
                  <a:pt x="29284" y="9263"/>
                  <a:pt x="29387" y="9244"/>
                  <a:pt x="29497" y="9244"/>
                </a:cubicBezTo>
                <a:cubicBezTo>
                  <a:pt x="29667" y="9244"/>
                  <a:pt x="29854" y="9288"/>
                  <a:pt x="29925" y="9369"/>
                </a:cubicBezTo>
                <a:cubicBezTo>
                  <a:pt x="29992" y="9469"/>
                  <a:pt x="30058" y="9586"/>
                  <a:pt x="29941" y="9702"/>
                </a:cubicBezTo>
                <a:cubicBezTo>
                  <a:pt x="29845" y="9787"/>
                  <a:pt x="29741" y="9853"/>
                  <a:pt x="29622" y="9853"/>
                </a:cubicBezTo>
                <a:cubicBezTo>
                  <a:pt x="29575" y="9853"/>
                  <a:pt x="29526" y="9843"/>
                  <a:pt x="29474" y="9820"/>
                </a:cubicBezTo>
                <a:cubicBezTo>
                  <a:pt x="29425" y="9786"/>
                  <a:pt x="29374" y="9720"/>
                  <a:pt x="29341" y="9669"/>
                </a:cubicBezTo>
                <a:cubicBezTo>
                  <a:pt x="29174" y="9686"/>
                  <a:pt x="29241" y="9769"/>
                  <a:pt x="29292" y="9836"/>
                </a:cubicBezTo>
                <a:cubicBezTo>
                  <a:pt x="29358" y="9853"/>
                  <a:pt x="29458" y="9853"/>
                  <a:pt x="29441" y="9969"/>
                </a:cubicBezTo>
                <a:cubicBezTo>
                  <a:pt x="29425" y="10069"/>
                  <a:pt x="29525" y="10069"/>
                  <a:pt x="29574" y="10087"/>
                </a:cubicBezTo>
                <a:cubicBezTo>
                  <a:pt x="29664" y="10018"/>
                  <a:pt x="29739" y="9989"/>
                  <a:pt x="29804" y="9989"/>
                </a:cubicBezTo>
                <a:cubicBezTo>
                  <a:pt x="29943" y="9989"/>
                  <a:pt x="30034" y="10122"/>
                  <a:pt x="30125" y="10269"/>
                </a:cubicBezTo>
                <a:cubicBezTo>
                  <a:pt x="30194" y="10241"/>
                  <a:pt x="30252" y="10179"/>
                  <a:pt x="30328" y="10179"/>
                </a:cubicBezTo>
                <a:cubicBezTo>
                  <a:pt x="30343" y="10179"/>
                  <a:pt x="30358" y="10181"/>
                  <a:pt x="30375" y="10187"/>
                </a:cubicBezTo>
                <a:lnTo>
                  <a:pt x="30375" y="10503"/>
                </a:lnTo>
                <a:cubicBezTo>
                  <a:pt x="30392" y="10520"/>
                  <a:pt x="30408" y="10520"/>
                  <a:pt x="30425" y="10536"/>
                </a:cubicBezTo>
                <a:cubicBezTo>
                  <a:pt x="30508" y="10453"/>
                  <a:pt x="30492" y="10369"/>
                  <a:pt x="30492" y="10269"/>
                </a:cubicBezTo>
                <a:cubicBezTo>
                  <a:pt x="30492" y="10153"/>
                  <a:pt x="30575" y="10087"/>
                  <a:pt x="30641" y="10020"/>
                </a:cubicBezTo>
                <a:cubicBezTo>
                  <a:pt x="30656" y="10001"/>
                  <a:pt x="30675" y="9994"/>
                  <a:pt x="30693" y="9994"/>
                </a:cubicBezTo>
                <a:cubicBezTo>
                  <a:pt x="30740" y="9994"/>
                  <a:pt x="30787" y="10036"/>
                  <a:pt x="30775" y="10036"/>
                </a:cubicBezTo>
                <a:cubicBezTo>
                  <a:pt x="30625" y="10336"/>
                  <a:pt x="31308" y="10103"/>
                  <a:pt x="31041" y="10453"/>
                </a:cubicBezTo>
                <a:lnTo>
                  <a:pt x="31041" y="10503"/>
                </a:lnTo>
                <a:cubicBezTo>
                  <a:pt x="31075" y="10603"/>
                  <a:pt x="31275" y="10587"/>
                  <a:pt x="31225" y="10753"/>
                </a:cubicBezTo>
                <a:cubicBezTo>
                  <a:pt x="31259" y="10753"/>
                  <a:pt x="31308" y="10769"/>
                  <a:pt x="31341" y="10769"/>
                </a:cubicBezTo>
                <a:cubicBezTo>
                  <a:pt x="31359" y="10753"/>
                  <a:pt x="31392" y="10753"/>
                  <a:pt x="31408" y="10753"/>
                </a:cubicBezTo>
                <a:cubicBezTo>
                  <a:pt x="31427" y="10753"/>
                  <a:pt x="31447" y="10752"/>
                  <a:pt x="31467" y="10752"/>
                </a:cubicBezTo>
                <a:cubicBezTo>
                  <a:pt x="31532" y="10752"/>
                  <a:pt x="31588" y="10763"/>
                  <a:pt x="31575" y="10853"/>
                </a:cubicBezTo>
                <a:cubicBezTo>
                  <a:pt x="31559" y="10969"/>
                  <a:pt x="31575" y="10987"/>
                  <a:pt x="31708" y="10987"/>
                </a:cubicBezTo>
                <a:cubicBezTo>
                  <a:pt x="31808" y="11003"/>
                  <a:pt x="31692" y="11120"/>
                  <a:pt x="31708" y="11187"/>
                </a:cubicBezTo>
                <a:lnTo>
                  <a:pt x="31708" y="11220"/>
                </a:lnTo>
                <a:cubicBezTo>
                  <a:pt x="31765" y="11231"/>
                  <a:pt x="31814" y="11273"/>
                  <a:pt x="31865" y="11273"/>
                </a:cubicBezTo>
                <a:cubicBezTo>
                  <a:pt x="31890" y="11273"/>
                  <a:pt x="31915" y="11263"/>
                  <a:pt x="31942" y="11236"/>
                </a:cubicBezTo>
                <a:cubicBezTo>
                  <a:pt x="31987" y="11154"/>
                  <a:pt x="32025" y="11119"/>
                  <a:pt x="32061" y="11119"/>
                </a:cubicBezTo>
                <a:cubicBezTo>
                  <a:pt x="32105" y="11119"/>
                  <a:pt x="32146" y="11171"/>
                  <a:pt x="32192" y="11253"/>
                </a:cubicBezTo>
                <a:cubicBezTo>
                  <a:pt x="32226" y="11287"/>
                  <a:pt x="32259" y="11303"/>
                  <a:pt x="32308" y="11303"/>
                </a:cubicBezTo>
                <a:cubicBezTo>
                  <a:pt x="32356" y="11315"/>
                  <a:pt x="32395" y="11327"/>
                  <a:pt x="32438" y="11327"/>
                </a:cubicBezTo>
                <a:cubicBezTo>
                  <a:pt x="32455" y="11327"/>
                  <a:pt x="32473" y="11325"/>
                  <a:pt x="32492" y="11320"/>
                </a:cubicBezTo>
                <a:cubicBezTo>
                  <a:pt x="32507" y="11319"/>
                  <a:pt x="32520" y="11318"/>
                  <a:pt x="32531" y="11318"/>
                </a:cubicBezTo>
                <a:cubicBezTo>
                  <a:pt x="32689" y="11318"/>
                  <a:pt x="32559" y="11425"/>
                  <a:pt x="32559" y="11487"/>
                </a:cubicBezTo>
                <a:lnTo>
                  <a:pt x="32559" y="11536"/>
                </a:lnTo>
                <a:cubicBezTo>
                  <a:pt x="32608" y="11720"/>
                  <a:pt x="32859" y="11754"/>
                  <a:pt x="32859" y="11954"/>
                </a:cubicBezTo>
                <a:cubicBezTo>
                  <a:pt x="32909" y="11970"/>
                  <a:pt x="32942" y="11970"/>
                  <a:pt x="32975" y="11970"/>
                </a:cubicBezTo>
                <a:cubicBezTo>
                  <a:pt x="33043" y="11929"/>
                  <a:pt x="33083" y="11905"/>
                  <a:pt x="33116" y="11905"/>
                </a:cubicBezTo>
                <a:cubicBezTo>
                  <a:pt x="33164" y="11905"/>
                  <a:pt x="33196" y="11958"/>
                  <a:pt x="33275" y="12087"/>
                </a:cubicBezTo>
                <a:cubicBezTo>
                  <a:pt x="33293" y="12036"/>
                  <a:pt x="33293" y="12003"/>
                  <a:pt x="33342" y="11970"/>
                </a:cubicBezTo>
                <a:cubicBezTo>
                  <a:pt x="33390" y="11922"/>
                  <a:pt x="33437" y="11901"/>
                  <a:pt x="33487" y="11901"/>
                </a:cubicBezTo>
                <a:cubicBezTo>
                  <a:pt x="33541" y="11901"/>
                  <a:pt x="33598" y="11926"/>
                  <a:pt x="33659" y="11970"/>
                </a:cubicBezTo>
                <a:cubicBezTo>
                  <a:pt x="33726" y="12187"/>
                  <a:pt x="33475" y="12103"/>
                  <a:pt x="33409" y="12220"/>
                </a:cubicBezTo>
                <a:cubicBezTo>
                  <a:pt x="33368" y="12316"/>
                  <a:pt x="33372" y="12378"/>
                  <a:pt x="33449" y="12378"/>
                </a:cubicBezTo>
                <a:cubicBezTo>
                  <a:pt x="33466" y="12378"/>
                  <a:pt x="33485" y="12376"/>
                  <a:pt x="33509" y="12370"/>
                </a:cubicBezTo>
                <a:cubicBezTo>
                  <a:pt x="33557" y="12356"/>
                  <a:pt x="33603" y="12348"/>
                  <a:pt x="33647" y="12348"/>
                </a:cubicBezTo>
                <a:cubicBezTo>
                  <a:pt x="33709" y="12348"/>
                  <a:pt x="33768" y="12364"/>
                  <a:pt x="33826" y="12403"/>
                </a:cubicBezTo>
                <a:cubicBezTo>
                  <a:pt x="34076" y="12487"/>
                  <a:pt x="34193" y="12687"/>
                  <a:pt x="34326" y="12887"/>
                </a:cubicBezTo>
                <a:lnTo>
                  <a:pt x="34342" y="12903"/>
                </a:lnTo>
                <a:cubicBezTo>
                  <a:pt x="34460" y="13121"/>
                  <a:pt x="34326" y="13221"/>
                  <a:pt x="34142" y="13303"/>
                </a:cubicBezTo>
                <a:cubicBezTo>
                  <a:pt x="34126" y="13437"/>
                  <a:pt x="34126" y="13570"/>
                  <a:pt x="34193" y="13687"/>
                </a:cubicBezTo>
                <a:cubicBezTo>
                  <a:pt x="34209" y="13687"/>
                  <a:pt x="34242" y="13670"/>
                  <a:pt x="34260" y="13670"/>
                </a:cubicBezTo>
                <a:cubicBezTo>
                  <a:pt x="34260" y="13621"/>
                  <a:pt x="34393" y="13603"/>
                  <a:pt x="34293" y="13521"/>
                </a:cubicBezTo>
                <a:cubicBezTo>
                  <a:pt x="34242" y="13487"/>
                  <a:pt x="34160" y="13387"/>
                  <a:pt x="34326" y="13370"/>
                </a:cubicBezTo>
                <a:cubicBezTo>
                  <a:pt x="34351" y="13329"/>
                  <a:pt x="34380" y="13308"/>
                  <a:pt x="34409" y="13308"/>
                </a:cubicBezTo>
                <a:cubicBezTo>
                  <a:pt x="34438" y="13308"/>
                  <a:pt x="34468" y="13329"/>
                  <a:pt x="34493" y="13370"/>
                </a:cubicBezTo>
                <a:cubicBezTo>
                  <a:pt x="34533" y="13370"/>
                  <a:pt x="34562" y="13434"/>
                  <a:pt x="34589" y="13434"/>
                </a:cubicBezTo>
                <a:cubicBezTo>
                  <a:pt x="34596" y="13434"/>
                  <a:pt x="34602" y="13430"/>
                  <a:pt x="34609" y="13421"/>
                </a:cubicBezTo>
                <a:cubicBezTo>
                  <a:pt x="34642" y="13367"/>
                  <a:pt x="34667" y="13320"/>
                  <a:pt x="34703" y="13320"/>
                </a:cubicBezTo>
                <a:cubicBezTo>
                  <a:pt x="34723" y="13320"/>
                  <a:pt x="34746" y="13334"/>
                  <a:pt x="34776" y="13370"/>
                </a:cubicBezTo>
                <a:cubicBezTo>
                  <a:pt x="34826" y="13454"/>
                  <a:pt x="34809" y="13537"/>
                  <a:pt x="34726" y="13570"/>
                </a:cubicBezTo>
                <a:cubicBezTo>
                  <a:pt x="34576" y="13637"/>
                  <a:pt x="34560" y="13787"/>
                  <a:pt x="34509" y="13903"/>
                </a:cubicBezTo>
                <a:cubicBezTo>
                  <a:pt x="34576" y="14021"/>
                  <a:pt x="34742" y="13970"/>
                  <a:pt x="34809" y="14088"/>
                </a:cubicBezTo>
                <a:cubicBezTo>
                  <a:pt x="34793" y="14204"/>
                  <a:pt x="34942" y="14304"/>
                  <a:pt x="34809" y="14404"/>
                </a:cubicBezTo>
                <a:cubicBezTo>
                  <a:pt x="34793" y="14537"/>
                  <a:pt x="34960" y="14621"/>
                  <a:pt x="34926" y="14770"/>
                </a:cubicBezTo>
                <a:lnTo>
                  <a:pt x="34976" y="14770"/>
                </a:lnTo>
                <a:cubicBezTo>
                  <a:pt x="35037" y="14791"/>
                  <a:pt x="35096" y="14812"/>
                  <a:pt x="35139" y="14812"/>
                </a:cubicBezTo>
                <a:cubicBezTo>
                  <a:pt x="35202" y="14812"/>
                  <a:pt x="35233" y="14769"/>
                  <a:pt x="35193" y="14621"/>
                </a:cubicBezTo>
                <a:cubicBezTo>
                  <a:pt x="35160" y="14504"/>
                  <a:pt x="35243" y="14437"/>
                  <a:pt x="35327" y="14421"/>
                </a:cubicBezTo>
                <a:cubicBezTo>
                  <a:pt x="35334" y="14420"/>
                  <a:pt x="35342" y="14419"/>
                  <a:pt x="35349" y="14419"/>
                </a:cubicBezTo>
                <a:cubicBezTo>
                  <a:pt x="35432" y="14419"/>
                  <a:pt x="35462" y="14509"/>
                  <a:pt x="35493" y="14570"/>
                </a:cubicBezTo>
                <a:cubicBezTo>
                  <a:pt x="35543" y="14654"/>
                  <a:pt x="35527" y="14770"/>
                  <a:pt x="35627" y="14854"/>
                </a:cubicBezTo>
                <a:cubicBezTo>
                  <a:pt x="35743" y="14970"/>
                  <a:pt x="35509" y="14970"/>
                  <a:pt x="35527" y="15054"/>
                </a:cubicBezTo>
                <a:cubicBezTo>
                  <a:pt x="35492" y="15038"/>
                  <a:pt x="35459" y="15032"/>
                  <a:pt x="35428" y="15032"/>
                </a:cubicBezTo>
                <a:cubicBezTo>
                  <a:pt x="35277" y="15032"/>
                  <a:pt x="35161" y="15191"/>
                  <a:pt x="35011" y="15191"/>
                </a:cubicBezTo>
                <a:cubicBezTo>
                  <a:pt x="34999" y="15191"/>
                  <a:pt x="34988" y="15190"/>
                  <a:pt x="34976" y="15188"/>
                </a:cubicBezTo>
                <a:lnTo>
                  <a:pt x="34976" y="15188"/>
                </a:lnTo>
                <a:cubicBezTo>
                  <a:pt x="34976" y="15221"/>
                  <a:pt x="34993" y="15270"/>
                  <a:pt x="34993" y="15304"/>
                </a:cubicBezTo>
                <a:cubicBezTo>
                  <a:pt x="35009" y="15321"/>
                  <a:pt x="35026" y="15337"/>
                  <a:pt x="35060" y="15355"/>
                </a:cubicBezTo>
                <a:cubicBezTo>
                  <a:pt x="35076" y="15371"/>
                  <a:pt x="35093" y="15371"/>
                  <a:pt x="35109" y="15371"/>
                </a:cubicBezTo>
                <a:cubicBezTo>
                  <a:pt x="35209" y="15388"/>
                  <a:pt x="35343" y="15388"/>
                  <a:pt x="35393" y="15488"/>
                </a:cubicBezTo>
                <a:cubicBezTo>
                  <a:pt x="35443" y="15588"/>
                  <a:pt x="35327" y="15704"/>
                  <a:pt x="35409" y="15804"/>
                </a:cubicBezTo>
                <a:cubicBezTo>
                  <a:pt x="35460" y="15771"/>
                  <a:pt x="35493" y="15755"/>
                  <a:pt x="35543" y="15737"/>
                </a:cubicBezTo>
                <a:cubicBezTo>
                  <a:pt x="35593" y="15655"/>
                  <a:pt x="35660" y="15571"/>
                  <a:pt x="35727" y="15504"/>
                </a:cubicBezTo>
                <a:cubicBezTo>
                  <a:pt x="35836" y="15422"/>
                  <a:pt x="35957" y="15362"/>
                  <a:pt x="36099" y="15362"/>
                </a:cubicBezTo>
                <a:cubicBezTo>
                  <a:pt x="36129" y="15362"/>
                  <a:pt x="36161" y="15365"/>
                  <a:pt x="36193" y="15371"/>
                </a:cubicBezTo>
                <a:cubicBezTo>
                  <a:pt x="36343" y="15571"/>
                  <a:pt x="36227" y="15771"/>
                  <a:pt x="36209" y="15988"/>
                </a:cubicBezTo>
                <a:cubicBezTo>
                  <a:pt x="36176" y="16021"/>
                  <a:pt x="36160" y="16055"/>
                  <a:pt x="36143" y="16104"/>
                </a:cubicBezTo>
                <a:cubicBezTo>
                  <a:pt x="36104" y="16149"/>
                  <a:pt x="36064" y="16164"/>
                  <a:pt x="36023" y="16164"/>
                </a:cubicBezTo>
                <a:cubicBezTo>
                  <a:pt x="35958" y="16164"/>
                  <a:pt x="35894" y="16125"/>
                  <a:pt x="35843" y="16104"/>
                </a:cubicBezTo>
                <a:cubicBezTo>
                  <a:pt x="35789" y="16072"/>
                  <a:pt x="35742" y="16054"/>
                  <a:pt x="35679" y="16054"/>
                </a:cubicBezTo>
                <a:cubicBezTo>
                  <a:pt x="35645" y="16054"/>
                  <a:pt x="35607" y="16059"/>
                  <a:pt x="35560" y="16071"/>
                </a:cubicBezTo>
                <a:cubicBezTo>
                  <a:pt x="35676" y="16104"/>
                  <a:pt x="35743" y="16188"/>
                  <a:pt x="35709" y="16288"/>
                </a:cubicBezTo>
                <a:lnTo>
                  <a:pt x="35709" y="16471"/>
                </a:lnTo>
                <a:cubicBezTo>
                  <a:pt x="35790" y="16551"/>
                  <a:pt x="35871" y="16614"/>
                  <a:pt x="35959" y="16614"/>
                </a:cubicBezTo>
                <a:cubicBezTo>
                  <a:pt x="36016" y="16614"/>
                  <a:pt x="36077" y="16587"/>
                  <a:pt x="36143" y="16521"/>
                </a:cubicBezTo>
                <a:cubicBezTo>
                  <a:pt x="36189" y="16470"/>
                  <a:pt x="36229" y="16449"/>
                  <a:pt x="36266" y="16449"/>
                </a:cubicBezTo>
                <a:cubicBezTo>
                  <a:pt x="36336" y="16449"/>
                  <a:pt x="36395" y="16523"/>
                  <a:pt x="36460" y="16588"/>
                </a:cubicBezTo>
                <a:cubicBezTo>
                  <a:pt x="36516" y="16543"/>
                  <a:pt x="36579" y="16529"/>
                  <a:pt x="36645" y="16529"/>
                </a:cubicBezTo>
                <a:cubicBezTo>
                  <a:pt x="36677" y="16529"/>
                  <a:pt x="36710" y="16532"/>
                  <a:pt x="36743" y="16537"/>
                </a:cubicBezTo>
                <a:lnTo>
                  <a:pt x="36743" y="16471"/>
                </a:lnTo>
                <a:lnTo>
                  <a:pt x="36743" y="16404"/>
                </a:lnTo>
                <a:cubicBezTo>
                  <a:pt x="36743" y="16288"/>
                  <a:pt x="36843" y="16171"/>
                  <a:pt x="36960" y="16171"/>
                </a:cubicBezTo>
                <a:cubicBezTo>
                  <a:pt x="37076" y="16188"/>
                  <a:pt x="37160" y="16271"/>
                  <a:pt x="37194" y="16371"/>
                </a:cubicBezTo>
                <a:cubicBezTo>
                  <a:pt x="37143" y="16388"/>
                  <a:pt x="37094" y="16388"/>
                  <a:pt x="37060" y="16404"/>
                </a:cubicBezTo>
                <a:cubicBezTo>
                  <a:pt x="37027" y="16455"/>
                  <a:pt x="36994" y="16504"/>
                  <a:pt x="36927" y="16521"/>
                </a:cubicBezTo>
                <a:cubicBezTo>
                  <a:pt x="37010" y="16621"/>
                  <a:pt x="37176" y="16588"/>
                  <a:pt x="37227" y="16704"/>
                </a:cubicBezTo>
                <a:cubicBezTo>
                  <a:pt x="37310" y="16738"/>
                  <a:pt x="37276" y="16855"/>
                  <a:pt x="37360" y="16888"/>
                </a:cubicBezTo>
                <a:cubicBezTo>
                  <a:pt x="37543" y="16971"/>
                  <a:pt x="37643" y="17238"/>
                  <a:pt x="37543" y="17422"/>
                </a:cubicBezTo>
                <a:cubicBezTo>
                  <a:pt x="37527" y="17471"/>
                  <a:pt x="37476" y="17522"/>
                  <a:pt x="37443" y="17571"/>
                </a:cubicBezTo>
                <a:cubicBezTo>
                  <a:pt x="37360" y="17404"/>
                  <a:pt x="37543" y="17204"/>
                  <a:pt x="37360" y="17071"/>
                </a:cubicBezTo>
                <a:cubicBezTo>
                  <a:pt x="37342" y="17075"/>
                  <a:pt x="37325" y="17077"/>
                  <a:pt x="37309" y="17077"/>
                </a:cubicBezTo>
                <a:cubicBezTo>
                  <a:pt x="37116" y="17077"/>
                  <a:pt x="37045" y="16822"/>
                  <a:pt x="36860" y="16822"/>
                </a:cubicBezTo>
                <a:cubicBezTo>
                  <a:pt x="36760" y="16888"/>
                  <a:pt x="36676" y="16955"/>
                  <a:pt x="36594" y="17022"/>
                </a:cubicBezTo>
                <a:cubicBezTo>
                  <a:pt x="36561" y="17043"/>
                  <a:pt x="36533" y="17052"/>
                  <a:pt x="36507" y="17052"/>
                </a:cubicBezTo>
                <a:cubicBezTo>
                  <a:pt x="36452" y="17052"/>
                  <a:pt x="36411" y="17011"/>
                  <a:pt x="36376" y="16955"/>
                </a:cubicBezTo>
                <a:cubicBezTo>
                  <a:pt x="36227" y="16904"/>
                  <a:pt x="36043" y="16938"/>
                  <a:pt x="35909" y="16822"/>
                </a:cubicBezTo>
                <a:cubicBezTo>
                  <a:pt x="35878" y="16808"/>
                  <a:pt x="35854" y="16802"/>
                  <a:pt x="35836" y="16802"/>
                </a:cubicBezTo>
                <a:cubicBezTo>
                  <a:pt x="35766" y="16802"/>
                  <a:pt x="35776" y="16888"/>
                  <a:pt x="35776" y="16955"/>
                </a:cubicBezTo>
                <a:lnTo>
                  <a:pt x="35776" y="17004"/>
                </a:lnTo>
                <a:lnTo>
                  <a:pt x="35776" y="17255"/>
                </a:lnTo>
                <a:cubicBezTo>
                  <a:pt x="35793" y="17288"/>
                  <a:pt x="35809" y="17338"/>
                  <a:pt x="35843" y="17371"/>
                </a:cubicBezTo>
                <a:cubicBezTo>
                  <a:pt x="35976" y="17488"/>
                  <a:pt x="36043" y="17638"/>
                  <a:pt x="36076" y="17804"/>
                </a:cubicBezTo>
                <a:cubicBezTo>
                  <a:pt x="36143" y="17989"/>
                  <a:pt x="36309" y="18138"/>
                  <a:pt x="36327" y="18355"/>
                </a:cubicBezTo>
                <a:cubicBezTo>
                  <a:pt x="36393" y="18405"/>
                  <a:pt x="36443" y="18489"/>
                  <a:pt x="36460" y="18589"/>
                </a:cubicBezTo>
                <a:cubicBezTo>
                  <a:pt x="36520" y="18633"/>
                  <a:pt x="36499" y="18760"/>
                  <a:pt x="36592" y="18760"/>
                </a:cubicBezTo>
                <a:cubicBezTo>
                  <a:pt x="36602" y="18760"/>
                  <a:pt x="36614" y="18759"/>
                  <a:pt x="36627" y="18755"/>
                </a:cubicBezTo>
                <a:cubicBezTo>
                  <a:pt x="36671" y="18710"/>
                  <a:pt x="36702" y="18653"/>
                  <a:pt x="36779" y="18653"/>
                </a:cubicBezTo>
                <a:cubicBezTo>
                  <a:pt x="36788" y="18653"/>
                  <a:pt x="36799" y="18653"/>
                  <a:pt x="36810" y="18655"/>
                </a:cubicBezTo>
                <a:cubicBezTo>
                  <a:pt x="36815" y="18656"/>
                  <a:pt x="36820" y="18656"/>
                  <a:pt x="36825" y="18656"/>
                </a:cubicBezTo>
                <a:cubicBezTo>
                  <a:pt x="36905" y="18656"/>
                  <a:pt x="37013" y="18602"/>
                  <a:pt x="37097" y="18602"/>
                </a:cubicBezTo>
                <a:cubicBezTo>
                  <a:pt x="37176" y="18602"/>
                  <a:pt x="37235" y="18650"/>
                  <a:pt x="37227" y="18838"/>
                </a:cubicBezTo>
                <a:cubicBezTo>
                  <a:pt x="37343" y="18889"/>
                  <a:pt x="37260" y="19022"/>
                  <a:pt x="37360" y="19071"/>
                </a:cubicBezTo>
                <a:cubicBezTo>
                  <a:pt x="37476" y="18722"/>
                  <a:pt x="37827" y="18722"/>
                  <a:pt x="38094" y="18689"/>
                </a:cubicBezTo>
                <a:cubicBezTo>
                  <a:pt x="38261" y="18671"/>
                  <a:pt x="38327" y="18571"/>
                  <a:pt x="38443" y="18522"/>
                </a:cubicBezTo>
                <a:cubicBezTo>
                  <a:pt x="38496" y="18455"/>
                  <a:pt x="38539" y="18369"/>
                  <a:pt x="38621" y="18369"/>
                </a:cubicBezTo>
                <a:cubicBezTo>
                  <a:pt x="38642" y="18369"/>
                  <a:pt x="38666" y="18375"/>
                  <a:pt x="38694" y="18389"/>
                </a:cubicBezTo>
                <a:cubicBezTo>
                  <a:pt x="38708" y="18393"/>
                  <a:pt x="38722" y="18395"/>
                  <a:pt x="38734" y="18395"/>
                </a:cubicBezTo>
                <a:cubicBezTo>
                  <a:pt x="38823" y="18395"/>
                  <a:pt x="38869" y="18303"/>
                  <a:pt x="38927" y="18289"/>
                </a:cubicBezTo>
                <a:cubicBezTo>
                  <a:pt x="39010" y="18289"/>
                  <a:pt x="39077" y="18322"/>
                  <a:pt x="39043" y="18405"/>
                </a:cubicBezTo>
                <a:cubicBezTo>
                  <a:pt x="39028" y="18436"/>
                  <a:pt x="39012" y="18449"/>
                  <a:pt x="38995" y="18449"/>
                </a:cubicBezTo>
                <a:cubicBezTo>
                  <a:pt x="38976" y="18449"/>
                  <a:pt x="38954" y="18432"/>
                  <a:pt x="38927" y="18405"/>
                </a:cubicBezTo>
                <a:lnTo>
                  <a:pt x="38927" y="18405"/>
                </a:lnTo>
                <a:cubicBezTo>
                  <a:pt x="38794" y="18522"/>
                  <a:pt x="38927" y="18638"/>
                  <a:pt x="38943" y="18755"/>
                </a:cubicBezTo>
                <a:cubicBezTo>
                  <a:pt x="38961" y="18755"/>
                  <a:pt x="38977" y="18771"/>
                  <a:pt x="38994" y="18771"/>
                </a:cubicBezTo>
                <a:cubicBezTo>
                  <a:pt x="39029" y="18761"/>
                  <a:pt x="39063" y="18756"/>
                  <a:pt x="39095" y="18756"/>
                </a:cubicBezTo>
                <a:cubicBezTo>
                  <a:pt x="39264" y="18756"/>
                  <a:pt x="39407" y="18882"/>
                  <a:pt x="39561" y="18938"/>
                </a:cubicBezTo>
                <a:cubicBezTo>
                  <a:pt x="39610" y="18938"/>
                  <a:pt x="39544" y="19005"/>
                  <a:pt x="39494" y="19022"/>
                </a:cubicBezTo>
                <a:cubicBezTo>
                  <a:pt x="39451" y="19087"/>
                  <a:pt x="39400" y="19145"/>
                  <a:pt x="39337" y="19145"/>
                </a:cubicBezTo>
                <a:cubicBezTo>
                  <a:pt x="39304" y="19145"/>
                  <a:pt x="39268" y="19129"/>
                  <a:pt x="39228" y="19089"/>
                </a:cubicBezTo>
                <a:cubicBezTo>
                  <a:pt x="39177" y="19072"/>
                  <a:pt x="39111" y="19034"/>
                  <a:pt x="39067" y="19034"/>
                </a:cubicBezTo>
                <a:cubicBezTo>
                  <a:pt x="39023" y="19034"/>
                  <a:pt x="39002" y="19072"/>
                  <a:pt x="39043" y="19205"/>
                </a:cubicBezTo>
                <a:cubicBezTo>
                  <a:pt x="39077" y="19322"/>
                  <a:pt x="38994" y="19405"/>
                  <a:pt x="38943" y="19505"/>
                </a:cubicBezTo>
                <a:cubicBezTo>
                  <a:pt x="38894" y="19589"/>
                  <a:pt x="38677" y="19605"/>
                  <a:pt x="38827" y="19772"/>
                </a:cubicBezTo>
                <a:cubicBezTo>
                  <a:pt x="38861" y="19822"/>
                  <a:pt x="38810" y="19905"/>
                  <a:pt x="38743" y="19922"/>
                </a:cubicBezTo>
                <a:cubicBezTo>
                  <a:pt x="38737" y="19923"/>
                  <a:pt x="38731" y="19924"/>
                  <a:pt x="38726" y="19924"/>
                </a:cubicBezTo>
                <a:cubicBezTo>
                  <a:pt x="38650" y="19924"/>
                  <a:pt x="38693" y="19821"/>
                  <a:pt x="38677" y="19805"/>
                </a:cubicBezTo>
                <a:cubicBezTo>
                  <a:pt x="38494" y="19689"/>
                  <a:pt x="38577" y="19522"/>
                  <a:pt x="38577" y="19389"/>
                </a:cubicBezTo>
                <a:lnTo>
                  <a:pt x="38577" y="19138"/>
                </a:lnTo>
                <a:cubicBezTo>
                  <a:pt x="38510" y="19122"/>
                  <a:pt x="38443" y="19105"/>
                  <a:pt x="38394" y="19071"/>
                </a:cubicBezTo>
                <a:lnTo>
                  <a:pt x="38394" y="19071"/>
                </a:lnTo>
                <a:cubicBezTo>
                  <a:pt x="38394" y="19155"/>
                  <a:pt x="38361" y="19255"/>
                  <a:pt x="38410" y="19305"/>
                </a:cubicBezTo>
                <a:cubicBezTo>
                  <a:pt x="38627" y="19605"/>
                  <a:pt x="38377" y="19589"/>
                  <a:pt x="38210" y="19622"/>
                </a:cubicBezTo>
                <a:cubicBezTo>
                  <a:pt x="38210" y="19638"/>
                  <a:pt x="38194" y="19656"/>
                  <a:pt x="38210" y="19672"/>
                </a:cubicBezTo>
                <a:cubicBezTo>
                  <a:pt x="38210" y="19772"/>
                  <a:pt x="38161" y="19822"/>
                  <a:pt x="38094" y="19872"/>
                </a:cubicBezTo>
                <a:cubicBezTo>
                  <a:pt x="38061" y="19922"/>
                  <a:pt x="37943" y="19956"/>
                  <a:pt x="37994" y="20056"/>
                </a:cubicBezTo>
                <a:cubicBezTo>
                  <a:pt x="38027" y="20105"/>
                  <a:pt x="38043" y="20172"/>
                  <a:pt x="37977" y="20205"/>
                </a:cubicBezTo>
                <a:cubicBezTo>
                  <a:pt x="37971" y="20206"/>
                  <a:pt x="37966" y="20207"/>
                  <a:pt x="37962" y="20207"/>
                </a:cubicBezTo>
                <a:cubicBezTo>
                  <a:pt x="37907" y="20207"/>
                  <a:pt x="37890" y="20121"/>
                  <a:pt x="37843" y="20105"/>
                </a:cubicBezTo>
                <a:cubicBezTo>
                  <a:pt x="37827" y="20105"/>
                  <a:pt x="37794" y="20105"/>
                  <a:pt x="37776" y="20122"/>
                </a:cubicBezTo>
                <a:cubicBezTo>
                  <a:pt x="37743" y="20182"/>
                  <a:pt x="37710" y="20205"/>
                  <a:pt x="37677" y="20205"/>
                </a:cubicBezTo>
                <a:cubicBezTo>
                  <a:pt x="37629" y="20205"/>
                  <a:pt x="37583" y="20155"/>
                  <a:pt x="37543" y="20105"/>
                </a:cubicBezTo>
                <a:cubicBezTo>
                  <a:pt x="37496" y="20086"/>
                  <a:pt x="37439" y="20030"/>
                  <a:pt x="37400" y="20030"/>
                </a:cubicBezTo>
                <a:cubicBezTo>
                  <a:pt x="37371" y="20030"/>
                  <a:pt x="37353" y="20063"/>
                  <a:pt x="37360" y="20172"/>
                </a:cubicBezTo>
                <a:lnTo>
                  <a:pt x="37360" y="20472"/>
                </a:lnTo>
                <a:cubicBezTo>
                  <a:pt x="37427" y="20438"/>
                  <a:pt x="37394" y="20372"/>
                  <a:pt x="37476" y="20305"/>
                </a:cubicBezTo>
                <a:cubicBezTo>
                  <a:pt x="37494" y="20438"/>
                  <a:pt x="37510" y="20556"/>
                  <a:pt x="37543" y="20656"/>
                </a:cubicBezTo>
                <a:cubicBezTo>
                  <a:pt x="37560" y="20705"/>
                  <a:pt x="37576" y="20739"/>
                  <a:pt x="37594" y="20772"/>
                </a:cubicBezTo>
                <a:lnTo>
                  <a:pt x="37594" y="20839"/>
                </a:lnTo>
                <a:cubicBezTo>
                  <a:pt x="37610" y="21139"/>
                  <a:pt x="37843" y="21372"/>
                  <a:pt x="37843" y="21689"/>
                </a:cubicBezTo>
                <a:cubicBezTo>
                  <a:pt x="37910" y="21939"/>
                  <a:pt x="37961" y="22206"/>
                  <a:pt x="38027" y="22472"/>
                </a:cubicBezTo>
                <a:cubicBezTo>
                  <a:pt x="38061" y="22456"/>
                  <a:pt x="38094" y="22439"/>
                  <a:pt x="38127" y="22406"/>
                </a:cubicBezTo>
                <a:cubicBezTo>
                  <a:pt x="38156" y="22384"/>
                  <a:pt x="38188" y="22372"/>
                  <a:pt x="38217" y="22372"/>
                </a:cubicBezTo>
                <a:cubicBezTo>
                  <a:pt x="38254" y="22372"/>
                  <a:pt x="38284" y="22392"/>
                  <a:pt x="38294" y="22439"/>
                </a:cubicBezTo>
                <a:cubicBezTo>
                  <a:pt x="38316" y="22528"/>
                  <a:pt x="38271" y="22536"/>
                  <a:pt x="38219" y="22536"/>
                </a:cubicBezTo>
                <a:cubicBezTo>
                  <a:pt x="38208" y="22536"/>
                  <a:pt x="38197" y="22535"/>
                  <a:pt x="38186" y="22535"/>
                </a:cubicBezTo>
                <a:cubicBezTo>
                  <a:pt x="38171" y="22535"/>
                  <a:pt x="38156" y="22536"/>
                  <a:pt x="38143" y="22539"/>
                </a:cubicBezTo>
                <a:cubicBezTo>
                  <a:pt x="38277" y="22790"/>
                  <a:pt x="38227" y="23072"/>
                  <a:pt x="38327" y="23323"/>
                </a:cubicBezTo>
                <a:cubicBezTo>
                  <a:pt x="38461" y="23557"/>
                  <a:pt x="38461" y="23806"/>
                  <a:pt x="38510" y="24057"/>
                </a:cubicBezTo>
                <a:cubicBezTo>
                  <a:pt x="38594" y="24123"/>
                  <a:pt x="38461" y="24239"/>
                  <a:pt x="38577" y="24290"/>
                </a:cubicBezTo>
                <a:cubicBezTo>
                  <a:pt x="38694" y="24339"/>
                  <a:pt x="38610" y="24473"/>
                  <a:pt x="38694" y="24539"/>
                </a:cubicBezTo>
                <a:lnTo>
                  <a:pt x="38694" y="24973"/>
                </a:lnTo>
                <a:lnTo>
                  <a:pt x="38761" y="24973"/>
                </a:lnTo>
                <a:cubicBezTo>
                  <a:pt x="38777" y="24957"/>
                  <a:pt x="38794" y="24924"/>
                  <a:pt x="38810" y="24906"/>
                </a:cubicBezTo>
                <a:cubicBezTo>
                  <a:pt x="38810" y="24824"/>
                  <a:pt x="39010" y="24906"/>
                  <a:pt x="38910" y="24740"/>
                </a:cubicBezTo>
                <a:cubicBezTo>
                  <a:pt x="38861" y="24657"/>
                  <a:pt x="38994" y="24673"/>
                  <a:pt x="39043" y="24657"/>
                </a:cubicBezTo>
                <a:cubicBezTo>
                  <a:pt x="39083" y="24623"/>
                  <a:pt x="39119" y="24608"/>
                  <a:pt x="39150" y="24608"/>
                </a:cubicBezTo>
                <a:cubicBezTo>
                  <a:pt x="39210" y="24608"/>
                  <a:pt x="39249" y="24663"/>
                  <a:pt x="39261" y="24740"/>
                </a:cubicBezTo>
                <a:cubicBezTo>
                  <a:pt x="39261" y="24816"/>
                  <a:pt x="39218" y="24843"/>
                  <a:pt x="39161" y="24843"/>
                </a:cubicBezTo>
                <a:cubicBezTo>
                  <a:pt x="39130" y="24843"/>
                  <a:pt x="39096" y="24835"/>
                  <a:pt x="39061" y="24824"/>
                </a:cubicBezTo>
                <a:cubicBezTo>
                  <a:pt x="39027" y="24906"/>
                  <a:pt x="39010" y="24973"/>
                  <a:pt x="38943" y="25024"/>
                </a:cubicBezTo>
                <a:cubicBezTo>
                  <a:pt x="38877" y="25057"/>
                  <a:pt x="38827" y="25073"/>
                  <a:pt x="38761" y="25090"/>
                </a:cubicBezTo>
                <a:cubicBezTo>
                  <a:pt x="38794" y="25224"/>
                  <a:pt x="38827" y="25340"/>
                  <a:pt x="38861" y="25457"/>
                </a:cubicBezTo>
                <a:cubicBezTo>
                  <a:pt x="38810" y="26057"/>
                  <a:pt x="38894" y="26673"/>
                  <a:pt x="38877" y="27273"/>
                </a:cubicBezTo>
                <a:cubicBezTo>
                  <a:pt x="38894" y="27424"/>
                  <a:pt x="38761" y="27424"/>
                  <a:pt x="38694" y="27507"/>
                </a:cubicBezTo>
                <a:cubicBezTo>
                  <a:pt x="38810" y="27574"/>
                  <a:pt x="38943" y="27624"/>
                  <a:pt x="38994" y="27758"/>
                </a:cubicBezTo>
                <a:cubicBezTo>
                  <a:pt x="38994" y="27774"/>
                  <a:pt x="38994" y="27807"/>
                  <a:pt x="39010" y="27807"/>
                </a:cubicBezTo>
                <a:cubicBezTo>
                  <a:pt x="39261" y="27891"/>
                  <a:pt x="39077" y="27940"/>
                  <a:pt x="38994" y="28007"/>
                </a:cubicBezTo>
                <a:cubicBezTo>
                  <a:pt x="39061" y="28007"/>
                  <a:pt x="39144" y="28024"/>
                  <a:pt x="39144" y="28074"/>
                </a:cubicBezTo>
                <a:cubicBezTo>
                  <a:pt x="39144" y="28324"/>
                  <a:pt x="39277" y="28558"/>
                  <a:pt x="39210" y="28791"/>
                </a:cubicBezTo>
                <a:cubicBezTo>
                  <a:pt x="39210" y="28807"/>
                  <a:pt x="39194" y="28841"/>
                  <a:pt x="39177" y="28858"/>
                </a:cubicBezTo>
                <a:cubicBezTo>
                  <a:pt x="39177" y="29025"/>
                  <a:pt x="39194" y="29207"/>
                  <a:pt x="39061" y="29341"/>
                </a:cubicBezTo>
                <a:cubicBezTo>
                  <a:pt x="39244" y="29558"/>
                  <a:pt x="39228" y="29641"/>
                  <a:pt x="38994" y="29891"/>
                </a:cubicBezTo>
                <a:lnTo>
                  <a:pt x="38994" y="30008"/>
                </a:lnTo>
                <a:cubicBezTo>
                  <a:pt x="38843" y="30292"/>
                  <a:pt x="39027" y="30574"/>
                  <a:pt x="38994" y="30858"/>
                </a:cubicBezTo>
                <a:cubicBezTo>
                  <a:pt x="39077" y="31425"/>
                  <a:pt x="39094" y="32008"/>
                  <a:pt x="39110" y="32575"/>
                </a:cubicBezTo>
                <a:cubicBezTo>
                  <a:pt x="39110" y="32808"/>
                  <a:pt x="38961" y="32859"/>
                  <a:pt x="38810" y="32926"/>
                </a:cubicBezTo>
                <a:cubicBezTo>
                  <a:pt x="38594" y="33059"/>
                  <a:pt x="38743" y="33308"/>
                  <a:pt x="38627" y="33475"/>
                </a:cubicBezTo>
                <a:cubicBezTo>
                  <a:pt x="38643" y="33608"/>
                  <a:pt x="38810" y="33742"/>
                  <a:pt x="38694" y="33892"/>
                </a:cubicBezTo>
                <a:cubicBezTo>
                  <a:pt x="38694" y="33993"/>
                  <a:pt x="38761" y="34059"/>
                  <a:pt x="38810" y="34126"/>
                </a:cubicBezTo>
                <a:cubicBezTo>
                  <a:pt x="38894" y="34226"/>
                  <a:pt x="38794" y="34259"/>
                  <a:pt x="38743" y="34326"/>
                </a:cubicBezTo>
                <a:cubicBezTo>
                  <a:pt x="38759" y="34520"/>
                  <a:pt x="38774" y="34716"/>
                  <a:pt x="38521" y="34716"/>
                </a:cubicBezTo>
                <a:cubicBezTo>
                  <a:pt x="38493" y="34716"/>
                  <a:pt x="38462" y="34714"/>
                  <a:pt x="38427" y="34709"/>
                </a:cubicBezTo>
                <a:cubicBezTo>
                  <a:pt x="38426" y="34708"/>
                  <a:pt x="38424" y="34708"/>
                  <a:pt x="38422" y="34708"/>
                </a:cubicBezTo>
                <a:cubicBezTo>
                  <a:pt x="38322" y="34708"/>
                  <a:pt x="38161" y="35162"/>
                  <a:pt x="38161" y="35326"/>
                </a:cubicBezTo>
                <a:cubicBezTo>
                  <a:pt x="38177" y="35560"/>
                  <a:pt x="37927" y="35693"/>
                  <a:pt x="37894" y="35909"/>
                </a:cubicBezTo>
                <a:cubicBezTo>
                  <a:pt x="37861" y="35893"/>
                  <a:pt x="37827" y="35860"/>
                  <a:pt x="37794" y="35860"/>
                </a:cubicBezTo>
                <a:cubicBezTo>
                  <a:pt x="37643" y="35860"/>
                  <a:pt x="37576" y="35926"/>
                  <a:pt x="37576" y="36093"/>
                </a:cubicBezTo>
                <a:cubicBezTo>
                  <a:pt x="37576" y="36126"/>
                  <a:pt x="37560" y="36176"/>
                  <a:pt x="37543" y="36176"/>
                </a:cubicBezTo>
                <a:cubicBezTo>
                  <a:pt x="37327" y="36176"/>
                  <a:pt x="37543" y="36493"/>
                  <a:pt x="37327" y="36493"/>
                </a:cubicBezTo>
                <a:cubicBezTo>
                  <a:pt x="37343" y="36593"/>
                  <a:pt x="37343" y="36760"/>
                  <a:pt x="37376" y="36793"/>
                </a:cubicBezTo>
                <a:cubicBezTo>
                  <a:pt x="37594" y="36976"/>
                  <a:pt x="37410" y="37076"/>
                  <a:pt x="37310" y="37193"/>
                </a:cubicBezTo>
                <a:cubicBezTo>
                  <a:pt x="37260" y="37243"/>
                  <a:pt x="37227" y="37293"/>
                  <a:pt x="37227" y="37360"/>
                </a:cubicBezTo>
                <a:cubicBezTo>
                  <a:pt x="37394" y="37627"/>
                  <a:pt x="37110" y="37693"/>
                  <a:pt x="36994" y="37843"/>
                </a:cubicBezTo>
                <a:cubicBezTo>
                  <a:pt x="37027" y="38060"/>
                  <a:pt x="36976" y="38227"/>
                  <a:pt x="36776" y="38327"/>
                </a:cubicBezTo>
                <a:cubicBezTo>
                  <a:pt x="36643" y="38243"/>
                  <a:pt x="36976" y="38127"/>
                  <a:pt x="36760" y="38027"/>
                </a:cubicBezTo>
                <a:lnTo>
                  <a:pt x="36760" y="38027"/>
                </a:lnTo>
                <a:cubicBezTo>
                  <a:pt x="36743" y="38060"/>
                  <a:pt x="36710" y="38076"/>
                  <a:pt x="36694" y="38094"/>
                </a:cubicBezTo>
                <a:cubicBezTo>
                  <a:pt x="36660" y="38260"/>
                  <a:pt x="36509" y="38394"/>
                  <a:pt x="36576" y="38610"/>
                </a:cubicBezTo>
                <a:cubicBezTo>
                  <a:pt x="36443" y="38560"/>
                  <a:pt x="36509" y="38394"/>
                  <a:pt x="36376" y="38394"/>
                </a:cubicBezTo>
                <a:cubicBezTo>
                  <a:pt x="36360" y="38476"/>
                  <a:pt x="36409" y="38560"/>
                  <a:pt x="36327" y="38627"/>
                </a:cubicBezTo>
                <a:cubicBezTo>
                  <a:pt x="36260" y="38727"/>
                  <a:pt x="36143" y="38676"/>
                  <a:pt x="36076" y="38760"/>
                </a:cubicBezTo>
                <a:cubicBezTo>
                  <a:pt x="36058" y="38796"/>
                  <a:pt x="36038" y="38809"/>
                  <a:pt x="36017" y="38809"/>
                </a:cubicBezTo>
                <a:cubicBezTo>
                  <a:pt x="35979" y="38809"/>
                  <a:pt x="35936" y="38771"/>
                  <a:pt x="35893" y="38760"/>
                </a:cubicBezTo>
                <a:lnTo>
                  <a:pt x="35843" y="38760"/>
                </a:lnTo>
                <a:cubicBezTo>
                  <a:pt x="35909" y="38860"/>
                  <a:pt x="35909" y="38976"/>
                  <a:pt x="35876" y="39094"/>
                </a:cubicBezTo>
                <a:cubicBezTo>
                  <a:pt x="35743" y="39060"/>
                  <a:pt x="35827" y="38910"/>
                  <a:pt x="35709" y="38876"/>
                </a:cubicBezTo>
                <a:cubicBezTo>
                  <a:pt x="35709" y="38910"/>
                  <a:pt x="35676" y="38960"/>
                  <a:pt x="35693" y="38994"/>
                </a:cubicBezTo>
                <a:cubicBezTo>
                  <a:pt x="35709" y="39076"/>
                  <a:pt x="35743" y="39176"/>
                  <a:pt x="35660" y="39243"/>
                </a:cubicBezTo>
                <a:cubicBezTo>
                  <a:pt x="35651" y="39252"/>
                  <a:pt x="35635" y="39256"/>
                  <a:pt x="35620" y="39256"/>
                </a:cubicBezTo>
                <a:cubicBezTo>
                  <a:pt x="35606" y="39256"/>
                  <a:pt x="35593" y="39252"/>
                  <a:pt x="35593" y="39243"/>
                </a:cubicBezTo>
                <a:cubicBezTo>
                  <a:pt x="35527" y="39160"/>
                  <a:pt x="35493" y="39076"/>
                  <a:pt x="35509" y="38960"/>
                </a:cubicBezTo>
                <a:cubicBezTo>
                  <a:pt x="35527" y="38910"/>
                  <a:pt x="35593" y="38860"/>
                  <a:pt x="35527" y="38810"/>
                </a:cubicBezTo>
                <a:lnTo>
                  <a:pt x="35527" y="38810"/>
                </a:lnTo>
                <a:cubicBezTo>
                  <a:pt x="35276" y="38960"/>
                  <a:pt x="35009" y="39143"/>
                  <a:pt x="34742" y="39294"/>
                </a:cubicBezTo>
                <a:cubicBezTo>
                  <a:pt x="34593" y="39377"/>
                  <a:pt x="34493" y="39494"/>
                  <a:pt x="34442" y="39661"/>
                </a:cubicBezTo>
                <a:cubicBezTo>
                  <a:pt x="34476" y="39727"/>
                  <a:pt x="34526" y="39777"/>
                  <a:pt x="34560" y="39827"/>
                </a:cubicBezTo>
                <a:cubicBezTo>
                  <a:pt x="34576" y="39835"/>
                  <a:pt x="34601" y="39835"/>
                  <a:pt x="34624" y="39835"/>
                </a:cubicBezTo>
                <a:cubicBezTo>
                  <a:pt x="34647" y="39835"/>
                  <a:pt x="34668" y="39835"/>
                  <a:pt x="34676" y="39843"/>
                </a:cubicBezTo>
                <a:cubicBezTo>
                  <a:pt x="34693" y="39910"/>
                  <a:pt x="34660" y="39961"/>
                  <a:pt x="34609" y="39994"/>
                </a:cubicBezTo>
                <a:cubicBezTo>
                  <a:pt x="34526" y="40061"/>
                  <a:pt x="34360" y="39994"/>
                  <a:pt x="34376" y="40194"/>
                </a:cubicBezTo>
                <a:cubicBezTo>
                  <a:pt x="34376" y="40210"/>
                  <a:pt x="34372" y="40215"/>
                  <a:pt x="34367" y="40215"/>
                </a:cubicBezTo>
                <a:cubicBezTo>
                  <a:pt x="34356" y="40215"/>
                  <a:pt x="34337" y="40189"/>
                  <a:pt x="34326" y="40177"/>
                </a:cubicBezTo>
                <a:cubicBezTo>
                  <a:pt x="34259" y="40110"/>
                  <a:pt x="34202" y="40085"/>
                  <a:pt x="34151" y="40085"/>
                </a:cubicBezTo>
                <a:cubicBezTo>
                  <a:pt x="34036" y="40085"/>
                  <a:pt x="33952" y="40213"/>
                  <a:pt x="33859" y="40294"/>
                </a:cubicBezTo>
                <a:cubicBezTo>
                  <a:pt x="33762" y="40390"/>
                  <a:pt x="33689" y="40511"/>
                  <a:pt x="33561" y="40511"/>
                </a:cubicBezTo>
                <a:cubicBezTo>
                  <a:pt x="33535" y="40511"/>
                  <a:pt x="33507" y="40505"/>
                  <a:pt x="33475" y="40494"/>
                </a:cubicBezTo>
                <a:cubicBezTo>
                  <a:pt x="33442" y="40510"/>
                  <a:pt x="33426" y="40510"/>
                  <a:pt x="33409" y="40510"/>
                </a:cubicBezTo>
                <a:cubicBezTo>
                  <a:pt x="33387" y="40574"/>
                  <a:pt x="33352" y="40604"/>
                  <a:pt x="33308" y="40604"/>
                </a:cubicBezTo>
                <a:cubicBezTo>
                  <a:pt x="33283" y="40604"/>
                  <a:pt x="33256" y="40595"/>
                  <a:pt x="33226" y="40577"/>
                </a:cubicBezTo>
                <a:cubicBezTo>
                  <a:pt x="33189" y="40535"/>
                  <a:pt x="33157" y="40519"/>
                  <a:pt x="33129" y="40519"/>
                </a:cubicBezTo>
                <a:cubicBezTo>
                  <a:pt x="33067" y="40519"/>
                  <a:pt x="33021" y="40593"/>
                  <a:pt x="32975" y="40628"/>
                </a:cubicBezTo>
                <a:cubicBezTo>
                  <a:pt x="32942" y="40644"/>
                  <a:pt x="32909" y="40694"/>
                  <a:pt x="32859" y="40694"/>
                </a:cubicBezTo>
                <a:cubicBezTo>
                  <a:pt x="32893" y="40761"/>
                  <a:pt x="32959" y="40744"/>
                  <a:pt x="33026" y="40761"/>
                </a:cubicBezTo>
                <a:cubicBezTo>
                  <a:pt x="33093" y="40777"/>
                  <a:pt x="33075" y="40828"/>
                  <a:pt x="33075" y="40877"/>
                </a:cubicBezTo>
                <a:cubicBezTo>
                  <a:pt x="33075" y="40914"/>
                  <a:pt x="33060" y="40925"/>
                  <a:pt x="33041" y="40925"/>
                </a:cubicBezTo>
                <a:cubicBezTo>
                  <a:pt x="33025" y="40925"/>
                  <a:pt x="33007" y="40918"/>
                  <a:pt x="32993" y="40910"/>
                </a:cubicBezTo>
                <a:cubicBezTo>
                  <a:pt x="32842" y="40910"/>
                  <a:pt x="32726" y="40961"/>
                  <a:pt x="32608" y="41061"/>
                </a:cubicBezTo>
                <a:cubicBezTo>
                  <a:pt x="32608" y="41277"/>
                  <a:pt x="32375" y="41128"/>
                  <a:pt x="32308" y="41244"/>
                </a:cubicBezTo>
                <a:cubicBezTo>
                  <a:pt x="32259" y="41328"/>
                  <a:pt x="32159" y="41310"/>
                  <a:pt x="32075" y="41361"/>
                </a:cubicBezTo>
                <a:cubicBezTo>
                  <a:pt x="32059" y="41354"/>
                  <a:pt x="32044" y="41351"/>
                  <a:pt x="32030" y="41351"/>
                </a:cubicBezTo>
                <a:cubicBezTo>
                  <a:pt x="31950" y="41351"/>
                  <a:pt x="31885" y="41437"/>
                  <a:pt x="31814" y="41437"/>
                </a:cubicBezTo>
                <a:cubicBezTo>
                  <a:pt x="31801" y="41437"/>
                  <a:pt x="31788" y="41434"/>
                  <a:pt x="31775" y="41428"/>
                </a:cubicBezTo>
                <a:cubicBezTo>
                  <a:pt x="31686" y="41428"/>
                  <a:pt x="31585" y="41492"/>
                  <a:pt x="31497" y="41492"/>
                </a:cubicBezTo>
                <a:cubicBezTo>
                  <a:pt x="31436" y="41492"/>
                  <a:pt x="31382" y="41462"/>
                  <a:pt x="31341" y="41361"/>
                </a:cubicBezTo>
                <a:cubicBezTo>
                  <a:pt x="31325" y="41377"/>
                  <a:pt x="31308" y="41377"/>
                  <a:pt x="31292" y="41377"/>
                </a:cubicBezTo>
                <a:cubicBezTo>
                  <a:pt x="31325" y="41528"/>
                  <a:pt x="31092" y="41410"/>
                  <a:pt x="31092" y="41544"/>
                </a:cubicBezTo>
                <a:cubicBezTo>
                  <a:pt x="31047" y="41691"/>
                  <a:pt x="30903" y="41730"/>
                  <a:pt x="30793" y="41730"/>
                </a:cubicBezTo>
                <a:cubicBezTo>
                  <a:pt x="30741" y="41730"/>
                  <a:pt x="30696" y="41721"/>
                  <a:pt x="30675" y="41710"/>
                </a:cubicBezTo>
                <a:cubicBezTo>
                  <a:pt x="30617" y="41675"/>
                  <a:pt x="30562" y="41667"/>
                  <a:pt x="30509" y="41667"/>
                </a:cubicBezTo>
                <a:cubicBezTo>
                  <a:pt x="30469" y="41667"/>
                  <a:pt x="30430" y="41671"/>
                  <a:pt x="30391" y="41671"/>
                </a:cubicBezTo>
                <a:cubicBezTo>
                  <a:pt x="30363" y="41671"/>
                  <a:pt x="30336" y="41669"/>
                  <a:pt x="30308" y="41661"/>
                </a:cubicBezTo>
                <a:lnTo>
                  <a:pt x="30308" y="41728"/>
                </a:lnTo>
                <a:cubicBezTo>
                  <a:pt x="30341" y="41728"/>
                  <a:pt x="30375" y="41728"/>
                  <a:pt x="30375" y="41761"/>
                </a:cubicBezTo>
                <a:cubicBezTo>
                  <a:pt x="30278" y="41761"/>
                  <a:pt x="30190" y="41832"/>
                  <a:pt x="30098" y="41832"/>
                </a:cubicBezTo>
                <a:cubicBezTo>
                  <a:pt x="30063" y="41832"/>
                  <a:pt x="30028" y="41822"/>
                  <a:pt x="29992" y="41794"/>
                </a:cubicBezTo>
                <a:cubicBezTo>
                  <a:pt x="29668" y="41833"/>
                  <a:pt x="29345" y="41872"/>
                  <a:pt x="29014" y="41872"/>
                </a:cubicBezTo>
                <a:cubicBezTo>
                  <a:pt x="28918" y="41872"/>
                  <a:pt x="28822" y="41869"/>
                  <a:pt x="28725" y="41861"/>
                </a:cubicBezTo>
                <a:lnTo>
                  <a:pt x="28607" y="41861"/>
                </a:lnTo>
                <a:cubicBezTo>
                  <a:pt x="28586" y="41894"/>
                  <a:pt x="28566" y="41905"/>
                  <a:pt x="28547" y="41905"/>
                </a:cubicBezTo>
                <a:cubicBezTo>
                  <a:pt x="28507" y="41905"/>
                  <a:pt x="28470" y="41856"/>
                  <a:pt x="28425" y="41844"/>
                </a:cubicBezTo>
                <a:lnTo>
                  <a:pt x="28374" y="41844"/>
                </a:lnTo>
                <a:cubicBezTo>
                  <a:pt x="28318" y="41893"/>
                  <a:pt x="28268" y="41916"/>
                  <a:pt x="28223" y="41916"/>
                </a:cubicBezTo>
                <a:cubicBezTo>
                  <a:pt x="28160" y="41916"/>
                  <a:pt x="28106" y="41872"/>
                  <a:pt x="28058" y="41794"/>
                </a:cubicBezTo>
                <a:cubicBezTo>
                  <a:pt x="28042" y="41793"/>
                  <a:pt x="28025" y="41792"/>
                  <a:pt x="28009" y="41792"/>
                </a:cubicBezTo>
                <a:cubicBezTo>
                  <a:pt x="27866" y="41792"/>
                  <a:pt x="27722" y="41842"/>
                  <a:pt x="27579" y="41842"/>
                </a:cubicBezTo>
                <a:cubicBezTo>
                  <a:pt x="27538" y="41842"/>
                  <a:pt x="27498" y="41838"/>
                  <a:pt x="27458" y="41828"/>
                </a:cubicBezTo>
                <a:cubicBezTo>
                  <a:pt x="27424" y="41844"/>
                  <a:pt x="27374" y="41844"/>
                  <a:pt x="27340" y="41844"/>
                </a:cubicBezTo>
                <a:cubicBezTo>
                  <a:pt x="27328" y="41848"/>
                  <a:pt x="27317" y="41850"/>
                  <a:pt x="27306" y="41850"/>
                </a:cubicBezTo>
                <a:cubicBezTo>
                  <a:pt x="27232" y="41850"/>
                  <a:pt x="27199" y="41757"/>
                  <a:pt x="27140" y="41728"/>
                </a:cubicBezTo>
                <a:cubicBezTo>
                  <a:pt x="27074" y="41777"/>
                  <a:pt x="26974" y="41761"/>
                  <a:pt x="26891" y="41810"/>
                </a:cubicBezTo>
                <a:cubicBezTo>
                  <a:pt x="26846" y="41835"/>
                  <a:pt x="26810" y="41846"/>
                  <a:pt x="26783" y="41846"/>
                </a:cubicBezTo>
                <a:cubicBezTo>
                  <a:pt x="26698" y="41846"/>
                  <a:pt x="26683" y="41748"/>
                  <a:pt x="26658" y="41661"/>
                </a:cubicBezTo>
                <a:cubicBezTo>
                  <a:pt x="26647" y="41660"/>
                  <a:pt x="26636" y="41659"/>
                  <a:pt x="26625" y="41659"/>
                </a:cubicBezTo>
                <a:cubicBezTo>
                  <a:pt x="26550" y="41659"/>
                  <a:pt x="26471" y="41681"/>
                  <a:pt x="26395" y="41681"/>
                </a:cubicBezTo>
                <a:cubicBezTo>
                  <a:pt x="26308" y="41681"/>
                  <a:pt x="26224" y="41652"/>
                  <a:pt x="26157" y="41528"/>
                </a:cubicBezTo>
                <a:cubicBezTo>
                  <a:pt x="26151" y="41515"/>
                  <a:pt x="26142" y="41509"/>
                  <a:pt x="26130" y="41509"/>
                </a:cubicBezTo>
                <a:cubicBezTo>
                  <a:pt x="26112" y="41509"/>
                  <a:pt x="26088" y="41523"/>
                  <a:pt x="26057" y="41544"/>
                </a:cubicBezTo>
                <a:cubicBezTo>
                  <a:pt x="25976" y="41591"/>
                  <a:pt x="25901" y="41622"/>
                  <a:pt x="25836" y="41622"/>
                </a:cubicBezTo>
                <a:cubicBezTo>
                  <a:pt x="25741" y="41622"/>
                  <a:pt x="25670" y="41556"/>
                  <a:pt x="25640" y="41377"/>
                </a:cubicBezTo>
                <a:cubicBezTo>
                  <a:pt x="25624" y="41328"/>
                  <a:pt x="25557" y="41244"/>
                  <a:pt x="25507" y="41194"/>
                </a:cubicBezTo>
                <a:cubicBezTo>
                  <a:pt x="25473" y="41194"/>
                  <a:pt x="25424" y="41177"/>
                  <a:pt x="25391" y="41177"/>
                </a:cubicBezTo>
                <a:cubicBezTo>
                  <a:pt x="25383" y="41176"/>
                  <a:pt x="25375" y="41175"/>
                  <a:pt x="25368" y="41175"/>
                </a:cubicBezTo>
                <a:cubicBezTo>
                  <a:pt x="25306" y="41175"/>
                  <a:pt x="25244" y="41211"/>
                  <a:pt x="25187" y="41211"/>
                </a:cubicBezTo>
                <a:cubicBezTo>
                  <a:pt x="25159" y="41211"/>
                  <a:pt x="25132" y="41202"/>
                  <a:pt x="25107" y="41177"/>
                </a:cubicBezTo>
                <a:cubicBezTo>
                  <a:pt x="25023" y="41117"/>
                  <a:pt x="24952" y="41090"/>
                  <a:pt x="24892" y="41090"/>
                </a:cubicBezTo>
                <a:cubicBezTo>
                  <a:pt x="24784" y="41090"/>
                  <a:pt x="24710" y="41178"/>
                  <a:pt x="24657" y="41328"/>
                </a:cubicBezTo>
                <a:cubicBezTo>
                  <a:pt x="24643" y="41369"/>
                  <a:pt x="24606" y="41398"/>
                  <a:pt x="24557" y="41398"/>
                </a:cubicBezTo>
                <a:cubicBezTo>
                  <a:pt x="24546" y="41398"/>
                  <a:pt x="24535" y="41397"/>
                  <a:pt x="24524" y="41394"/>
                </a:cubicBezTo>
                <a:cubicBezTo>
                  <a:pt x="24440" y="41310"/>
                  <a:pt x="24640" y="41144"/>
                  <a:pt x="24457" y="41110"/>
                </a:cubicBezTo>
                <a:cubicBezTo>
                  <a:pt x="24435" y="41105"/>
                  <a:pt x="24415" y="41102"/>
                  <a:pt x="24397" y="41102"/>
                </a:cubicBezTo>
                <a:cubicBezTo>
                  <a:pt x="24253" y="41102"/>
                  <a:pt x="24234" y="41270"/>
                  <a:pt x="24190" y="41477"/>
                </a:cubicBezTo>
                <a:cubicBezTo>
                  <a:pt x="24073" y="41010"/>
                  <a:pt x="23740" y="41161"/>
                  <a:pt x="23473" y="41110"/>
                </a:cubicBezTo>
                <a:cubicBezTo>
                  <a:pt x="23459" y="41108"/>
                  <a:pt x="23445" y="41108"/>
                  <a:pt x="23431" y="41108"/>
                </a:cubicBezTo>
                <a:cubicBezTo>
                  <a:pt x="23378" y="41108"/>
                  <a:pt x="23320" y="41117"/>
                  <a:pt x="23263" y="41117"/>
                </a:cubicBezTo>
                <a:cubicBezTo>
                  <a:pt x="23203" y="41117"/>
                  <a:pt x="23143" y="41106"/>
                  <a:pt x="23090" y="41061"/>
                </a:cubicBezTo>
                <a:lnTo>
                  <a:pt x="23073" y="41061"/>
                </a:lnTo>
                <a:cubicBezTo>
                  <a:pt x="23023" y="41094"/>
                  <a:pt x="22957" y="41110"/>
                  <a:pt x="22906" y="41128"/>
                </a:cubicBezTo>
                <a:cubicBezTo>
                  <a:pt x="22890" y="41144"/>
                  <a:pt x="22857" y="41161"/>
                  <a:pt x="22839" y="41177"/>
                </a:cubicBezTo>
                <a:cubicBezTo>
                  <a:pt x="22776" y="41251"/>
                  <a:pt x="22706" y="41305"/>
                  <a:pt x="22626" y="41305"/>
                </a:cubicBezTo>
                <a:cubicBezTo>
                  <a:pt x="22579" y="41305"/>
                  <a:pt x="22528" y="41287"/>
                  <a:pt x="22473" y="41244"/>
                </a:cubicBezTo>
                <a:lnTo>
                  <a:pt x="22423" y="41244"/>
                </a:lnTo>
                <a:cubicBezTo>
                  <a:pt x="22389" y="41262"/>
                  <a:pt x="22363" y="41270"/>
                  <a:pt x="22342" y="41270"/>
                </a:cubicBezTo>
                <a:cubicBezTo>
                  <a:pt x="22247" y="41270"/>
                  <a:pt x="22257" y="41118"/>
                  <a:pt x="22190" y="41077"/>
                </a:cubicBezTo>
                <a:cubicBezTo>
                  <a:pt x="21923" y="40894"/>
                  <a:pt x="21606" y="40877"/>
                  <a:pt x="21323" y="40777"/>
                </a:cubicBezTo>
                <a:cubicBezTo>
                  <a:pt x="21234" y="40747"/>
                  <a:pt x="21145" y="40691"/>
                  <a:pt x="21056" y="40691"/>
                </a:cubicBezTo>
                <a:cubicBezTo>
                  <a:pt x="21045" y="40691"/>
                  <a:pt x="21034" y="40692"/>
                  <a:pt x="21023" y="40694"/>
                </a:cubicBezTo>
                <a:cubicBezTo>
                  <a:pt x="20972" y="40677"/>
                  <a:pt x="20939" y="40661"/>
                  <a:pt x="20905" y="40644"/>
                </a:cubicBezTo>
                <a:cubicBezTo>
                  <a:pt x="20826" y="40683"/>
                  <a:pt x="20751" y="40699"/>
                  <a:pt x="20679" y="40699"/>
                </a:cubicBezTo>
                <a:cubicBezTo>
                  <a:pt x="20451" y="40699"/>
                  <a:pt x="20255" y="40537"/>
                  <a:pt x="20039" y="40461"/>
                </a:cubicBezTo>
                <a:cubicBezTo>
                  <a:pt x="20022" y="40464"/>
                  <a:pt x="20005" y="40466"/>
                  <a:pt x="19988" y="40466"/>
                </a:cubicBezTo>
                <a:cubicBezTo>
                  <a:pt x="19924" y="40466"/>
                  <a:pt x="19869" y="40437"/>
                  <a:pt x="19856" y="40343"/>
                </a:cubicBezTo>
                <a:cubicBezTo>
                  <a:pt x="19772" y="40327"/>
                  <a:pt x="19705" y="40310"/>
                  <a:pt x="19622" y="40310"/>
                </a:cubicBezTo>
                <a:lnTo>
                  <a:pt x="19622" y="40577"/>
                </a:lnTo>
                <a:cubicBezTo>
                  <a:pt x="19656" y="40628"/>
                  <a:pt x="19689" y="40628"/>
                  <a:pt x="19738" y="40628"/>
                </a:cubicBezTo>
                <a:cubicBezTo>
                  <a:pt x="19839" y="40628"/>
                  <a:pt x="19923" y="40661"/>
                  <a:pt x="20005" y="40710"/>
                </a:cubicBezTo>
                <a:cubicBezTo>
                  <a:pt x="19899" y="40817"/>
                  <a:pt x="19835" y="40977"/>
                  <a:pt x="19686" y="40977"/>
                </a:cubicBezTo>
                <a:cubicBezTo>
                  <a:pt x="19648" y="40977"/>
                  <a:pt x="19606" y="40967"/>
                  <a:pt x="19556" y="40944"/>
                </a:cubicBezTo>
                <a:cubicBezTo>
                  <a:pt x="19511" y="40989"/>
                  <a:pt x="19465" y="41007"/>
                  <a:pt x="19420" y="41007"/>
                </a:cubicBezTo>
                <a:cubicBezTo>
                  <a:pt x="19365" y="41007"/>
                  <a:pt x="19311" y="40980"/>
                  <a:pt x="19256" y="40944"/>
                </a:cubicBezTo>
                <a:cubicBezTo>
                  <a:pt x="19005" y="40861"/>
                  <a:pt x="19038" y="40694"/>
                  <a:pt x="19138" y="40527"/>
                </a:cubicBezTo>
                <a:cubicBezTo>
                  <a:pt x="19225" y="40440"/>
                  <a:pt x="19326" y="40391"/>
                  <a:pt x="19438" y="40391"/>
                </a:cubicBezTo>
                <a:cubicBezTo>
                  <a:pt x="19455" y="40391"/>
                  <a:pt x="19472" y="40392"/>
                  <a:pt x="19489" y="40394"/>
                </a:cubicBezTo>
                <a:cubicBezTo>
                  <a:pt x="19505" y="40277"/>
                  <a:pt x="19405" y="40243"/>
                  <a:pt x="19372" y="40161"/>
                </a:cubicBezTo>
                <a:cubicBezTo>
                  <a:pt x="19263" y="40192"/>
                  <a:pt x="19183" y="40296"/>
                  <a:pt x="19036" y="40296"/>
                </a:cubicBezTo>
                <a:cubicBezTo>
                  <a:pt x="19026" y="40296"/>
                  <a:pt x="19016" y="40295"/>
                  <a:pt x="19005" y="40294"/>
                </a:cubicBezTo>
                <a:cubicBezTo>
                  <a:pt x="18994" y="40291"/>
                  <a:pt x="18984" y="40290"/>
                  <a:pt x="18976" y="40290"/>
                </a:cubicBezTo>
                <a:cubicBezTo>
                  <a:pt x="18884" y="40290"/>
                  <a:pt x="18950" y="40449"/>
                  <a:pt x="18889" y="40510"/>
                </a:cubicBezTo>
                <a:cubicBezTo>
                  <a:pt x="18841" y="40598"/>
                  <a:pt x="18794" y="40636"/>
                  <a:pt x="18746" y="40636"/>
                </a:cubicBezTo>
                <a:cubicBezTo>
                  <a:pt x="18694" y="40636"/>
                  <a:pt x="18641" y="40589"/>
                  <a:pt x="18589" y="40510"/>
                </a:cubicBezTo>
                <a:cubicBezTo>
                  <a:pt x="18538" y="40494"/>
                  <a:pt x="18489" y="40461"/>
                  <a:pt x="18471" y="40394"/>
                </a:cubicBezTo>
                <a:cubicBezTo>
                  <a:pt x="18405" y="40394"/>
                  <a:pt x="18338" y="40410"/>
                  <a:pt x="18371" y="40510"/>
                </a:cubicBezTo>
                <a:cubicBezTo>
                  <a:pt x="18405" y="40594"/>
                  <a:pt x="18371" y="40628"/>
                  <a:pt x="18271" y="40628"/>
                </a:cubicBezTo>
                <a:cubicBezTo>
                  <a:pt x="18189" y="40628"/>
                  <a:pt x="18138" y="40594"/>
                  <a:pt x="18138" y="40494"/>
                </a:cubicBezTo>
                <a:cubicBezTo>
                  <a:pt x="18138" y="40377"/>
                  <a:pt x="18222" y="40277"/>
                  <a:pt x="18171" y="40177"/>
                </a:cubicBezTo>
                <a:lnTo>
                  <a:pt x="18171" y="40143"/>
                </a:lnTo>
                <a:cubicBezTo>
                  <a:pt x="18171" y="40048"/>
                  <a:pt x="18194" y="39985"/>
                  <a:pt x="18287" y="39985"/>
                </a:cubicBezTo>
                <a:cubicBezTo>
                  <a:pt x="18306" y="39985"/>
                  <a:pt x="18329" y="39988"/>
                  <a:pt x="18355" y="39994"/>
                </a:cubicBezTo>
                <a:cubicBezTo>
                  <a:pt x="18382" y="40012"/>
                  <a:pt x="18413" y="40030"/>
                  <a:pt x="18441" y="40030"/>
                </a:cubicBezTo>
                <a:cubicBezTo>
                  <a:pt x="18466" y="40030"/>
                  <a:pt x="18489" y="40016"/>
                  <a:pt x="18505" y="39977"/>
                </a:cubicBezTo>
                <a:cubicBezTo>
                  <a:pt x="18538" y="39927"/>
                  <a:pt x="18489" y="39861"/>
                  <a:pt x="18455" y="39827"/>
                </a:cubicBezTo>
                <a:cubicBezTo>
                  <a:pt x="18338" y="39727"/>
                  <a:pt x="18205" y="39627"/>
                  <a:pt x="18155" y="39477"/>
                </a:cubicBezTo>
                <a:cubicBezTo>
                  <a:pt x="18112" y="39484"/>
                  <a:pt x="18070" y="39489"/>
                  <a:pt x="18031" y="39489"/>
                </a:cubicBezTo>
                <a:cubicBezTo>
                  <a:pt x="17902" y="39489"/>
                  <a:pt x="17805" y="39435"/>
                  <a:pt x="17805" y="39243"/>
                </a:cubicBezTo>
                <a:cubicBezTo>
                  <a:pt x="17771" y="39227"/>
                  <a:pt x="17755" y="39210"/>
                  <a:pt x="17722" y="39194"/>
                </a:cubicBezTo>
                <a:cubicBezTo>
                  <a:pt x="17655" y="39243"/>
                  <a:pt x="17589" y="39243"/>
                  <a:pt x="17505" y="39243"/>
                </a:cubicBezTo>
                <a:cubicBezTo>
                  <a:pt x="17462" y="39279"/>
                  <a:pt x="17426" y="39293"/>
                  <a:pt x="17391" y="39293"/>
                </a:cubicBezTo>
                <a:cubicBezTo>
                  <a:pt x="17342" y="39293"/>
                  <a:pt x="17296" y="39266"/>
                  <a:pt x="17238" y="39227"/>
                </a:cubicBezTo>
                <a:cubicBezTo>
                  <a:pt x="17133" y="39164"/>
                  <a:pt x="17022" y="39108"/>
                  <a:pt x="16903" y="39108"/>
                </a:cubicBezTo>
                <a:cubicBezTo>
                  <a:pt x="16834" y="39108"/>
                  <a:pt x="16762" y="39127"/>
                  <a:pt x="16688" y="39176"/>
                </a:cubicBezTo>
                <a:cubicBezTo>
                  <a:pt x="16607" y="39311"/>
                  <a:pt x="16493" y="39370"/>
                  <a:pt x="16347" y="39370"/>
                </a:cubicBezTo>
                <a:cubicBezTo>
                  <a:pt x="16312" y="39370"/>
                  <a:pt x="16276" y="39367"/>
                  <a:pt x="16238" y="39361"/>
                </a:cubicBezTo>
                <a:cubicBezTo>
                  <a:pt x="16104" y="39343"/>
                  <a:pt x="16071" y="39276"/>
                  <a:pt x="16155" y="39160"/>
                </a:cubicBezTo>
                <a:cubicBezTo>
                  <a:pt x="16171" y="39010"/>
                  <a:pt x="16055" y="38894"/>
                  <a:pt x="15988" y="38743"/>
                </a:cubicBezTo>
                <a:cubicBezTo>
                  <a:pt x="16088" y="38643"/>
                  <a:pt x="16238" y="38727"/>
                  <a:pt x="16338" y="38627"/>
                </a:cubicBezTo>
                <a:cubicBezTo>
                  <a:pt x="16471" y="38543"/>
                  <a:pt x="16455" y="38443"/>
                  <a:pt x="16338" y="38360"/>
                </a:cubicBezTo>
                <a:cubicBezTo>
                  <a:pt x="16071" y="38160"/>
                  <a:pt x="15821" y="37909"/>
                  <a:pt x="15488" y="37843"/>
                </a:cubicBezTo>
                <a:cubicBezTo>
                  <a:pt x="15471" y="37843"/>
                  <a:pt x="15455" y="37843"/>
                  <a:pt x="15437" y="37827"/>
                </a:cubicBezTo>
                <a:cubicBezTo>
                  <a:pt x="15423" y="37829"/>
                  <a:pt x="15411" y="37831"/>
                  <a:pt x="15400" y="37831"/>
                </a:cubicBezTo>
                <a:cubicBezTo>
                  <a:pt x="15261" y="37831"/>
                  <a:pt x="15298" y="37655"/>
                  <a:pt x="15221" y="37593"/>
                </a:cubicBezTo>
                <a:cubicBezTo>
                  <a:pt x="15071" y="37476"/>
                  <a:pt x="14955" y="37327"/>
                  <a:pt x="14821" y="37176"/>
                </a:cubicBezTo>
                <a:cubicBezTo>
                  <a:pt x="14688" y="37227"/>
                  <a:pt x="14604" y="37360"/>
                  <a:pt x="14470" y="37409"/>
                </a:cubicBezTo>
                <a:cubicBezTo>
                  <a:pt x="14437" y="37421"/>
                  <a:pt x="14409" y="37426"/>
                  <a:pt x="14385" y="37426"/>
                </a:cubicBezTo>
                <a:cubicBezTo>
                  <a:pt x="14339" y="37426"/>
                  <a:pt x="14310" y="37404"/>
                  <a:pt x="14288" y="37360"/>
                </a:cubicBezTo>
                <a:cubicBezTo>
                  <a:pt x="14254" y="37209"/>
                  <a:pt x="14270" y="37076"/>
                  <a:pt x="14470" y="37043"/>
                </a:cubicBezTo>
                <a:cubicBezTo>
                  <a:pt x="14521" y="37043"/>
                  <a:pt x="14570" y="36960"/>
                  <a:pt x="14621" y="36927"/>
                </a:cubicBezTo>
                <a:cubicBezTo>
                  <a:pt x="14337" y="36860"/>
                  <a:pt x="14170" y="36660"/>
                  <a:pt x="14188" y="36393"/>
                </a:cubicBezTo>
                <a:cubicBezTo>
                  <a:pt x="14154" y="36393"/>
                  <a:pt x="14121" y="36393"/>
                  <a:pt x="14088" y="36409"/>
                </a:cubicBezTo>
                <a:cubicBezTo>
                  <a:pt x="13988" y="36493"/>
                  <a:pt x="13954" y="36660"/>
                  <a:pt x="13788" y="36693"/>
                </a:cubicBezTo>
                <a:cubicBezTo>
                  <a:pt x="13888" y="36843"/>
                  <a:pt x="13670" y="36793"/>
                  <a:pt x="13670" y="36876"/>
                </a:cubicBezTo>
                <a:cubicBezTo>
                  <a:pt x="13637" y="36960"/>
                  <a:pt x="13788" y="37027"/>
                  <a:pt x="13670" y="37109"/>
                </a:cubicBezTo>
                <a:cubicBezTo>
                  <a:pt x="13654" y="37193"/>
                  <a:pt x="13470" y="37143"/>
                  <a:pt x="13570" y="37309"/>
                </a:cubicBezTo>
                <a:cubicBezTo>
                  <a:pt x="13637" y="37460"/>
                  <a:pt x="13421" y="37409"/>
                  <a:pt x="13354" y="37476"/>
                </a:cubicBezTo>
                <a:cubicBezTo>
                  <a:pt x="13304" y="37476"/>
                  <a:pt x="13243" y="37523"/>
                  <a:pt x="13195" y="37523"/>
                </a:cubicBezTo>
                <a:cubicBezTo>
                  <a:pt x="13162" y="37523"/>
                  <a:pt x="13134" y="37501"/>
                  <a:pt x="13121" y="37427"/>
                </a:cubicBezTo>
                <a:cubicBezTo>
                  <a:pt x="13003" y="37376"/>
                  <a:pt x="12954" y="37327"/>
                  <a:pt x="13054" y="37193"/>
                </a:cubicBezTo>
                <a:cubicBezTo>
                  <a:pt x="13112" y="37117"/>
                  <a:pt x="13156" y="37090"/>
                  <a:pt x="13193" y="37090"/>
                </a:cubicBezTo>
                <a:cubicBezTo>
                  <a:pt x="13262" y="37090"/>
                  <a:pt x="13305" y="37183"/>
                  <a:pt x="13370" y="37227"/>
                </a:cubicBezTo>
                <a:cubicBezTo>
                  <a:pt x="13488" y="37160"/>
                  <a:pt x="13370" y="37009"/>
                  <a:pt x="13488" y="36927"/>
                </a:cubicBezTo>
                <a:lnTo>
                  <a:pt x="13554" y="36860"/>
                </a:lnTo>
                <a:cubicBezTo>
                  <a:pt x="13570" y="36827"/>
                  <a:pt x="13588" y="36793"/>
                  <a:pt x="13588" y="36760"/>
                </a:cubicBezTo>
                <a:cubicBezTo>
                  <a:pt x="13604" y="36693"/>
                  <a:pt x="13554" y="36627"/>
                  <a:pt x="13621" y="36593"/>
                </a:cubicBezTo>
                <a:cubicBezTo>
                  <a:pt x="13637" y="36585"/>
                  <a:pt x="13650" y="36582"/>
                  <a:pt x="13661" y="36582"/>
                </a:cubicBezTo>
                <a:cubicBezTo>
                  <a:pt x="13723" y="36582"/>
                  <a:pt x="13731" y="36679"/>
                  <a:pt x="13788" y="36693"/>
                </a:cubicBezTo>
                <a:cubicBezTo>
                  <a:pt x="13754" y="36509"/>
                  <a:pt x="13921" y="36442"/>
                  <a:pt x="13988" y="36309"/>
                </a:cubicBezTo>
                <a:cubicBezTo>
                  <a:pt x="13804" y="35826"/>
                  <a:pt x="13237" y="35676"/>
                  <a:pt x="13003" y="35226"/>
                </a:cubicBezTo>
                <a:cubicBezTo>
                  <a:pt x="12870" y="35093"/>
                  <a:pt x="12703" y="34959"/>
                  <a:pt x="12687" y="34742"/>
                </a:cubicBezTo>
                <a:lnTo>
                  <a:pt x="12703" y="34742"/>
                </a:lnTo>
                <a:cubicBezTo>
                  <a:pt x="12521" y="34593"/>
                  <a:pt x="12287" y="34475"/>
                  <a:pt x="12154" y="34259"/>
                </a:cubicBezTo>
                <a:cubicBezTo>
                  <a:pt x="12003" y="34242"/>
                  <a:pt x="12054" y="34159"/>
                  <a:pt x="12087" y="34093"/>
                </a:cubicBezTo>
                <a:lnTo>
                  <a:pt x="12087" y="34075"/>
                </a:lnTo>
                <a:cubicBezTo>
                  <a:pt x="12083" y="34076"/>
                  <a:pt x="12079" y="34077"/>
                  <a:pt x="12074" y="34077"/>
                </a:cubicBezTo>
                <a:cubicBezTo>
                  <a:pt x="12039" y="34077"/>
                  <a:pt x="11999" y="34044"/>
                  <a:pt x="11957" y="34044"/>
                </a:cubicBezTo>
                <a:cubicBezTo>
                  <a:pt x="11923" y="34044"/>
                  <a:pt x="11888" y="34065"/>
                  <a:pt x="11854" y="34142"/>
                </a:cubicBezTo>
                <a:cubicBezTo>
                  <a:pt x="11803" y="34249"/>
                  <a:pt x="11752" y="34288"/>
                  <a:pt x="11702" y="34288"/>
                </a:cubicBezTo>
                <a:cubicBezTo>
                  <a:pt x="11604" y="34288"/>
                  <a:pt x="11509" y="34141"/>
                  <a:pt x="11420" y="34075"/>
                </a:cubicBezTo>
                <a:cubicBezTo>
                  <a:pt x="11356" y="34118"/>
                  <a:pt x="11299" y="34174"/>
                  <a:pt x="11235" y="34174"/>
                </a:cubicBezTo>
                <a:cubicBezTo>
                  <a:pt x="11200" y="34174"/>
                  <a:pt x="11162" y="34157"/>
                  <a:pt x="11120" y="34109"/>
                </a:cubicBezTo>
                <a:cubicBezTo>
                  <a:pt x="11087" y="34059"/>
                  <a:pt x="11003" y="34026"/>
                  <a:pt x="10954" y="34026"/>
                </a:cubicBezTo>
                <a:cubicBezTo>
                  <a:pt x="10787" y="34026"/>
                  <a:pt x="10753" y="33975"/>
                  <a:pt x="10803" y="33808"/>
                </a:cubicBezTo>
                <a:cubicBezTo>
                  <a:pt x="10836" y="33708"/>
                  <a:pt x="10636" y="33592"/>
                  <a:pt x="10753" y="33492"/>
                </a:cubicBezTo>
                <a:cubicBezTo>
                  <a:pt x="10775" y="33477"/>
                  <a:pt x="10795" y="33471"/>
                  <a:pt x="10815" y="33471"/>
                </a:cubicBezTo>
                <a:cubicBezTo>
                  <a:pt x="10902" y="33471"/>
                  <a:pt x="10975" y="33595"/>
                  <a:pt x="11070" y="33608"/>
                </a:cubicBezTo>
                <a:cubicBezTo>
                  <a:pt x="11303" y="33626"/>
                  <a:pt x="11487" y="33692"/>
                  <a:pt x="11454" y="33975"/>
                </a:cubicBezTo>
                <a:cubicBezTo>
                  <a:pt x="11620" y="33792"/>
                  <a:pt x="11687" y="33608"/>
                  <a:pt x="11454" y="33426"/>
                </a:cubicBezTo>
                <a:cubicBezTo>
                  <a:pt x="11387" y="33375"/>
                  <a:pt x="11354" y="33308"/>
                  <a:pt x="11370" y="33226"/>
                </a:cubicBezTo>
                <a:cubicBezTo>
                  <a:pt x="11336" y="33142"/>
                  <a:pt x="11220" y="33192"/>
                  <a:pt x="11170" y="33126"/>
                </a:cubicBezTo>
                <a:cubicBezTo>
                  <a:pt x="11103" y="33075"/>
                  <a:pt x="11120" y="32992"/>
                  <a:pt x="11103" y="32926"/>
                </a:cubicBezTo>
                <a:cubicBezTo>
                  <a:pt x="10987" y="32842"/>
                  <a:pt x="11170" y="32608"/>
                  <a:pt x="10936" y="32559"/>
                </a:cubicBezTo>
                <a:lnTo>
                  <a:pt x="10936" y="32559"/>
                </a:lnTo>
                <a:cubicBezTo>
                  <a:pt x="11036" y="32759"/>
                  <a:pt x="10903" y="32942"/>
                  <a:pt x="10887" y="33159"/>
                </a:cubicBezTo>
                <a:cubicBezTo>
                  <a:pt x="10769" y="33092"/>
                  <a:pt x="10669" y="33042"/>
                  <a:pt x="10569" y="32975"/>
                </a:cubicBezTo>
                <a:cubicBezTo>
                  <a:pt x="10487" y="32908"/>
                  <a:pt x="10387" y="32875"/>
                  <a:pt x="10420" y="32742"/>
                </a:cubicBezTo>
                <a:cubicBezTo>
                  <a:pt x="10463" y="32611"/>
                  <a:pt x="10533" y="32556"/>
                  <a:pt x="10650" y="32556"/>
                </a:cubicBezTo>
                <a:cubicBezTo>
                  <a:pt x="10667" y="32556"/>
                  <a:pt x="10684" y="32557"/>
                  <a:pt x="10703" y="32559"/>
                </a:cubicBezTo>
                <a:lnTo>
                  <a:pt x="10936" y="32559"/>
                </a:lnTo>
                <a:cubicBezTo>
                  <a:pt x="10936" y="32525"/>
                  <a:pt x="10936" y="32475"/>
                  <a:pt x="10920" y="32441"/>
                </a:cubicBezTo>
                <a:cubicBezTo>
                  <a:pt x="10870" y="32408"/>
                  <a:pt x="10803" y="32359"/>
                  <a:pt x="10753" y="32325"/>
                </a:cubicBezTo>
                <a:cubicBezTo>
                  <a:pt x="10736" y="32325"/>
                  <a:pt x="10720" y="32325"/>
                  <a:pt x="10703" y="32308"/>
                </a:cubicBezTo>
                <a:cubicBezTo>
                  <a:pt x="10536" y="32308"/>
                  <a:pt x="10503" y="32208"/>
                  <a:pt x="10520" y="32075"/>
                </a:cubicBezTo>
                <a:cubicBezTo>
                  <a:pt x="10353" y="31808"/>
                  <a:pt x="10103" y="31608"/>
                  <a:pt x="10036" y="31274"/>
                </a:cubicBezTo>
                <a:cubicBezTo>
                  <a:pt x="10020" y="31241"/>
                  <a:pt x="10020" y="31208"/>
                  <a:pt x="10020" y="31174"/>
                </a:cubicBezTo>
                <a:cubicBezTo>
                  <a:pt x="9953" y="31125"/>
                  <a:pt x="9953" y="31074"/>
                  <a:pt x="10020" y="31041"/>
                </a:cubicBezTo>
                <a:cubicBezTo>
                  <a:pt x="9969" y="30841"/>
                  <a:pt x="9903" y="30658"/>
                  <a:pt x="9703" y="30574"/>
                </a:cubicBezTo>
                <a:cubicBezTo>
                  <a:pt x="9553" y="30525"/>
                  <a:pt x="9536" y="30392"/>
                  <a:pt x="9553" y="30241"/>
                </a:cubicBezTo>
                <a:cubicBezTo>
                  <a:pt x="9486" y="30158"/>
                  <a:pt x="9336" y="30058"/>
                  <a:pt x="9536" y="29941"/>
                </a:cubicBezTo>
                <a:cubicBezTo>
                  <a:pt x="9436" y="29774"/>
                  <a:pt x="9569" y="29591"/>
                  <a:pt x="9536" y="29407"/>
                </a:cubicBezTo>
                <a:cubicBezTo>
                  <a:pt x="9436" y="29391"/>
                  <a:pt x="9453" y="29341"/>
                  <a:pt x="9469" y="29274"/>
                </a:cubicBezTo>
                <a:cubicBezTo>
                  <a:pt x="9469" y="29242"/>
                  <a:pt x="9469" y="29202"/>
                  <a:pt x="9450" y="29202"/>
                </a:cubicBezTo>
                <a:cubicBezTo>
                  <a:pt x="9440" y="29202"/>
                  <a:pt x="9425" y="29212"/>
                  <a:pt x="9402" y="29241"/>
                </a:cubicBezTo>
                <a:cubicBezTo>
                  <a:pt x="9373" y="29292"/>
                  <a:pt x="9330" y="29330"/>
                  <a:pt x="9290" y="29330"/>
                </a:cubicBezTo>
                <a:cubicBezTo>
                  <a:pt x="9264" y="29330"/>
                  <a:pt x="9239" y="29313"/>
                  <a:pt x="9220" y="29274"/>
                </a:cubicBezTo>
                <a:cubicBezTo>
                  <a:pt x="9169" y="29191"/>
                  <a:pt x="9253" y="29107"/>
                  <a:pt x="9353" y="29091"/>
                </a:cubicBezTo>
                <a:cubicBezTo>
                  <a:pt x="9402" y="29091"/>
                  <a:pt x="9453" y="29074"/>
                  <a:pt x="9486" y="29041"/>
                </a:cubicBezTo>
                <a:cubicBezTo>
                  <a:pt x="9436" y="28774"/>
                  <a:pt x="9402" y="28507"/>
                  <a:pt x="9369" y="28240"/>
                </a:cubicBezTo>
                <a:cubicBezTo>
                  <a:pt x="9353" y="28207"/>
                  <a:pt x="9353" y="28174"/>
                  <a:pt x="9353" y="28124"/>
                </a:cubicBezTo>
                <a:cubicBezTo>
                  <a:pt x="9369" y="27824"/>
                  <a:pt x="9253" y="27524"/>
                  <a:pt x="9302" y="27224"/>
                </a:cubicBezTo>
                <a:cubicBezTo>
                  <a:pt x="9302" y="27124"/>
                  <a:pt x="9269" y="27040"/>
                  <a:pt x="9353" y="26973"/>
                </a:cubicBezTo>
                <a:cubicBezTo>
                  <a:pt x="9369" y="26773"/>
                  <a:pt x="9320" y="26557"/>
                  <a:pt x="9420" y="26357"/>
                </a:cubicBezTo>
                <a:cubicBezTo>
                  <a:pt x="9320" y="26257"/>
                  <a:pt x="9136" y="26157"/>
                  <a:pt x="9402" y="26040"/>
                </a:cubicBezTo>
                <a:cubicBezTo>
                  <a:pt x="9420" y="25973"/>
                  <a:pt x="9420" y="25890"/>
                  <a:pt x="9420" y="25824"/>
                </a:cubicBezTo>
                <a:cubicBezTo>
                  <a:pt x="9420" y="25740"/>
                  <a:pt x="9402" y="25673"/>
                  <a:pt x="9469" y="25624"/>
                </a:cubicBezTo>
                <a:cubicBezTo>
                  <a:pt x="9486" y="25606"/>
                  <a:pt x="9502" y="25590"/>
                  <a:pt x="9536" y="25573"/>
                </a:cubicBezTo>
                <a:cubicBezTo>
                  <a:pt x="9536" y="25190"/>
                  <a:pt x="9536" y="24806"/>
                  <a:pt x="9553" y="24423"/>
                </a:cubicBezTo>
                <a:cubicBezTo>
                  <a:pt x="9502" y="24157"/>
                  <a:pt x="9620" y="23890"/>
                  <a:pt x="9603" y="23639"/>
                </a:cubicBezTo>
                <a:cubicBezTo>
                  <a:pt x="9588" y="23635"/>
                  <a:pt x="9573" y="23634"/>
                  <a:pt x="9557" y="23634"/>
                </a:cubicBezTo>
                <a:cubicBezTo>
                  <a:pt x="9552" y="23634"/>
                  <a:pt x="9547" y="23634"/>
                  <a:pt x="9542" y="23634"/>
                </a:cubicBezTo>
                <a:cubicBezTo>
                  <a:pt x="9508" y="23634"/>
                  <a:pt x="9474" y="23632"/>
                  <a:pt x="9453" y="23590"/>
                </a:cubicBezTo>
                <a:cubicBezTo>
                  <a:pt x="9420" y="23557"/>
                  <a:pt x="9453" y="23539"/>
                  <a:pt x="9486" y="23539"/>
                </a:cubicBezTo>
                <a:cubicBezTo>
                  <a:pt x="9493" y="23538"/>
                  <a:pt x="9500" y="23537"/>
                  <a:pt x="9506" y="23537"/>
                </a:cubicBezTo>
                <a:cubicBezTo>
                  <a:pt x="9557" y="23537"/>
                  <a:pt x="9573" y="23595"/>
                  <a:pt x="9603" y="23639"/>
                </a:cubicBezTo>
                <a:cubicBezTo>
                  <a:pt x="9703" y="23423"/>
                  <a:pt x="9636" y="23156"/>
                  <a:pt x="9787" y="22956"/>
                </a:cubicBezTo>
                <a:cubicBezTo>
                  <a:pt x="9787" y="22790"/>
                  <a:pt x="9769" y="22623"/>
                  <a:pt x="9903" y="22472"/>
                </a:cubicBezTo>
                <a:cubicBezTo>
                  <a:pt x="9920" y="22439"/>
                  <a:pt x="9953" y="22390"/>
                  <a:pt x="9969" y="22356"/>
                </a:cubicBezTo>
                <a:cubicBezTo>
                  <a:pt x="9969" y="22272"/>
                  <a:pt x="9953" y="22172"/>
                  <a:pt x="10020" y="22106"/>
                </a:cubicBezTo>
                <a:cubicBezTo>
                  <a:pt x="10053" y="21839"/>
                  <a:pt x="10236" y="21623"/>
                  <a:pt x="10320" y="21372"/>
                </a:cubicBezTo>
                <a:cubicBezTo>
                  <a:pt x="10553" y="20856"/>
                  <a:pt x="10787" y="20322"/>
                  <a:pt x="11003" y="19805"/>
                </a:cubicBezTo>
                <a:cubicBezTo>
                  <a:pt x="11120" y="19589"/>
                  <a:pt x="11236" y="19356"/>
                  <a:pt x="11354" y="19138"/>
                </a:cubicBezTo>
                <a:cubicBezTo>
                  <a:pt x="11454" y="18789"/>
                  <a:pt x="11736" y="18538"/>
                  <a:pt x="11787" y="18189"/>
                </a:cubicBezTo>
                <a:cubicBezTo>
                  <a:pt x="11787" y="18171"/>
                  <a:pt x="11836" y="18171"/>
                  <a:pt x="11854" y="18171"/>
                </a:cubicBezTo>
                <a:cubicBezTo>
                  <a:pt x="12087" y="18005"/>
                  <a:pt x="11887" y="17804"/>
                  <a:pt x="11903" y="17622"/>
                </a:cubicBezTo>
                <a:lnTo>
                  <a:pt x="11736" y="17622"/>
                </a:lnTo>
                <a:cubicBezTo>
                  <a:pt x="11620" y="17538"/>
                  <a:pt x="11654" y="17422"/>
                  <a:pt x="11754" y="17422"/>
                </a:cubicBezTo>
                <a:cubicBezTo>
                  <a:pt x="12054" y="17404"/>
                  <a:pt x="11720" y="17288"/>
                  <a:pt x="11787" y="17255"/>
                </a:cubicBezTo>
                <a:cubicBezTo>
                  <a:pt x="11603" y="17038"/>
                  <a:pt x="11636" y="16571"/>
                  <a:pt x="11820" y="16404"/>
                </a:cubicBezTo>
                <a:cubicBezTo>
                  <a:pt x="11841" y="16392"/>
                  <a:pt x="11857" y="16387"/>
                  <a:pt x="11869" y="16387"/>
                </a:cubicBezTo>
                <a:cubicBezTo>
                  <a:pt x="11904" y="16387"/>
                  <a:pt x="11908" y="16430"/>
                  <a:pt x="11920" y="16455"/>
                </a:cubicBezTo>
                <a:cubicBezTo>
                  <a:pt x="11939" y="16497"/>
                  <a:pt x="11959" y="16511"/>
                  <a:pt x="11980" y="16511"/>
                </a:cubicBezTo>
                <a:cubicBezTo>
                  <a:pt x="12017" y="16511"/>
                  <a:pt x="12055" y="16471"/>
                  <a:pt x="12087" y="16471"/>
                </a:cubicBezTo>
                <a:cubicBezTo>
                  <a:pt x="12207" y="16351"/>
                  <a:pt x="12341" y="16324"/>
                  <a:pt x="12475" y="16324"/>
                </a:cubicBezTo>
                <a:cubicBezTo>
                  <a:pt x="12547" y="16324"/>
                  <a:pt x="12618" y="16332"/>
                  <a:pt x="12687" y="16337"/>
                </a:cubicBezTo>
                <a:cubicBezTo>
                  <a:pt x="12770" y="16221"/>
                  <a:pt x="12937" y="16137"/>
                  <a:pt x="12837" y="15937"/>
                </a:cubicBezTo>
                <a:cubicBezTo>
                  <a:pt x="12809" y="15896"/>
                  <a:pt x="12873" y="15867"/>
                  <a:pt x="12924" y="15867"/>
                </a:cubicBezTo>
                <a:cubicBezTo>
                  <a:pt x="12935" y="15867"/>
                  <a:pt x="12945" y="15868"/>
                  <a:pt x="12954" y="15871"/>
                </a:cubicBezTo>
                <a:cubicBezTo>
                  <a:pt x="12973" y="15878"/>
                  <a:pt x="12990" y="15882"/>
                  <a:pt x="13006" y="15882"/>
                </a:cubicBezTo>
                <a:cubicBezTo>
                  <a:pt x="13059" y="15882"/>
                  <a:pt x="13095" y="15843"/>
                  <a:pt x="13121" y="15804"/>
                </a:cubicBezTo>
                <a:cubicBezTo>
                  <a:pt x="13103" y="15471"/>
                  <a:pt x="13303" y="15237"/>
                  <a:pt x="13437" y="14988"/>
                </a:cubicBezTo>
                <a:cubicBezTo>
                  <a:pt x="13537" y="14837"/>
                  <a:pt x="13554" y="14621"/>
                  <a:pt x="13721" y="14521"/>
                </a:cubicBezTo>
                <a:cubicBezTo>
                  <a:pt x="13737" y="14437"/>
                  <a:pt x="13770" y="14370"/>
                  <a:pt x="13854" y="14337"/>
                </a:cubicBezTo>
                <a:cubicBezTo>
                  <a:pt x="13870" y="14321"/>
                  <a:pt x="13888" y="14288"/>
                  <a:pt x="13904" y="14270"/>
                </a:cubicBezTo>
                <a:cubicBezTo>
                  <a:pt x="13888" y="14154"/>
                  <a:pt x="13970" y="14070"/>
                  <a:pt x="14037" y="14021"/>
                </a:cubicBezTo>
                <a:cubicBezTo>
                  <a:pt x="14288" y="13870"/>
                  <a:pt x="14354" y="13570"/>
                  <a:pt x="14554" y="13387"/>
                </a:cubicBezTo>
                <a:cubicBezTo>
                  <a:pt x="14637" y="13321"/>
                  <a:pt x="14604" y="13237"/>
                  <a:pt x="14621" y="13170"/>
                </a:cubicBezTo>
                <a:cubicBezTo>
                  <a:pt x="14643" y="13126"/>
                  <a:pt x="14666" y="13081"/>
                  <a:pt x="14702" y="13081"/>
                </a:cubicBezTo>
                <a:cubicBezTo>
                  <a:pt x="14721" y="13081"/>
                  <a:pt x="14743" y="13092"/>
                  <a:pt x="14771" y="13121"/>
                </a:cubicBezTo>
                <a:cubicBezTo>
                  <a:pt x="14855" y="13054"/>
                  <a:pt x="14837" y="13003"/>
                  <a:pt x="14771" y="12937"/>
                </a:cubicBezTo>
                <a:lnTo>
                  <a:pt x="14588" y="12937"/>
                </a:lnTo>
                <a:cubicBezTo>
                  <a:pt x="14470" y="12903"/>
                  <a:pt x="14421" y="12737"/>
                  <a:pt x="14437" y="12721"/>
                </a:cubicBezTo>
                <a:cubicBezTo>
                  <a:pt x="14570" y="12617"/>
                  <a:pt x="14598" y="12372"/>
                  <a:pt x="14797" y="12372"/>
                </a:cubicBezTo>
                <a:cubicBezTo>
                  <a:pt x="14824" y="12372"/>
                  <a:pt x="14854" y="12377"/>
                  <a:pt x="14888" y="12387"/>
                </a:cubicBezTo>
                <a:cubicBezTo>
                  <a:pt x="14922" y="12395"/>
                  <a:pt x="14956" y="12398"/>
                  <a:pt x="14989" y="12398"/>
                </a:cubicBezTo>
                <a:cubicBezTo>
                  <a:pt x="15099" y="12398"/>
                  <a:pt x="15201" y="12362"/>
                  <a:pt x="15304" y="12336"/>
                </a:cubicBezTo>
                <a:cubicBezTo>
                  <a:pt x="15304" y="12203"/>
                  <a:pt x="15188" y="12220"/>
                  <a:pt x="15121" y="12170"/>
                </a:cubicBezTo>
                <a:cubicBezTo>
                  <a:pt x="15071" y="12136"/>
                  <a:pt x="15004" y="12120"/>
                  <a:pt x="15037" y="12054"/>
                </a:cubicBezTo>
                <a:cubicBezTo>
                  <a:pt x="15056" y="12017"/>
                  <a:pt x="15080" y="12005"/>
                  <a:pt x="15106" y="12005"/>
                </a:cubicBezTo>
                <a:cubicBezTo>
                  <a:pt x="15126" y="12005"/>
                  <a:pt x="15149" y="12013"/>
                  <a:pt x="15171" y="12020"/>
                </a:cubicBezTo>
                <a:cubicBezTo>
                  <a:pt x="15321" y="12070"/>
                  <a:pt x="15471" y="12120"/>
                  <a:pt x="15621" y="12154"/>
                </a:cubicBezTo>
                <a:cubicBezTo>
                  <a:pt x="15737" y="12103"/>
                  <a:pt x="15737" y="12036"/>
                  <a:pt x="15621" y="11970"/>
                </a:cubicBezTo>
                <a:cubicBezTo>
                  <a:pt x="15591" y="11978"/>
                  <a:pt x="15562" y="11981"/>
                  <a:pt x="15535" y="11981"/>
                </a:cubicBezTo>
                <a:cubicBezTo>
                  <a:pt x="15341" y="11981"/>
                  <a:pt x="15232" y="11793"/>
                  <a:pt x="15071" y="11720"/>
                </a:cubicBezTo>
                <a:lnTo>
                  <a:pt x="15071" y="11603"/>
                </a:lnTo>
                <a:cubicBezTo>
                  <a:pt x="15104" y="11454"/>
                  <a:pt x="15188" y="11370"/>
                  <a:pt x="15304" y="11320"/>
                </a:cubicBezTo>
                <a:cubicBezTo>
                  <a:pt x="15315" y="11288"/>
                  <a:pt x="15339" y="11276"/>
                  <a:pt x="15363" y="11276"/>
                </a:cubicBezTo>
                <a:cubicBezTo>
                  <a:pt x="15377" y="11276"/>
                  <a:pt x="15392" y="11280"/>
                  <a:pt x="15404" y="11287"/>
                </a:cubicBezTo>
                <a:lnTo>
                  <a:pt x="15555" y="11287"/>
                </a:lnTo>
                <a:cubicBezTo>
                  <a:pt x="15659" y="11299"/>
                  <a:pt x="15733" y="11395"/>
                  <a:pt x="15832" y="11395"/>
                </a:cubicBezTo>
                <a:cubicBezTo>
                  <a:pt x="15860" y="11395"/>
                  <a:pt x="15889" y="11388"/>
                  <a:pt x="15921" y="11370"/>
                </a:cubicBezTo>
                <a:cubicBezTo>
                  <a:pt x="15951" y="11346"/>
                  <a:pt x="15986" y="11341"/>
                  <a:pt x="16024" y="11341"/>
                </a:cubicBezTo>
                <a:cubicBezTo>
                  <a:pt x="16049" y="11341"/>
                  <a:pt x="16075" y="11343"/>
                  <a:pt x="16101" y="11343"/>
                </a:cubicBezTo>
                <a:cubicBezTo>
                  <a:pt x="16145" y="11343"/>
                  <a:pt x="16187" y="11337"/>
                  <a:pt x="16222" y="11303"/>
                </a:cubicBezTo>
                <a:cubicBezTo>
                  <a:pt x="16259" y="11188"/>
                  <a:pt x="16200" y="10965"/>
                  <a:pt x="16336" y="10965"/>
                </a:cubicBezTo>
                <a:cubicBezTo>
                  <a:pt x="16377" y="10965"/>
                  <a:pt x="16436" y="10986"/>
                  <a:pt x="16522" y="11036"/>
                </a:cubicBezTo>
                <a:cubicBezTo>
                  <a:pt x="16638" y="10869"/>
                  <a:pt x="16855" y="10887"/>
                  <a:pt x="17022" y="10820"/>
                </a:cubicBezTo>
                <a:cubicBezTo>
                  <a:pt x="17038" y="10769"/>
                  <a:pt x="17055" y="10736"/>
                  <a:pt x="17071" y="10703"/>
                </a:cubicBezTo>
                <a:cubicBezTo>
                  <a:pt x="17088" y="10587"/>
                  <a:pt x="16971" y="10536"/>
                  <a:pt x="16922" y="10420"/>
                </a:cubicBezTo>
                <a:lnTo>
                  <a:pt x="16922" y="10420"/>
                </a:lnTo>
                <a:cubicBezTo>
                  <a:pt x="16938" y="10423"/>
                  <a:pt x="16953" y="10425"/>
                  <a:pt x="16967" y="10425"/>
                </a:cubicBezTo>
                <a:cubicBezTo>
                  <a:pt x="17151" y="10425"/>
                  <a:pt x="17169" y="10153"/>
                  <a:pt x="17355" y="10153"/>
                </a:cubicBezTo>
                <a:cubicBezTo>
                  <a:pt x="17360" y="10153"/>
                  <a:pt x="17366" y="10153"/>
                  <a:pt x="17371" y="10153"/>
                </a:cubicBezTo>
                <a:lnTo>
                  <a:pt x="17422" y="10153"/>
                </a:lnTo>
                <a:cubicBezTo>
                  <a:pt x="17505" y="10136"/>
                  <a:pt x="17589" y="10153"/>
                  <a:pt x="17655" y="10120"/>
                </a:cubicBezTo>
                <a:cubicBezTo>
                  <a:pt x="17707" y="10102"/>
                  <a:pt x="17752" y="10091"/>
                  <a:pt x="17791" y="10091"/>
                </a:cubicBezTo>
                <a:cubicBezTo>
                  <a:pt x="17866" y="10091"/>
                  <a:pt x="17916" y="10133"/>
                  <a:pt x="17938" y="10253"/>
                </a:cubicBezTo>
                <a:cubicBezTo>
                  <a:pt x="17955" y="10369"/>
                  <a:pt x="18038" y="10436"/>
                  <a:pt x="18171" y="10453"/>
                </a:cubicBezTo>
                <a:lnTo>
                  <a:pt x="18222" y="10453"/>
                </a:lnTo>
                <a:cubicBezTo>
                  <a:pt x="18239" y="10448"/>
                  <a:pt x="18255" y="10446"/>
                  <a:pt x="18272" y="10446"/>
                </a:cubicBezTo>
                <a:cubicBezTo>
                  <a:pt x="18380" y="10446"/>
                  <a:pt x="18476" y="10544"/>
                  <a:pt x="18587" y="10544"/>
                </a:cubicBezTo>
                <a:cubicBezTo>
                  <a:pt x="18624" y="10544"/>
                  <a:pt x="18663" y="10533"/>
                  <a:pt x="18705" y="10503"/>
                </a:cubicBezTo>
                <a:cubicBezTo>
                  <a:pt x="18738" y="10303"/>
                  <a:pt x="18756" y="10087"/>
                  <a:pt x="19022" y="10036"/>
                </a:cubicBezTo>
                <a:cubicBezTo>
                  <a:pt x="19138" y="9902"/>
                  <a:pt x="19305" y="9886"/>
                  <a:pt x="19472" y="9853"/>
                </a:cubicBezTo>
                <a:cubicBezTo>
                  <a:pt x="19485" y="9850"/>
                  <a:pt x="19497" y="9848"/>
                  <a:pt x="19508" y="9848"/>
                </a:cubicBezTo>
                <a:cubicBezTo>
                  <a:pt x="19606" y="9848"/>
                  <a:pt x="19613" y="9974"/>
                  <a:pt x="19689" y="10020"/>
                </a:cubicBezTo>
                <a:cubicBezTo>
                  <a:pt x="19772" y="9969"/>
                  <a:pt x="19722" y="9853"/>
                  <a:pt x="19772" y="9753"/>
                </a:cubicBezTo>
                <a:cubicBezTo>
                  <a:pt x="19817" y="9850"/>
                  <a:pt x="19865" y="9883"/>
                  <a:pt x="19916" y="9883"/>
                </a:cubicBezTo>
                <a:cubicBezTo>
                  <a:pt x="19980" y="9883"/>
                  <a:pt x="20049" y="9832"/>
                  <a:pt x="20123" y="9786"/>
                </a:cubicBezTo>
                <a:cubicBezTo>
                  <a:pt x="20138" y="9782"/>
                  <a:pt x="20152" y="9780"/>
                  <a:pt x="20167" y="9780"/>
                </a:cubicBezTo>
                <a:cubicBezTo>
                  <a:pt x="20245" y="9780"/>
                  <a:pt x="20318" y="9832"/>
                  <a:pt x="20403" y="9832"/>
                </a:cubicBezTo>
                <a:cubicBezTo>
                  <a:pt x="20425" y="9832"/>
                  <a:pt x="20448" y="9829"/>
                  <a:pt x="20472" y="9820"/>
                </a:cubicBezTo>
                <a:cubicBezTo>
                  <a:pt x="20605" y="9786"/>
                  <a:pt x="20756" y="9720"/>
                  <a:pt x="20789" y="9586"/>
                </a:cubicBezTo>
                <a:cubicBezTo>
                  <a:pt x="20816" y="9506"/>
                  <a:pt x="20845" y="9482"/>
                  <a:pt x="20875" y="9482"/>
                </a:cubicBezTo>
                <a:cubicBezTo>
                  <a:pt x="20920" y="9482"/>
                  <a:pt x="20966" y="9536"/>
                  <a:pt x="21005" y="9536"/>
                </a:cubicBezTo>
                <a:cubicBezTo>
                  <a:pt x="21032" y="9496"/>
                  <a:pt x="20994" y="9401"/>
                  <a:pt x="21040" y="9401"/>
                </a:cubicBezTo>
                <a:cubicBezTo>
                  <a:pt x="21051" y="9401"/>
                  <a:pt x="21067" y="9407"/>
                  <a:pt x="21090" y="9420"/>
                </a:cubicBezTo>
                <a:cubicBezTo>
                  <a:pt x="21150" y="9453"/>
                  <a:pt x="21205" y="9465"/>
                  <a:pt x="21258" y="9465"/>
                </a:cubicBezTo>
                <a:cubicBezTo>
                  <a:pt x="21337" y="9465"/>
                  <a:pt x="21410" y="9440"/>
                  <a:pt x="21490" y="9420"/>
                </a:cubicBezTo>
                <a:cubicBezTo>
                  <a:pt x="21390" y="9302"/>
                  <a:pt x="21556" y="9302"/>
                  <a:pt x="21572" y="9253"/>
                </a:cubicBezTo>
                <a:cubicBezTo>
                  <a:pt x="21702" y="9204"/>
                  <a:pt x="21643" y="8968"/>
                  <a:pt x="21821" y="8968"/>
                </a:cubicBezTo>
                <a:cubicBezTo>
                  <a:pt x="21827" y="8968"/>
                  <a:pt x="21833" y="8968"/>
                  <a:pt x="21839" y="8969"/>
                </a:cubicBezTo>
                <a:cubicBezTo>
                  <a:pt x="21990" y="9002"/>
                  <a:pt x="22156" y="8986"/>
                  <a:pt x="22223" y="9186"/>
                </a:cubicBezTo>
                <a:cubicBezTo>
                  <a:pt x="22239" y="9220"/>
                  <a:pt x="22239" y="9253"/>
                  <a:pt x="22239" y="9302"/>
                </a:cubicBezTo>
                <a:cubicBezTo>
                  <a:pt x="22306" y="9253"/>
                  <a:pt x="22290" y="9186"/>
                  <a:pt x="22290" y="9120"/>
                </a:cubicBezTo>
                <a:cubicBezTo>
                  <a:pt x="22290" y="9020"/>
                  <a:pt x="22323" y="8969"/>
                  <a:pt x="22406" y="8920"/>
                </a:cubicBezTo>
                <a:cubicBezTo>
                  <a:pt x="22539" y="8869"/>
                  <a:pt x="22657" y="8802"/>
                  <a:pt x="22773" y="8753"/>
                </a:cubicBezTo>
                <a:cubicBezTo>
                  <a:pt x="22723" y="8720"/>
                  <a:pt x="22657" y="8669"/>
                  <a:pt x="22606" y="8635"/>
                </a:cubicBezTo>
                <a:cubicBezTo>
                  <a:pt x="22539" y="8602"/>
                  <a:pt x="22539" y="8553"/>
                  <a:pt x="22539" y="8502"/>
                </a:cubicBezTo>
                <a:cubicBezTo>
                  <a:pt x="22406" y="8386"/>
                  <a:pt x="22523" y="8302"/>
                  <a:pt x="22606" y="8235"/>
                </a:cubicBezTo>
                <a:cubicBezTo>
                  <a:pt x="22652" y="8201"/>
                  <a:pt x="22708" y="8158"/>
                  <a:pt x="22765" y="8158"/>
                </a:cubicBezTo>
                <a:cubicBezTo>
                  <a:pt x="22789" y="8158"/>
                  <a:pt x="22814" y="8166"/>
                  <a:pt x="22839" y="8186"/>
                </a:cubicBezTo>
                <a:cubicBezTo>
                  <a:pt x="22939" y="8253"/>
                  <a:pt x="23039" y="8335"/>
                  <a:pt x="23023" y="8486"/>
                </a:cubicBezTo>
                <a:cubicBezTo>
                  <a:pt x="23006" y="8569"/>
                  <a:pt x="22939" y="8653"/>
                  <a:pt x="22973" y="8753"/>
                </a:cubicBezTo>
                <a:lnTo>
                  <a:pt x="23023" y="8802"/>
                </a:lnTo>
                <a:cubicBezTo>
                  <a:pt x="23073" y="8836"/>
                  <a:pt x="23123" y="8886"/>
                  <a:pt x="23190" y="8886"/>
                </a:cubicBezTo>
                <a:cubicBezTo>
                  <a:pt x="23573" y="8802"/>
                  <a:pt x="23657" y="8435"/>
                  <a:pt x="23390" y="8086"/>
                </a:cubicBezTo>
                <a:lnTo>
                  <a:pt x="23090" y="7835"/>
                </a:lnTo>
                <a:cubicBezTo>
                  <a:pt x="23006" y="7786"/>
                  <a:pt x="22873" y="7753"/>
                  <a:pt x="22939" y="7619"/>
                </a:cubicBezTo>
                <a:cubicBezTo>
                  <a:pt x="22962" y="7582"/>
                  <a:pt x="22994" y="7561"/>
                  <a:pt x="23027" y="7561"/>
                </a:cubicBezTo>
                <a:close/>
                <a:moveTo>
                  <a:pt x="24490" y="41677"/>
                </a:moveTo>
                <a:cubicBezTo>
                  <a:pt x="24506" y="41677"/>
                  <a:pt x="24540" y="41694"/>
                  <a:pt x="24557" y="41710"/>
                </a:cubicBezTo>
                <a:cubicBezTo>
                  <a:pt x="24524" y="41794"/>
                  <a:pt x="24590" y="41944"/>
                  <a:pt x="24390" y="41977"/>
                </a:cubicBezTo>
                <a:cubicBezTo>
                  <a:pt x="24424" y="41861"/>
                  <a:pt x="24373" y="41744"/>
                  <a:pt x="24490" y="41677"/>
                </a:cubicBezTo>
                <a:close/>
                <a:moveTo>
                  <a:pt x="0" y="0"/>
                </a:moveTo>
                <a:lnTo>
                  <a:pt x="0" y="50413"/>
                </a:lnTo>
                <a:lnTo>
                  <a:pt x="50064" y="50413"/>
                </a:lnTo>
                <a:lnTo>
                  <a:pt x="5006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47" name="Google Shape;547;p43"/>
          <p:cNvPicPr preferRelativeResize="0"/>
          <p:nvPr/>
        </p:nvPicPr>
        <p:blipFill rotWithShape="1">
          <a:blip r:embed="rId5">
            <a:alphaModFix/>
          </a:blip>
          <a:srcRect b="26847" l="0" r="0" t="0"/>
          <a:stretch/>
        </p:blipFill>
        <p:spPr>
          <a:xfrm rot="-1800024">
            <a:off x="2099325" y="2574593"/>
            <a:ext cx="1118154" cy="45811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6" name="Shape 676"/>
        <p:cNvGrpSpPr/>
        <p:nvPr/>
      </p:nvGrpSpPr>
      <p:grpSpPr>
        <a:xfrm>
          <a:off x="0" y="0"/>
          <a:ext cx="0" cy="0"/>
          <a:chOff x="0" y="0"/>
          <a:chExt cx="0" cy="0"/>
        </a:xfrm>
      </p:grpSpPr>
      <p:sp>
        <p:nvSpPr>
          <p:cNvPr id="677" name="Google Shape;677;p61"/>
          <p:cNvSpPr txBox="1"/>
          <p:nvPr>
            <p:ph type="title"/>
          </p:nvPr>
        </p:nvSpPr>
        <p:spPr>
          <a:xfrm>
            <a:off x="720000" y="558550"/>
            <a:ext cx="5623200" cy="861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Post-Test</a:t>
            </a:r>
            <a:endParaRPr/>
          </a:p>
        </p:txBody>
      </p:sp>
      <p:sp>
        <p:nvSpPr>
          <p:cNvPr id="678" name="Google Shape;678;p61"/>
          <p:cNvSpPr txBox="1"/>
          <p:nvPr>
            <p:ph idx="1" type="body"/>
          </p:nvPr>
        </p:nvSpPr>
        <p:spPr>
          <a:xfrm>
            <a:off x="720000" y="1524000"/>
            <a:ext cx="6753600" cy="3076800"/>
          </a:xfrm>
          <a:prstGeom prst="rect">
            <a:avLst/>
          </a:prstGeom>
        </p:spPr>
        <p:txBody>
          <a:bodyPr anchorCtr="0" anchor="ctr" bIns="91425" lIns="91425" spcFirstLastPara="1" rIns="91425" wrap="square" tIns="91425">
            <a:noAutofit/>
          </a:bodyPr>
          <a:lstStyle/>
          <a:p>
            <a:pPr indent="-292100" lvl="0" marL="457200" rtl="0" algn="l">
              <a:spcBef>
                <a:spcPts val="0"/>
              </a:spcBef>
              <a:spcAft>
                <a:spcPts val="0"/>
              </a:spcAft>
              <a:buClr>
                <a:schemeClr val="dk1"/>
              </a:buClr>
              <a:buSzPts val="1000"/>
              <a:buChar char="●"/>
            </a:pPr>
            <a:r>
              <a:rPr lang="en">
                <a:solidFill>
                  <a:schemeClr val="dk1"/>
                </a:solidFill>
              </a:rPr>
              <a:t>Selama sesi pengujian, apakah Anda merasa ada kendala?</a:t>
            </a:r>
            <a:endParaRPr>
              <a:solidFill>
                <a:schemeClr val="dk1"/>
              </a:solidFill>
            </a:endParaRPr>
          </a:p>
          <a:p>
            <a:pPr indent="-292100" lvl="0" marL="457200" rtl="0" algn="l">
              <a:spcBef>
                <a:spcPts val="0"/>
              </a:spcBef>
              <a:spcAft>
                <a:spcPts val="0"/>
              </a:spcAft>
              <a:buClr>
                <a:schemeClr val="dk1"/>
              </a:buClr>
              <a:buSzPts val="1000"/>
              <a:buChar char="●"/>
            </a:pPr>
            <a:r>
              <a:rPr lang="en">
                <a:solidFill>
                  <a:schemeClr val="dk1"/>
                </a:solidFill>
              </a:rPr>
              <a:t>Apa perasaan Anda selama melakukan testing?</a:t>
            </a:r>
            <a:endParaRPr>
              <a:solidFill>
                <a:schemeClr val="dk1"/>
              </a:solidFill>
            </a:endParaRPr>
          </a:p>
          <a:p>
            <a:pPr indent="-292100" lvl="0" marL="457200" rtl="0" algn="l">
              <a:spcBef>
                <a:spcPts val="0"/>
              </a:spcBef>
              <a:spcAft>
                <a:spcPts val="0"/>
              </a:spcAft>
              <a:buClr>
                <a:schemeClr val="dk1"/>
              </a:buClr>
              <a:buSzPts val="1000"/>
              <a:buChar char="●"/>
            </a:pPr>
            <a:r>
              <a:rPr lang="en">
                <a:solidFill>
                  <a:schemeClr val="dk1"/>
                </a:solidFill>
              </a:rPr>
              <a:t>Bagaimana pendapat Anda pada desain ini secara general/umum?</a:t>
            </a:r>
            <a:endParaRPr>
              <a:solidFill>
                <a:schemeClr val="dk1"/>
              </a:solidFill>
            </a:endParaRPr>
          </a:p>
          <a:p>
            <a:pPr indent="-292100" lvl="0" marL="457200" rtl="0" algn="l">
              <a:spcBef>
                <a:spcPts val="0"/>
              </a:spcBef>
              <a:spcAft>
                <a:spcPts val="0"/>
              </a:spcAft>
              <a:buClr>
                <a:schemeClr val="dk1"/>
              </a:buClr>
              <a:buSzPts val="1000"/>
              <a:buChar char="●"/>
            </a:pPr>
            <a:r>
              <a:rPr lang="en">
                <a:solidFill>
                  <a:schemeClr val="dk1"/>
                </a:solidFill>
              </a:rPr>
              <a:t>Terima kasih sekali lagi atas waktu Anda, sebelum menyelesaikan sesi ini, apakah ada yang Anda ingin sampaikan atau tanyakan?</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82" name="Shape 682"/>
        <p:cNvGrpSpPr/>
        <p:nvPr/>
      </p:nvGrpSpPr>
      <p:grpSpPr>
        <a:xfrm>
          <a:off x="0" y="0"/>
          <a:ext cx="0" cy="0"/>
          <a:chOff x="0" y="0"/>
          <a:chExt cx="0" cy="0"/>
        </a:xfrm>
      </p:grpSpPr>
      <p:sp>
        <p:nvSpPr>
          <p:cNvPr id="683" name="Google Shape;683;p62"/>
          <p:cNvSpPr txBox="1"/>
          <p:nvPr>
            <p:ph type="title"/>
          </p:nvPr>
        </p:nvSpPr>
        <p:spPr>
          <a:xfrm>
            <a:off x="713100" y="2191500"/>
            <a:ext cx="6252300" cy="1428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Hasil Tes &amp; Analisis</a:t>
            </a:r>
            <a:endParaRPr b="1">
              <a:latin typeface="Merriweather"/>
              <a:ea typeface="Merriweather"/>
              <a:cs typeface="Merriweather"/>
              <a:sym typeface="Merriweather"/>
            </a:endParaRPr>
          </a:p>
        </p:txBody>
      </p:sp>
      <p:sp>
        <p:nvSpPr>
          <p:cNvPr id="684" name="Google Shape;684;p62"/>
          <p:cNvSpPr txBox="1"/>
          <p:nvPr>
            <p:ph idx="2" type="title"/>
          </p:nvPr>
        </p:nvSpPr>
        <p:spPr>
          <a:xfrm>
            <a:off x="713100" y="905975"/>
            <a:ext cx="2854500" cy="1123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04.</a:t>
            </a:r>
            <a:endParaRPr/>
          </a:p>
        </p:txBody>
      </p:sp>
      <p:sp>
        <p:nvSpPr>
          <p:cNvPr id="685" name="Google Shape;685;p62"/>
          <p:cNvSpPr txBox="1"/>
          <p:nvPr>
            <p:ph idx="1" type="subTitle"/>
          </p:nvPr>
        </p:nvSpPr>
        <p:spPr>
          <a:xfrm>
            <a:off x="713100" y="3782425"/>
            <a:ext cx="7496700" cy="625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 dan (-) menurut pengguna dan penanganannya</a:t>
            </a:r>
            <a:endParaRPr/>
          </a:p>
          <a:p>
            <a:pPr indent="0" lvl="0" marL="0" rtl="0" algn="l">
              <a:spcBef>
                <a:spcPts val="0"/>
              </a:spcBef>
              <a:spcAft>
                <a:spcPts val="0"/>
              </a:spcAft>
              <a:buNone/>
            </a:pPr>
            <a:r>
              <a:rPr lang="en"/>
              <a:t>N.B. Merupakan rangkuman dari pernyataan beberapa pengguna</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9" name="Shape 689"/>
        <p:cNvGrpSpPr/>
        <p:nvPr/>
      </p:nvGrpSpPr>
      <p:grpSpPr>
        <a:xfrm>
          <a:off x="0" y="0"/>
          <a:ext cx="0" cy="0"/>
          <a:chOff x="0" y="0"/>
          <a:chExt cx="0" cy="0"/>
        </a:xfrm>
      </p:grpSpPr>
      <p:sp>
        <p:nvSpPr>
          <p:cNvPr id="690" name="Google Shape;690;p63"/>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SEQ</a:t>
            </a:r>
            <a:endParaRPr/>
          </a:p>
        </p:txBody>
      </p:sp>
      <p:pic>
        <p:nvPicPr>
          <p:cNvPr id="691" name="Google Shape;691;p63"/>
          <p:cNvPicPr preferRelativeResize="0"/>
          <p:nvPr/>
        </p:nvPicPr>
        <p:blipFill>
          <a:blip r:embed="rId3">
            <a:alphaModFix/>
          </a:blip>
          <a:stretch>
            <a:fillRect/>
          </a:stretch>
        </p:blipFill>
        <p:spPr>
          <a:xfrm>
            <a:off x="2557375" y="651875"/>
            <a:ext cx="4155908" cy="38209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5" name="Shape 695"/>
        <p:cNvGrpSpPr/>
        <p:nvPr/>
      </p:nvGrpSpPr>
      <p:grpSpPr>
        <a:xfrm>
          <a:off x="0" y="0"/>
          <a:ext cx="0" cy="0"/>
          <a:chOff x="0" y="0"/>
          <a:chExt cx="0" cy="0"/>
        </a:xfrm>
      </p:grpSpPr>
      <p:sp>
        <p:nvSpPr>
          <p:cNvPr id="696" name="Google Shape;696;p64"/>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SUS</a:t>
            </a:r>
            <a:endParaRPr/>
          </a:p>
        </p:txBody>
      </p:sp>
      <p:graphicFrame>
        <p:nvGraphicFramePr>
          <p:cNvPr id="697" name="Google Shape;697;p64"/>
          <p:cNvGraphicFramePr/>
          <p:nvPr/>
        </p:nvGraphicFramePr>
        <p:xfrm>
          <a:off x="1651475" y="1338650"/>
          <a:ext cx="3000000" cy="3000000"/>
        </p:xfrm>
        <a:graphic>
          <a:graphicData uri="http://schemas.openxmlformats.org/drawingml/2006/table">
            <a:tbl>
              <a:tblPr>
                <a:noFill/>
                <a:tableStyleId>{3A685696-1B0A-40B0-B8DF-14C933BE549C}</a:tableStyleId>
              </a:tblPr>
              <a:tblGrid>
                <a:gridCol w="885825"/>
                <a:gridCol w="488375"/>
                <a:gridCol w="488375"/>
                <a:gridCol w="488375"/>
                <a:gridCol w="488375"/>
                <a:gridCol w="488375"/>
                <a:gridCol w="488375"/>
                <a:gridCol w="488375"/>
                <a:gridCol w="488375"/>
                <a:gridCol w="488375"/>
                <a:gridCol w="476250"/>
                <a:gridCol w="495300"/>
              </a:tblGrid>
              <a:tr h="12700">
                <a:tc>
                  <a:txBody>
                    <a:bodyPr/>
                    <a:lstStyle/>
                    <a:p>
                      <a:pPr indent="0" lvl="0" marL="0" rtl="0" algn="ctr">
                        <a:spcBef>
                          <a:spcPts val="0"/>
                        </a:spcBef>
                        <a:spcAft>
                          <a:spcPts val="0"/>
                        </a:spcAft>
                        <a:buNone/>
                      </a:pPr>
                      <a:r>
                        <a:rPr b="1" lang="en" sz="1200">
                          <a:solidFill>
                            <a:srgbClr val="FFFFFF"/>
                          </a:solidFill>
                          <a:latin typeface="Times New Roman"/>
                          <a:ea typeface="Times New Roman"/>
                          <a:cs typeface="Times New Roman"/>
                          <a:sym typeface="Times New Roman"/>
                        </a:rPr>
                        <a:t>No Responden</a:t>
                      </a:r>
                      <a:endParaRPr b="1" sz="1200">
                        <a:solidFill>
                          <a:srgbClr val="FFFFFF"/>
                        </a:solidFill>
                        <a:latin typeface="Times New Roman"/>
                        <a:ea typeface="Times New Roman"/>
                        <a:cs typeface="Times New Roman"/>
                        <a:sym typeface="Times New Roman"/>
                      </a:endParaRPr>
                    </a:p>
                  </a:txBody>
                  <a:tcPr marT="63500" marB="63500" marR="63500" marL="63500">
                    <a:solidFill>
                      <a:srgbClr val="6D9EEB"/>
                    </a:solidFill>
                  </a:tcPr>
                </a:tc>
                <a:tc>
                  <a:txBody>
                    <a:bodyPr/>
                    <a:lstStyle/>
                    <a:p>
                      <a:pPr indent="0" lvl="0" marL="0" rtl="0" algn="ctr">
                        <a:spcBef>
                          <a:spcPts val="0"/>
                        </a:spcBef>
                        <a:spcAft>
                          <a:spcPts val="0"/>
                        </a:spcAft>
                        <a:buNone/>
                      </a:pPr>
                      <a:r>
                        <a:rPr b="1" lang="en" sz="1200">
                          <a:solidFill>
                            <a:srgbClr val="FFFFFF"/>
                          </a:solidFill>
                          <a:latin typeface="Times New Roman"/>
                          <a:ea typeface="Times New Roman"/>
                          <a:cs typeface="Times New Roman"/>
                          <a:sym typeface="Times New Roman"/>
                        </a:rPr>
                        <a:t>Q1</a:t>
                      </a:r>
                      <a:endParaRPr b="1" sz="1200">
                        <a:solidFill>
                          <a:srgbClr val="FFFFFF"/>
                        </a:solidFill>
                        <a:latin typeface="Times New Roman"/>
                        <a:ea typeface="Times New Roman"/>
                        <a:cs typeface="Times New Roman"/>
                        <a:sym typeface="Times New Roman"/>
                      </a:endParaRPr>
                    </a:p>
                  </a:txBody>
                  <a:tcPr marT="63500" marB="63500" marR="63500" marL="63500">
                    <a:solidFill>
                      <a:srgbClr val="6D9EEB"/>
                    </a:solidFill>
                  </a:tcPr>
                </a:tc>
                <a:tc>
                  <a:txBody>
                    <a:bodyPr/>
                    <a:lstStyle/>
                    <a:p>
                      <a:pPr indent="0" lvl="0" marL="0" rtl="0" algn="ctr">
                        <a:spcBef>
                          <a:spcPts val="0"/>
                        </a:spcBef>
                        <a:spcAft>
                          <a:spcPts val="0"/>
                        </a:spcAft>
                        <a:buNone/>
                      </a:pPr>
                      <a:r>
                        <a:rPr b="1" lang="en" sz="1200">
                          <a:solidFill>
                            <a:srgbClr val="FFFFFF"/>
                          </a:solidFill>
                          <a:latin typeface="Times New Roman"/>
                          <a:ea typeface="Times New Roman"/>
                          <a:cs typeface="Times New Roman"/>
                          <a:sym typeface="Times New Roman"/>
                        </a:rPr>
                        <a:t>Q2</a:t>
                      </a:r>
                      <a:endParaRPr b="1" sz="1200">
                        <a:solidFill>
                          <a:srgbClr val="FFFFFF"/>
                        </a:solidFill>
                        <a:latin typeface="Times New Roman"/>
                        <a:ea typeface="Times New Roman"/>
                        <a:cs typeface="Times New Roman"/>
                        <a:sym typeface="Times New Roman"/>
                      </a:endParaRPr>
                    </a:p>
                  </a:txBody>
                  <a:tcPr marT="63500" marB="63500" marR="63500" marL="63500">
                    <a:solidFill>
                      <a:srgbClr val="6D9EEB"/>
                    </a:solidFill>
                  </a:tcPr>
                </a:tc>
                <a:tc>
                  <a:txBody>
                    <a:bodyPr/>
                    <a:lstStyle/>
                    <a:p>
                      <a:pPr indent="0" lvl="0" marL="0" rtl="0" algn="ctr">
                        <a:spcBef>
                          <a:spcPts val="0"/>
                        </a:spcBef>
                        <a:spcAft>
                          <a:spcPts val="0"/>
                        </a:spcAft>
                        <a:buNone/>
                      </a:pPr>
                      <a:r>
                        <a:rPr b="1" lang="en" sz="1200">
                          <a:solidFill>
                            <a:srgbClr val="FFFFFF"/>
                          </a:solidFill>
                          <a:latin typeface="Times New Roman"/>
                          <a:ea typeface="Times New Roman"/>
                          <a:cs typeface="Times New Roman"/>
                          <a:sym typeface="Times New Roman"/>
                        </a:rPr>
                        <a:t>Q3</a:t>
                      </a:r>
                      <a:endParaRPr b="1" sz="1200">
                        <a:solidFill>
                          <a:srgbClr val="FFFFFF"/>
                        </a:solidFill>
                        <a:latin typeface="Times New Roman"/>
                        <a:ea typeface="Times New Roman"/>
                        <a:cs typeface="Times New Roman"/>
                        <a:sym typeface="Times New Roman"/>
                      </a:endParaRPr>
                    </a:p>
                  </a:txBody>
                  <a:tcPr marT="63500" marB="63500" marR="63500" marL="63500">
                    <a:solidFill>
                      <a:srgbClr val="6D9EEB"/>
                    </a:solidFill>
                  </a:tcPr>
                </a:tc>
                <a:tc>
                  <a:txBody>
                    <a:bodyPr/>
                    <a:lstStyle/>
                    <a:p>
                      <a:pPr indent="0" lvl="0" marL="0" rtl="0" algn="ctr">
                        <a:spcBef>
                          <a:spcPts val="0"/>
                        </a:spcBef>
                        <a:spcAft>
                          <a:spcPts val="0"/>
                        </a:spcAft>
                        <a:buNone/>
                      </a:pPr>
                      <a:r>
                        <a:rPr b="1" lang="en" sz="1200">
                          <a:solidFill>
                            <a:srgbClr val="FFFFFF"/>
                          </a:solidFill>
                          <a:latin typeface="Times New Roman"/>
                          <a:ea typeface="Times New Roman"/>
                          <a:cs typeface="Times New Roman"/>
                          <a:sym typeface="Times New Roman"/>
                        </a:rPr>
                        <a:t>Q4</a:t>
                      </a:r>
                      <a:endParaRPr b="1" sz="1200">
                        <a:solidFill>
                          <a:srgbClr val="FFFFFF"/>
                        </a:solidFill>
                        <a:latin typeface="Times New Roman"/>
                        <a:ea typeface="Times New Roman"/>
                        <a:cs typeface="Times New Roman"/>
                        <a:sym typeface="Times New Roman"/>
                      </a:endParaRPr>
                    </a:p>
                  </a:txBody>
                  <a:tcPr marT="63500" marB="63500" marR="63500" marL="63500">
                    <a:solidFill>
                      <a:srgbClr val="6D9EEB"/>
                    </a:solidFill>
                  </a:tcPr>
                </a:tc>
                <a:tc>
                  <a:txBody>
                    <a:bodyPr/>
                    <a:lstStyle/>
                    <a:p>
                      <a:pPr indent="0" lvl="0" marL="0" rtl="0" algn="ctr">
                        <a:spcBef>
                          <a:spcPts val="0"/>
                        </a:spcBef>
                        <a:spcAft>
                          <a:spcPts val="0"/>
                        </a:spcAft>
                        <a:buNone/>
                      </a:pPr>
                      <a:r>
                        <a:rPr b="1" lang="en" sz="1200">
                          <a:solidFill>
                            <a:srgbClr val="FFFFFF"/>
                          </a:solidFill>
                          <a:latin typeface="Times New Roman"/>
                          <a:ea typeface="Times New Roman"/>
                          <a:cs typeface="Times New Roman"/>
                          <a:sym typeface="Times New Roman"/>
                        </a:rPr>
                        <a:t>Q5</a:t>
                      </a:r>
                      <a:endParaRPr b="1" sz="1200">
                        <a:solidFill>
                          <a:srgbClr val="FFFFFF"/>
                        </a:solidFill>
                        <a:latin typeface="Times New Roman"/>
                        <a:ea typeface="Times New Roman"/>
                        <a:cs typeface="Times New Roman"/>
                        <a:sym typeface="Times New Roman"/>
                      </a:endParaRPr>
                    </a:p>
                  </a:txBody>
                  <a:tcPr marT="63500" marB="63500" marR="63500" marL="63500">
                    <a:solidFill>
                      <a:srgbClr val="6D9EEB"/>
                    </a:solidFill>
                  </a:tcPr>
                </a:tc>
                <a:tc>
                  <a:txBody>
                    <a:bodyPr/>
                    <a:lstStyle/>
                    <a:p>
                      <a:pPr indent="0" lvl="0" marL="0" rtl="0" algn="ctr">
                        <a:spcBef>
                          <a:spcPts val="0"/>
                        </a:spcBef>
                        <a:spcAft>
                          <a:spcPts val="0"/>
                        </a:spcAft>
                        <a:buNone/>
                      </a:pPr>
                      <a:r>
                        <a:rPr b="1" lang="en" sz="1200">
                          <a:solidFill>
                            <a:srgbClr val="FFFFFF"/>
                          </a:solidFill>
                          <a:latin typeface="Times New Roman"/>
                          <a:ea typeface="Times New Roman"/>
                          <a:cs typeface="Times New Roman"/>
                          <a:sym typeface="Times New Roman"/>
                        </a:rPr>
                        <a:t>Q6</a:t>
                      </a:r>
                      <a:endParaRPr b="1" sz="1200">
                        <a:solidFill>
                          <a:srgbClr val="FFFFFF"/>
                        </a:solidFill>
                        <a:latin typeface="Times New Roman"/>
                        <a:ea typeface="Times New Roman"/>
                        <a:cs typeface="Times New Roman"/>
                        <a:sym typeface="Times New Roman"/>
                      </a:endParaRPr>
                    </a:p>
                  </a:txBody>
                  <a:tcPr marT="63500" marB="63500" marR="63500" marL="63500">
                    <a:solidFill>
                      <a:srgbClr val="6D9EEB"/>
                    </a:solidFill>
                  </a:tcPr>
                </a:tc>
                <a:tc>
                  <a:txBody>
                    <a:bodyPr/>
                    <a:lstStyle/>
                    <a:p>
                      <a:pPr indent="0" lvl="0" marL="0" rtl="0" algn="ctr">
                        <a:spcBef>
                          <a:spcPts val="0"/>
                        </a:spcBef>
                        <a:spcAft>
                          <a:spcPts val="0"/>
                        </a:spcAft>
                        <a:buNone/>
                      </a:pPr>
                      <a:r>
                        <a:rPr b="1" lang="en" sz="1200">
                          <a:solidFill>
                            <a:srgbClr val="FFFFFF"/>
                          </a:solidFill>
                          <a:latin typeface="Times New Roman"/>
                          <a:ea typeface="Times New Roman"/>
                          <a:cs typeface="Times New Roman"/>
                          <a:sym typeface="Times New Roman"/>
                        </a:rPr>
                        <a:t>Q7</a:t>
                      </a:r>
                      <a:endParaRPr b="1" sz="1200">
                        <a:solidFill>
                          <a:srgbClr val="FFFFFF"/>
                        </a:solidFill>
                        <a:latin typeface="Times New Roman"/>
                        <a:ea typeface="Times New Roman"/>
                        <a:cs typeface="Times New Roman"/>
                        <a:sym typeface="Times New Roman"/>
                      </a:endParaRPr>
                    </a:p>
                  </a:txBody>
                  <a:tcPr marT="63500" marB="63500" marR="63500" marL="63500">
                    <a:solidFill>
                      <a:srgbClr val="6D9EEB"/>
                    </a:solidFill>
                  </a:tcPr>
                </a:tc>
                <a:tc>
                  <a:txBody>
                    <a:bodyPr/>
                    <a:lstStyle/>
                    <a:p>
                      <a:pPr indent="0" lvl="0" marL="0" rtl="0" algn="ctr">
                        <a:spcBef>
                          <a:spcPts val="0"/>
                        </a:spcBef>
                        <a:spcAft>
                          <a:spcPts val="0"/>
                        </a:spcAft>
                        <a:buNone/>
                      </a:pPr>
                      <a:r>
                        <a:rPr b="1" lang="en" sz="1200">
                          <a:solidFill>
                            <a:srgbClr val="FFFFFF"/>
                          </a:solidFill>
                          <a:latin typeface="Times New Roman"/>
                          <a:ea typeface="Times New Roman"/>
                          <a:cs typeface="Times New Roman"/>
                          <a:sym typeface="Times New Roman"/>
                        </a:rPr>
                        <a:t>Q8</a:t>
                      </a:r>
                      <a:endParaRPr b="1" sz="1200">
                        <a:solidFill>
                          <a:srgbClr val="FFFFFF"/>
                        </a:solidFill>
                        <a:latin typeface="Times New Roman"/>
                        <a:ea typeface="Times New Roman"/>
                        <a:cs typeface="Times New Roman"/>
                        <a:sym typeface="Times New Roman"/>
                      </a:endParaRPr>
                    </a:p>
                  </a:txBody>
                  <a:tcPr marT="63500" marB="63500" marR="63500" marL="63500">
                    <a:solidFill>
                      <a:srgbClr val="6D9EEB"/>
                    </a:solidFill>
                  </a:tcPr>
                </a:tc>
                <a:tc>
                  <a:txBody>
                    <a:bodyPr/>
                    <a:lstStyle/>
                    <a:p>
                      <a:pPr indent="0" lvl="0" marL="0" rtl="0" algn="ctr">
                        <a:spcBef>
                          <a:spcPts val="0"/>
                        </a:spcBef>
                        <a:spcAft>
                          <a:spcPts val="0"/>
                        </a:spcAft>
                        <a:buNone/>
                      </a:pPr>
                      <a:r>
                        <a:rPr b="1" lang="en" sz="1200">
                          <a:solidFill>
                            <a:srgbClr val="FFFFFF"/>
                          </a:solidFill>
                          <a:latin typeface="Times New Roman"/>
                          <a:ea typeface="Times New Roman"/>
                          <a:cs typeface="Times New Roman"/>
                          <a:sym typeface="Times New Roman"/>
                        </a:rPr>
                        <a:t>Q9</a:t>
                      </a:r>
                      <a:endParaRPr b="1" sz="1200">
                        <a:solidFill>
                          <a:srgbClr val="FFFFFF"/>
                        </a:solidFill>
                        <a:latin typeface="Times New Roman"/>
                        <a:ea typeface="Times New Roman"/>
                        <a:cs typeface="Times New Roman"/>
                        <a:sym typeface="Times New Roman"/>
                      </a:endParaRPr>
                    </a:p>
                  </a:txBody>
                  <a:tcPr marT="63500" marB="63500" marR="63500" marL="63500">
                    <a:solidFill>
                      <a:srgbClr val="6D9EEB"/>
                    </a:solidFill>
                  </a:tcPr>
                </a:tc>
                <a:tc>
                  <a:txBody>
                    <a:bodyPr/>
                    <a:lstStyle/>
                    <a:p>
                      <a:pPr indent="0" lvl="0" marL="0" rtl="0" algn="ctr">
                        <a:spcBef>
                          <a:spcPts val="0"/>
                        </a:spcBef>
                        <a:spcAft>
                          <a:spcPts val="0"/>
                        </a:spcAft>
                        <a:buNone/>
                      </a:pPr>
                      <a:r>
                        <a:rPr b="1" lang="en" sz="1200">
                          <a:solidFill>
                            <a:srgbClr val="FFFFFF"/>
                          </a:solidFill>
                          <a:latin typeface="Times New Roman"/>
                          <a:ea typeface="Times New Roman"/>
                          <a:cs typeface="Times New Roman"/>
                          <a:sym typeface="Times New Roman"/>
                        </a:rPr>
                        <a:t>Q10</a:t>
                      </a:r>
                      <a:endParaRPr b="1" sz="1200">
                        <a:solidFill>
                          <a:srgbClr val="FFFFFF"/>
                        </a:solidFill>
                        <a:latin typeface="Times New Roman"/>
                        <a:ea typeface="Times New Roman"/>
                        <a:cs typeface="Times New Roman"/>
                        <a:sym typeface="Times New Roman"/>
                      </a:endParaRPr>
                    </a:p>
                  </a:txBody>
                  <a:tcPr marT="63500" marB="63500" marR="63500" marL="63500">
                    <a:solidFill>
                      <a:srgbClr val="6D9EEB"/>
                    </a:solidFill>
                  </a:tcPr>
                </a:tc>
                <a:tc>
                  <a:txBody>
                    <a:bodyPr/>
                    <a:lstStyle/>
                    <a:p>
                      <a:pPr indent="0" lvl="0" marL="0" rtl="0" algn="ctr">
                        <a:spcBef>
                          <a:spcPts val="0"/>
                        </a:spcBef>
                        <a:spcAft>
                          <a:spcPts val="0"/>
                        </a:spcAft>
                        <a:buNone/>
                      </a:pPr>
                      <a:r>
                        <a:rPr b="1" lang="en" sz="1200">
                          <a:solidFill>
                            <a:srgbClr val="FFFFFF"/>
                          </a:solidFill>
                          <a:latin typeface="Times New Roman"/>
                          <a:ea typeface="Times New Roman"/>
                          <a:cs typeface="Times New Roman"/>
                          <a:sym typeface="Times New Roman"/>
                        </a:rPr>
                        <a:t>SUS</a:t>
                      </a:r>
                      <a:endParaRPr b="1" sz="1200">
                        <a:solidFill>
                          <a:srgbClr val="FFFFFF"/>
                        </a:solidFill>
                        <a:latin typeface="Times New Roman"/>
                        <a:ea typeface="Times New Roman"/>
                        <a:cs typeface="Times New Roman"/>
                        <a:sym typeface="Times New Roman"/>
                      </a:endParaRPr>
                    </a:p>
                  </a:txBody>
                  <a:tcPr marT="63500" marB="63500" marR="63500" marL="63500">
                    <a:solidFill>
                      <a:srgbClr val="6D9EEB"/>
                    </a:solidFill>
                  </a:tcPr>
                </a:tc>
              </a:tr>
              <a:tr h="12700">
                <a:tc>
                  <a:txBody>
                    <a:bodyPr/>
                    <a:lstStyle/>
                    <a:p>
                      <a:pPr indent="0" lvl="0" marL="0" rtl="0" algn="ctr">
                        <a:spcBef>
                          <a:spcPts val="0"/>
                        </a:spcBef>
                        <a:spcAft>
                          <a:spcPts val="0"/>
                        </a:spcAft>
                        <a:buNone/>
                      </a:pPr>
                      <a:r>
                        <a:rPr lang="en" sz="1200">
                          <a:latin typeface="Times New Roman"/>
                          <a:ea typeface="Times New Roman"/>
                          <a:cs typeface="Times New Roman"/>
                          <a:sym typeface="Times New Roman"/>
                        </a:rPr>
                        <a:t>1</a:t>
                      </a:r>
                      <a:endParaRPr sz="1200">
                        <a:latin typeface="Times New Roman"/>
                        <a:ea typeface="Times New Roman"/>
                        <a:cs typeface="Times New Roman"/>
                        <a:sym typeface="Times New Roman"/>
                      </a:endParaRPr>
                    </a:p>
                  </a:txBody>
                  <a:tcPr marT="63500" marB="63500" marR="63500" marL="63500">
                    <a:solidFill>
                      <a:srgbClr val="C9DAF8"/>
                    </a:solidFill>
                  </a:tcPr>
                </a:tc>
                <a:tc>
                  <a:txBody>
                    <a:bodyPr/>
                    <a:lstStyle/>
                    <a:p>
                      <a:pPr indent="0" lvl="0" marL="0" rtl="0" algn="ctr">
                        <a:spcBef>
                          <a:spcPts val="0"/>
                        </a:spcBef>
                        <a:spcAft>
                          <a:spcPts val="0"/>
                        </a:spcAft>
                        <a:buNone/>
                      </a:pPr>
                      <a:r>
                        <a:rPr lang="en" sz="1200">
                          <a:latin typeface="Times New Roman"/>
                          <a:ea typeface="Times New Roman"/>
                          <a:cs typeface="Times New Roman"/>
                          <a:sym typeface="Times New Roman"/>
                        </a:rPr>
                        <a:t>4</a:t>
                      </a:r>
                      <a:endParaRPr sz="1200">
                        <a:latin typeface="Times New Roman"/>
                        <a:ea typeface="Times New Roman"/>
                        <a:cs typeface="Times New Roman"/>
                        <a:sym typeface="Times New Roman"/>
                      </a:endParaRPr>
                    </a:p>
                  </a:txBody>
                  <a:tcPr marT="63500" marB="63500" marR="63500" marL="63500">
                    <a:solidFill>
                      <a:srgbClr val="C9DAF8"/>
                    </a:solidFill>
                  </a:tcPr>
                </a:tc>
                <a:tc>
                  <a:txBody>
                    <a:bodyPr/>
                    <a:lstStyle/>
                    <a:p>
                      <a:pPr indent="0" lvl="0" marL="0" rtl="0" algn="ctr">
                        <a:spcBef>
                          <a:spcPts val="0"/>
                        </a:spcBef>
                        <a:spcAft>
                          <a:spcPts val="0"/>
                        </a:spcAft>
                        <a:buNone/>
                      </a:pPr>
                      <a:r>
                        <a:rPr lang="en" sz="1200">
                          <a:latin typeface="Times New Roman"/>
                          <a:ea typeface="Times New Roman"/>
                          <a:cs typeface="Times New Roman"/>
                          <a:sym typeface="Times New Roman"/>
                        </a:rPr>
                        <a:t>4</a:t>
                      </a:r>
                      <a:endParaRPr sz="1200">
                        <a:latin typeface="Times New Roman"/>
                        <a:ea typeface="Times New Roman"/>
                        <a:cs typeface="Times New Roman"/>
                        <a:sym typeface="Times New Roman"/>
                      </a:endParaRPr>
                    </a:p>
                  </a:txBody>
                  <a:tcPr marT="63500" marB="63500" marR="63500" marL="63500">
                    <a:solidFill>
                      <a:srgbClr val="C9DAF8"/>
                    </a:solidFill>
                  </a:tcPr>
                </a:tc>
                <a:tc>
                  <a:txBody>
                    <a:bodyPr/>
                    <a:lstStyle/>
                    <a:p>
                      <a:pPr indent="0" lvl="0" marL="0" rtl="0" algn="ctr">
                        <a:spcBef>
                          <a:spcPts val="0"/>
                        </a:spcBef>
                        <a:spcAft>
                          <a:spcPts val="0"/>
                        </a:spcAft>
                        <a:buNone/>
                      </a:pPr>
                      <a:r>
                        <a:rPr lang="en" sz="1200">
                          <a:latin typeface="Times New Roman"/>
                          <a:ea typeface="Times New Roman"/>
                          <a:cs typeface="Times New Roman"/>
                          <a:sym typeface="Times New Roman"/>
                        </a:rPr>
                        <a:t>4</a:t>
                      </a:r>
                      <a:endParaRPr sz="1200">
                        <a:latin typeface="Times New Roman"/>
                        <a:ea typeface="Times New Roman"/>
                        <a:cs typeface="Times New Roman"/>
                        <a:sym typeface="Times New Roman"/>
                      </a:endParaRPr>
                    </a:p>
                  </a:txBody>
                  <a:tcPr marT="63500" marB="63500" marR="63500" marL="63500">
                    <a:solidFill>
                      <a:srgbClr val="C9DAF8"/>
                    </a:solidFill>
                  </a:tcPr>
                </a:tc>
                <a:tc>
                  <a:txBody>
                    <a:bodyPr/>
                    <a:lstStyle/>
                    <a:p>
                      <a:pPr indent="0" lvl="0" marL="0" rtl="0" algn="ctr">
                        <a:spcBef>
                          <a:spcPts val="0"/>
                        </a:spcBef>
                        <a:spcAft>
                          <a:spcPts val="0"/>
                        </a:spcAft>
                        <a:buNone/>
                      </a:pPr>
                      <a:r>
                        <a:rPr lang="en" sz="1200">
                          <a:latin typeface="Times New Roman"/>
                          <a:ea typeface="Times New Roman"/>
                          <a:cs typeface="Times New Roman"/>
                          <a:sym typeface="Times New Roman"/>
                        </a:rPr>
                        <a:t>2</a:t>
                      </a:r>
                      <a:endParaRPr sz="1200">
                        <a:latin typeface="Times New Roman"/>
                        <a:ea typeface="Times New Roman"/>
                        <a:cs typeface="Times New Roman"/>
                        <a:sym typeface="Times New Roman"/>
                      </a:endParaRPr>
                    </a:p>
                  </a:txBody>
                  <a:tcPr marT="63500" marB="63500" marR="63500" marL="63500">
                    <a:solidFill>
                      <a:srgbClr val="C9DAF8"/>
                    </a:solidFill>
                  </a:tcPr>
                </a:tc>
                <a:tc>
                  <a:txBody>
                    <a:bodyPr/>
                    <a:lstStyle/>
                    <a:p>
                      <a:pPr indent="0" lvl="0" marL="0" rtl="0" algn="ctr">
                        <a:spcBef>
                          <a:spcPts val="0"/>
                        </a:spcBef>
                        <a:spcAft>
                          <a:spcPts val="0"/>
                        </a:spcAft>
                        <a:buNone/>
                      </a:pPr>
                      <a:r>
                        <a:rPr lang="en" sz="1200">
                          <a:latin typeface="Times New Roman"/>
                          <a:ea typeface="Times New Roman"/>
                          <a:cs typeface="Times New Roman"/>
                          <a:sym typeface="Times New Roman"/>
                        </a:rPr>
                        <a:t>4</a:t>
                      </a:r>
                      <a:endParaRPr sz="1200">
                        <a:latin typeface="Times New Roman"/>
                        <a:ea typeface="Times New Roman"/>
                        <a:cs typeface="Times New Roman"/>
                        <a:sym typeface="Times New Roman"/>
                      </a:endParaRPr>
                    </a:p>
                  </a:txBody>
                  <a:tcPr marT="63500" marB="63500" marR="63500" marL="63500">
                    <a:solidFill>
                      <a:srgbClr val="C9DAF8"/>
                    </a:solidFill>
                  </a:tcPr>
                </a:tc>
                <a:tc>
                  <a:txBody>
                    <a:bodyPr/>
                    <a:lstStyle/>
                    <a:p>
                      <a:pPr indent="0" lvl="0" marL="0" rtl="0" algn="ctr">
                        <a:spcBef>
                          <a:spcPts val="0"/>
                        </a:spcBef>
                        <a:spcAft>
                          <a:spcPts val="0"/>
                        </a:spcAft>
                        <a:buNone/>
                      </a:pPr>
                      <a:r>
                        <a:rPr lang="en" sz="1200">
                          <a:latin typeface="Times New Roman"/>
                          <a:ea typeface="Times New Roman"/>
                          <a:cs typeface="Times New Roman"/>
                          <a:sym typeface="Times New Roman"/>
                        </a:rPr>
                        <a:t>4</a:t>
                      </a:r>
                      <a:endParaRPr sz="1200">
                        <a:latin typeface="Times New Roman"/>
                        <a:ea typeface="Times New Roman"/>
                        <a:cs typeface="Times New Roman"/>
                        <a:sym typeface="Times New Roman"/>
                      </a:endParaRPr>
                    </a:p>
                  </a:txBody>
                  <a:tcPr marT="63500" marB="63500" marR="63500" marL="63500">
                    <a:solidFill>
                      <a:srgbClr val="C9DAF8"/>
                    </a:solidFill>
                  </a:tcPr>
                </a:tc>
                <a:tc>
                  <a:txBody>
                    <a:bodyPr/>
                    <a:lstStyle/>
                    <a:p>
                      <a:pPr indent="0" lvl="0" marL="0" rtl="0" algn="ctr">
                        <a:spcBef>
                          <a:spcPts val="0"/>
                        </a:spcBef>
                        <a:spcAft>
                          <a:spcPts val="0"/>
                        </a:spcAft>
                        <a:buNone/>
                      </a:pPr>
                      <a:r>
                        <a:rPr lang="en" sz="1200">
                          <a:latin typeface="Times New Roman"/>
                          <a:ea typeface="Times New Roman"/>
                          <a:cs typeface="Times New Roman"/>
                          <a:sym typeface="Times New Roman"/>
                        </a:rPr>
                        <a:t>3</a:t>
                      </a:r>
                      <a:endParaRPr sz="1200">
                        <a:latin typeface="Times New Roman"/>
                        <a:ea typeface="Times New Roman"/>
                        <a:cs typeface="Times New Roman"/>
                        <a:sym typeface="Times New Roman"/>
                      </a:endParaRPr>
                    </a:p>
                  </a:txBody>
                  <a:tcPr marT="63500" marB="63500" marR="63500" marL="63500">
                    <a:solidFill>
                      <a:srgbClr val="C9DAF8"/>
                    </a:solidFill>
                  </a:tcPr>
                </a:tc>
                <a:tc>
                  <a:txBody>
                    <a:bodyPr/>
                    <a:lstStyle/>
                    <a:p>
                      <a:pPr indent="0" lvl="0" marL="0" rtl="0" algn="ctr">
                        <a:spcBef>
                          <a:spcPts val="0"/>
                        </a:spcBef>
                        <a:spcAft>
                          <a:spcPts val="0"/>
                        </a:spcAft>
                        <a:buNone/>
                      </a:pPr>
                      <a:r>
                        <a:rPr lang="en" sz="1200">
                          <a:latin typeface="Times New Roman"/>
                          <a:ea typeface="Times New Roman"/>
                          <a:cs typeface="Times New Roman"/>
                          <a:sym typeface="Times New Roman"/>
                        </a:rPr>
                        <a:t>4</a:t>
                      </a:r>
                      <a:endParaRPr sz="1200">
                        <a:latin typeface="Times New Roman"/>
                        <a:ea typeface="Times New Roman"/>
                        <a:cs typeface="Times New Roman"/>
                        <a:sym typeface="Times New Roman"/>
                      </a:endParaRPr>
                    </a:p>
                  </a:txBody>
                  <a:tcPr marT="63500" marB="63500" marR="63500" marL="63500">
                    <a:solidFill>
                      <a:srgbClr val="C9DAF8"/>
                    </a:solidFill>
                  </a:tcPr>
                </a:tc>
                <a:tc>
                  <a:txBody>
                    <a:bodyPr/>
                    <a:lstStyle/>
                    <a:p>
                      <a:pPr indent="0" lvl="0" marL="0" rtl="0" algn="ctr">
                        <a:spcBef>
                          <a:spcPts val="0"/>
                        </a:spcBef>
                        <a:spcAft>
                          <a:spcPts val="0"/>
                        </a:spcAft>
                        <a:buNone/>
                      </a:pPr>
                      <a:r>
                        <a:rPr lang="en" sz="1200">
                          <a:latin typeface="Times New Roman"/>
                          <a:ea typeface="Times New Roman"/>
                          <a:cs typeface="Times New Roman"/>
                          <a:sym typeface="Times New Roman"/>
                        </a:rPr>
                        <a:t>4</a:t>
                      </a:r>
                      <a:endParaRPr sz="1200">
                        <a:latin typeface="Times New Roman"/>
                        <a:ea typeface="Times New Roman"/>
                        <a:cs typeface="Times New Roman"/>
                        <a:sym typeface="Times New Roman"/>
                      </a:endParaRPr>
                    </a:p>
                  </a:txBody>
                  <a:tcPr marT="63500" marB="63500" marR="63500" marL="63500">
                    <a:solidFill>
                      <a:srgbClr val="C9DAF8"/>
                    </a:solidFill>
                  </a:tcPr>
                </a:tc>
                <a:tc>
                  <a:txBody>
                    <a:bodyPr/>
                    <a:lstStyle/>
                    <a:p>
                      <a:pPr indent="0" lvl="0" marL="0" rtl="0" algn="ctr">
                        <a:spcBef>
                          <a:spcPts val="0"/>
                        </a:spcBef>
                        <a:spcAft>
                          <a:spcPts val="0"/>
                        </a:spcAft>
                        <a:buNone/>
                      </a:pPr>
                      <a:r>
                        <a:rPr lang="en" sz="1200">
                          <a:latin typeface="Times New Roman"/>
                          <a:ea typeface="Times New Roman"/>
                          <a:cs typeface="Times New Roman"/>
                          <a:sym typeface="Times New Roman"/>
                        </a:rPr>
                        <a:t>4</a:t>
                      </a:r>
                      <a:endParaRPr sz="1200">
                        <a:latin typeface="Times New Roman"/>
                        <a:ea typeface="Times New Roman"/>
                        <a:cs typeface="Times New Roman"/>
                        <a:sym typeface="Times New Roman"/>
                      </a:endParaRPr>
                    </a:p>
                  </a:txBody>
                  <a:tcPr marT="63500" marB="63500" marR="63500" marL="63500">
                    <a:solidFill>
                      <a:srgbClr val="C9DAF8"/>
                    </a:solidFill>
                  </a:tcPr>
                </a:tc>
                <a:tc>
                  <a:txBody>
                    <a:bodyPr/>
                    <a:lstStyle/>
                    <a:p>
                      <a:pPr indent="0" lvl="0" marL="0" rtl="0" algn="ctr">
                        <a:spcBef>
                          <a:spcPts val="0"/>
                        </a:spcBef>
                        <a:spcAft>
                          <a:spcPts val="0"/>
                        </a:spcAft>
                        <a:buNone/>
                      </a:pPr>
                      <a:r>
                        <a:rPr lang="en" sz="1200">
                          <a:latin typeface="Times New Roman"/>
                          <a:ea typeface="Times New Roman"/>
                          <a:cs typeface="Times New Roman"/>
                          <a:sym typeface="Times New Roman"/>
                        </a:rPr>
                        <a:t>37</a:t>
                      </a:r>
                      <a:endParaRPr sz="1200">
                        <a:latin typeface="Times New Roman"/>
                        <a:ea typeface="Times New Roman"/>
                        <a:cs typeface="Times New Roman"/>
                        <a:sym typeface="Times New Roman"/>
                      </a:endParaRPr>
                    </a:p>
                  </a:txBody>
                  <a:tcPr marT="63500" marB="63500" marR="63500" marL="63500">
                    <a:solidFill>
                      <a:srgbClr val="C9DAF8"/>
                    </a:solidFill>
                  </a:tcPr>
                </a:tc>
              </a:tr>
              <a:tr h="12700">
                <a:tc>
                  <a:txBody>
                    <a:bodyPr/>
                    <a:lstStyle/>
                    <a:p>
                      <a:pPr indent="0" lvl="0" marL="0" rtl="0" algn="ctr">
                        <a:spcBef>
                          <a:spcPts val="0"/>
                        </a:spcBef>
                        <a:spcAft>
                          <a:spcPts val="0"/>
                        </a:spcAft>
                        <a:buNone/>
                      </a:pPr>
                      <a:r>
                        <a:rPr lang="en" sz="1200">
                          <a:latin typeface="Times New Roman"/>
                          <a:ea typeface="Times New Roman"/>
                          <a:cs typeface="Times New Roman"/>
                          <a:sym typeface="Times New Roman"/>
                        </a:rPr>
                        <a:t>2</a:t>
                      </a:r>
                      <a:endParaRPr sz="1200">
                        <a:latin typeface="Times New Roman"/>
                        <a:ea typeface="Times New Roman"/>
                        <a:cs typeface="Times New Roman"/>
                        <a:sym typeface="Times New Roman"/>
                      </a:endParaRPr>
                    </a:p>
                  </a:txBody>
                  <a:tcPr marT="63500" marB="63500" marR="63500" marL="63500">
                    <a:solidFill>
                      <a:srgbClr val="A4C2F4"/>
                    </a:solidFill>
                  </a:tcPr>
                </a:tc>
                <a:tc>
                  <a:txBody>
                    <a:bodyPr/>
                    <a:lstStyle/>
                    <a:p>
                      <a:pPr indent="0" lvl="0" marL="0" rtl="0" algn="ctr">
                        <a:spcBef>
                          <a:spcPts val="0"/>
                        </a:spcBef>
                        <a:spcAft>
                          <a:spcPts val="0"/>
                        </a:spcAft>
                        <a:buNone/>
                      </a:pPr>
                      <a:r>
                        <a:rPr lang="en" sz="1200">
                          <a:latin typeface="Times New Roman"/>
                          <a:ea typeface="Times New Roman"/>
                          <a:cs typeface="Times New Roman"/>
                          <a:sym typeface="Times New Roman"/>
                        </a:rPr>
                        <a:t>3</a:t>
                      </a:r>
                      <a:endParaRPr sz="1200">
                        <a:latin typeface="Times New Roman"/>
                        <a:ea typeface="Times New Roman"/>
                        <a:cs typeface="Times New Roman"/>
                        <a:sym typeface="Times New Roman"/>
                      </a:endParaRPr>
                    </a:p>
                  </a:txBody>
                  <a:tcPr marT="63500" marB="63500" marR="63500" marL="63500">
                    <a:solidFill>
                      <a:srgbClr val="A4C2F4"/>
                    </a:solidFill>
                  </a:tcPr>
                </a:tc>
                <a:tc>
                  <a:txBody>
                    <a:bodyPr/>
                    <a:lstStyle/>
                    <a:p>
                      <a:pPr indent="0" lvl="0" marL="0" rtl="0" algn="ctr">
                        <a:spcBef>
                          <a:spcPts val="0"/>
                        </a:spcBef>
                        <a:spcAft>
                          <a:spcPts val="0"/>
                        </a:spcAft>
                        <a:buNone/>
                      </a:pPr>
                      <a:r>
                        <a:rPr lang="en" sz="1200">
                          <a:latin typeface="Times New Roman"/>
                          <a:ea typeface="Times New Roman"/>
                          <a:cs typeface="Times New Roman"/>
                          <a:sym typeface="Times New Roman"/>
                        </a:rPr>
                        <a:t>3</a:t>
                      </a:r>
                      <a:endParaRPr sz="1200">
                        <a:latin typeface="Times New Roman"/>
                        <a:ea typeface="Times New Roman"/>
                        <a:cs typeface="Times New Roman"/>
                        <a:sym typeface="Times New Roman"/>
                      </a:endParaRPr>
                    </a:p>
                  </a:txBody>
                  <a:tcPr marT="63500" marB="63500" marR="63500" marL="63500">
                    <a:solidFill>
                      <a:srgbClr val="A4C2F4"/>
                    </a:solidFill>
                  </a:tcPr>
                </a:tc>
                <a:tc>
                  <a:txBody>
                    <a:bodyPr/>
                    <a:lstStyle/>
                    <a:p>
                      <a:pPr indent="0" lvl="0" marL="0" rtl="0" algn="ctr">
                        <a:spcBef>
                          <a:spcPts val="0"/>
                        </a:spcBef>
                        <a:spcAft>
                          <a:spcPts val="0"/>
                        </a:spcAft>
                        <a:buNone/>
                      </a:pPr>
                      <a:r>
                        <a:rPr lang="en" sz="1200">
                          <a:latin typeface="Times New Roman"/>
                          <a:ea typeface="Times New Roman"/>
                          <a:cs typeface="Times New Roman"/>
                          <a:sym typeface="Times New Roman"/>
                        </a:rPr>
                        <a:t>4</a:t>
                      </a:r>
                      <a:endParaRPr sz="1200">
                        <a:latin typeface="Times New Roman"/>
                        <a:ea typeface="Times New Roman"/>
                        <a:cs typeface="Times New Roman"/>
                        <a:sym typeface="Times New Roman"/>
                      </a:endParaRPr>
                    </a:p>
                  </a:txBody>
                  <a:tcPr marT="63500" marB="63500" marR="63500" marL="63500">
                    <a:solidFill>
                      <a:srgbClr val="A4C2F4"/>
                    </a:solidFill>
                  </a:tcPr>
                </a:tc>
                <a:tc>
                  <a:txBody>
                    <a:bodyPr/>
                    <a:lstStyle/>
                    <a:p>
                      <a:pPr indent="0" lvl="0" marL="0" rtl="0" algn="ctr">
                        <a:spcBef>
                          <a:spcPts val="0"/>
                        </a:spcBef>
                        <a:spcAft>
                          <a:spcPts val="0"/>
                        </a:spcAft>
                        <a:buNone/>
                      </a:pPr>
                      <a:r>
                        <a:rPr lang="en" sz="1200">
                          <a:latin typeface="Times New Roman"/>
                          <a:ea typeface="Times New Roman"/>
                          <a:cs typeface="Times New Roman"/>
                          <a:sym typeface="Times New Roman"/>
                        </a:rPr>
                        <a:t>4</a:t>
                      </a:r>
                      <a:endParaRPr sz="1200">
                        <a:latin typeface="Times New Roman"/>
                        <a:ea typeface="Times New Roman"/>
                        <a:cs typeface="Times New Roman"/>
                        <a:sym typeface="Times New Roman"/>
                      </a:endParaRPr>
                    </a:p>
                  </a:txBody>
                  <a:tcPr marT="63500" marB="63500" marR="63500" marL="63500">
                    <a:solidFill>
                      <a:srgbClr val="A4C2F4"/>
                    </a:solidFill>
                  </a:tcPr>
                </a:tc>
                <a:tc>
                  <a:txBody>
                    <a:bodyPr/>
                    <a:lstStyle/>
                    <a:p>
                      <a:pPr indent="0" lvl="0" marL="0" rtl="0" algn="ctr">
                        <a:spcBef>
                          <a:spcPts val="0"/>
                        </a:spcBef>
                        <a:spcAft>
                          <a:spcPts val="0"/>
                        </a:spcAft>
                        <a:buNone/>
                      </a:pPr>
                      <a:r>
                        <a:rPr lang="en" sz="1200">
                          <a:latin typeface="Times New Roman"/>
                          <a:ea typeface="Times New Roman"/>
                          <a:cs typeface="Times New Roman"/>
                          <a:sym typeface="Times New Roman"/>
                        </a:rPr>
                        <a:t>2</a:t>
                      </a:r>
                      <a:endParaRPr sz="1200">
                        <a:latin typeface="Times New Roman"/>
                        <a:ea typeface="Times New Roman"/>
                        <a:cs typeface="Times New Roman"/>
                        <a:sym typeface="Times New Roman"/>
                      </a:endParaRPr>
                    </a:p>
                  </a:txBody>
                  <a:tcPr marT="63500" marB="63500" marR="63500" marL="63500">
                    <a:solidFill>
                      <a:srgbClr val="A4C2F4"/>
                    </a:solidFill>
                  </a:tcPr>
                </a:tc>
                <a:tc>
                  <a:txBody>
                    <a:bodyPr/>
                    <a:lstStyle/>
                    <a:p>
                      <a:pPr indent="0" lvl="0" marL="0" rtl="0" algn="ctr">
                        <a:spcBef>
                          <a:spcPts val="0"/>
                        </a:spcBef>
                        <a:spcAft>
                          <a:spcPts val="0"/>
                        </a:spcAft>
                        <a:buNone/>
                      </a:pPr>
                      <a:r>
                        <a:rPr lang="en" sz="1200">
                          <a:latin typeface="Times New Roman"/>
                          <a:ea typeface="Times New Roman"/>
                          <a:cs typeface="Times New Roman"/>
                          <a:sym typeface="Times New Roman"/>
                        </a:rPr>
                        <a:t>4</a:t>
                      </a:r>
                      <a:endParaRPr sz="1200">
                        <a:latin typeface="Times New Roman"/>
                        <a:ea typeface="Times New Roman"/>
                        <a:cs typeface="Times New Roman"/>
                        <a:sym typeface="Times New Roman"/>
                      </a:endParaRPr>
                    </a:p>
                  </a:txBody>
                  <a:tcPr marT="63500" marB="63500" marR="63500" marL="63500">
                    <a:solidFill>
                      <a:srgbClr val="A4C2F4"/>
                    </a:solidFill>
                  </a:tcPr>
                </a:tc>
                <a:tc>
                  <a:txBody>
                    <a:bodyPr/>
                    <a:lstStyle/>
                    <a:p>
                      <a:pPr indent="0" lvl="0" marL="0" rtl="0" algn="ctr">
                        <a:spcBef>
                          <a:spcPts val="0"/>
                        </a:spcBef>
                        <a:spcAft>
                          <a:spcPts val="0"/>
                        </a:spcAft>
                        <a:buNone/>
                      </a:pPr>
                      <a:r>
                        <a:rPr lang="en" sz="1200">
                          <a:latin typeface="Times New Roman"/>
                          <a:ea typeface="Times New Roman"/>
                          <a:cs typeface="Times New Roman"/>
                          <a:sym typeface="Times New Roman"/>
                        </a:rPr>
                        <a:t>3</a:t>
                      </a:r>
                      <a:endParaRPr sz="1200">
                        <a:latin typeface="Times New Roman"/>
                        <a:ea typeface="Times New Roman"/>
                        <a:cs typeface="Times New Roman"/>
                        <a:sym typeface="Times New Roman"/>
                      </a:endParaRPr>
                    </a:p>
                  </a:txBody>
                  <a:tcPr marT="63500" marB="63500" marR="63500" marL="63500">
                    <a:solidFill>
                      <a:srgbClr val="A4C2F4"/>
                    </a:solidFill>
                  </a:tcPr>
                </a:tc>
                <a:tc>
                  <a:txBody>
                    <a:bodyPr/>
                    <a:lstStyle/>
                    <a:p>
                      <a:pPr indent="0" lvl="0" marL="0" rtl="0" algn="ctr">
                        <a:spcBef>
                          <a:spcPts val="0"/>
                        </a:spcBef>
                        <a:spcAft>
                          <a:spcPts val="0"/>
                        </a:spcAft>
                        <a:buNone/>
                      </a:pPr>
                      <a:r>
                        <a:rPr lang="en" sz="1200">
                          <a:latin typeface="Times New Roman"/>
                          <a:ea typeface="Times New Roman"/>
                          <a:cs typeface="Times New Roman"/>
                          <a:sym typeface="Times New Roman"/>
                        </a:rPr>
                        <a:t>4</a:t>
                      </a:r>
                      <a:endParaRPr sz="1200">
                        <a:latin typeface="Times New Roman"/>
                        <a:ea typeface="Times New Roman"/>
                        <a:cs typeface="Times New Roman"/>
                        <a:sym typeface="Times New Roman"/>
                      </a:endParaRPr>
                    </a:p>
                  </a:txBody>
                  <a:tcPr marT="63500" marB="63500" marR="63500" marL="63500">
                    <a:solidFill>
                      <a:srgbClr val="A4C2F4"/>
                    </a:solidFill>
                  </a:tcPr>
                </a:tc>
                <a:tc>
                  <a:txBody>
                    <a:bodyPr/>
                    <a:lstStyle/>
                    <a:p>
                      <a:pPr indent="0" lvl="0" marL="0" rtl="0" algn="ctr">
                        <a:spcBef>
                          <a:spcPts val="0"/>
                        </a:spcBef>
                        <a:spcAft>
                          <a:spcPts val="0"/>
                        </a:spcAft>
                        <a:buNone/>
                      </a:pPr>
                      <a:r>
                        <a:rPr lang="en" sz="1200">
                          <a:latin typeface="Times New Roman"/>
                          <a:ea typeface="Times New Roman"/>
                          <a:cs typeface="Times New Roman"/>
                          <a:sym typeface="Times New Roman"/>
                        </a:rPr>
                        <a:t>4</a:t>
                      </a:r>
                      <a:endParaRPr sz="1200">
                        <a:latin typeface="Times New Roman"/>
                        <a:ea typeface="Times New Roman"/>
                        <a:cs typeface="Times New Roman"/>
                        <a:sym typeface="Times New Roman"/>
                      </a:endParaRPr>
                    </a:p>
                  </a:txBody>
                  <a:tcPr marT="63500" marB="63500" marR="63500" marL="63500">
                    <a:solidFill>
                      <a:srgbClr val="A4C2F4"/>
                    </a:solidFill>
                  </a:tcPr>
                </a:tc>
                <a:tc>
                  <a:txBody>
                    <a:bodyPr/>
                    <a:lstStyle/>
                    <a:p>
                      <a:pPr indent="0" lvl="0" marL="0" rtl="0" algn="ctr">
                        <a:spcBef>
                          <a:spcPts val="0"/>
                        </a:spcBef>
                        <a:spcAft>
                          <a:spcPts val="0"/>
                        </a:spcAft>
                        <a:buNone/>
                      </a:pPr>
                      <a:r>
                        <a:rPr lang="en" sz="1200">
                          <a:latin typeface="Times New Roman"/>
                          <a:ea typeface="Times New Roman"/>
                          <a:cs typeface="Times New Roman"/>
                          <a:sym typeface="Times New Roman"/>
                        </a:rPr>
                        <a:t>3</a:t>
                      </a:r>
                      <a:endParaRPr sz="1200">
                        <a:latin typeface="Times New Roman"/>
                        <a:ea typeface="Times New Roman"/>
                        <a:cs typeface="Times New Roman"/>
                        <a:sym typeface="Times New Roman"/>
                      </a:endParaRPr>
                    </a:p>
                  </a:txBody>
                  <a:tcPr marT="63500" marB="63500" marR="63500" marL="63500">
                    <a:solidFill>
                      <a:srgbClr val="A4C2F4"/>
                    </a:solidFill>
                  </a:tcPr>
                </a:tc>
                <a:tc>
                  <a:txBody>
                    <a:bodyPr/>
                    <a:lstStyle/>
                    <a:p>
                      <a:pPr indent="0" lvl="0" marL="0" rtl="0" algn="ctr">
                        <a:spcBef>
                          <a:spcPts val="0"/>
                        </a:spcBef>
                        <a:spcAft>
                          <a:spcPts val="0"/>
                        </a:spcAft>
                        <a:buNone/>
                      </a:pPr>
                      <a:r>
                        <a:rPr lang="en" sz="1200">
                          <a:latin typeface="Times New Roman"/>
                          <a:ea typeface="Times New Roman"/>
                          <a:cs typeface="Times New Roman"/>
                          <a:sym typeface="Times New Roman"/>
                        </a:rPr>
                        <a:t>34</a:t>
                      </a:r>
                      <a:endParaRPr sz="1200">
                        <a:latin typeface="Times New Roman"/>
                        <a:ea typeface="Times New Roman"/>
                        <a:cs typeface="Times New Roman"/>
                        <a:sym typeface="Times New Roman"/>
                      </a:endParaRPr>
                    </a:p>
                  </a:txBody>
                  <a:tcPr marT="63500" marB="63500" marR="63500" marL="63500">
                    <a:solidFill>
                      <a:srgbClr val="A4C2F4"/>
                    </a:solidFill>
                  </a:tcPr>
                </a:tc>
              </a:tr>
              <a:tr h="12700">
                <a:tc>
                  <a:txBody>
                    <a:bodyPr/>
                    <a:lstStyle/>
                    <a:p>
                      <a:pPr indent="0" lvl="0" marL="0" rtl="0" algn="ctr">
                        <a:spcBef>
                          <a:spcPts val="0"/>
                        </a:spcBef>
                        <a:spcAft>
                          <a:spcPts val="0"/>
                        </a:spcAft>
                        <a:buNone/>
                      </a:pPr>
                      <a:r>
                        <a:rPr lang="en" sz="1200">
                          <a:latin typeface="Times New Roman"/>
                          <a:ea typeface="Times New Roman"/>
                          <a:cs typeface="Times New Roman"/>
                          <a:sym typeface="Times New Roman"/>
                        </a:rPr>
                        <a:t>3</a:t>
                      </a:r>
                      <a:endParaRPr sz="1200">
                        <a:latin typeface="Times New Roman"/>
                        <a:ea typeface="Times New Roman"/>
                        <a:cs typeface="Times New Roman"/>
                        <a:sym typeface="Times New Roman"/>
                      </a:endParaRPr>
                    </a:p>
                  </a:txBody>
                  <a:tcPr marT="63500" marB="63500" marR="63500" marL="63500">
                    <a:solidFill>
                      <a:srgbClr val="C9DAF8"/>
                    </a:solidFill>
                  </a:tcPr>
                </a:tc>
                <a:tc>
                  <a:txBody>
                    <a:bodyPr/>
                    <a:lstStyle/>
                    <a:p>
                      <a:pPr indent="0" lvl="0" marL="0" rtl="0" algn="ctr">
                        <a:spcBef>
                          <a:spcPts val="0"/>
                        </a:spcBef>
                        <a:spcAft>
                          <a:spcPts val="0"/>
                        </a:spcAft>
                        <a:buNone/>
                      </a:pPr>
                      <a:r>
                        <a:rPr lang="en" sz="1200">
                          <a:latin typeface="Times New Roman"/>
                          <a:ea typeface="Times New Roman"/>
                          <a:cs typeface="Times New Roman"/>
                          <a:sym typeface="Times New Roman"/>
                        </a:rPr>
                        <a:t>1</a:t>
                      </a:r>
                      <a:endParaRPr sz="1200">
                        <a:latin typeface="Times New Roman"/>
                        <a:ea typeface="Times New Roman"/>
                        <a:cs typeface="Times New Roman"/>
                        <a:sym typeface="Times New Roman"/>
                      </a:endParaRPr>
                    </a:p>
                  </a:txBody>
                  <a:tcPr marT="63500" marB="63500" marR="63500" marL="63500">
                    <a:solidFill>
                      <a:srgbClr val="C9DAF8"/>
                    </a:solidFill>
                  </a:tcPr>
                </a:tc>
                <a:tc>
                  <a:txBody>
                    <a:bodyPr/>
                    <a:lstStyle/>
                    <a:p>
                      <a:pPr indent="0" lvl="0" marL="0" rtl="0" algn="ctr">
                        <a:spcBef>
                          <a:spcPts val="0"/>
                        </a:spcBef>
                        <a:spcAft>
                          <a:spcPts val="0"/>
                        </a:spcAft>
                        <a:buNone/>
                      </a:pPr>
                      <a:r>
                        <a:rPr lang="en" sz="1200">
                          <a:latin typeface="Times New Roman"/>
                          <a:ea typeface="Times New Roman"/>
                          <a:cs typeface="Times New Roman"/>
                          <a:sym typeface="Times New Roman"/>
                        </a:rPr>
                        <a:t>4</a:t>
                      </a:r>
                      <a:endParaRPr sz="1200">
                        <a:latin typeface="Times New Roman"/>
                        <a:ea typeface="Times New Roman"/>
                        <a:cs typeface="Times New Roman"/>
                        <a:sym typeface="Times New Roman"/>
                      </a:endParaRPr>
                    </a:p>
                  </a:txBody>
                  <a:tcPr marT="63500" marB="63500" marR="63500" marL="63500">
                    <a:solidFill>
                      <a:srgbClr val="C9DAF8"/>
                    </a:solidFill>
                  </a:tcPr>
                </a:tc>
                <a:tc>
                  <a:txBody>
                    <a:bodyPr/>
                    <a:lstStyle/>
                    <a:p>
                      <a:pPr indent="0" lvl="0" marL="0" rtl="0" algn="ctr">
                        <a:spcBef>
                          <a:spcPts val="0"/>
                        </a:spcBef>
                        <a:spcAft>
                          <a:spcPts val="0"/>
                        </a:spcAft>
                        <a:buNone/>
                      </a:pPr>
                      <a:r>
                        <a:rPr lang="en" sz="1200">
                          <a:latin typeface="Times New Roman"/>
                          <a:ea typeface="Times New Roman"/>
                          <a:cs typeface="Times New Roman"/>
                          <a:sym typeface="Times New Roman"/>
                        </a:rPr>
                        <a:t>3</a:t>
                      </a:r>
                      <a:endParaRPr sz="1200">
                        <a:latin typeface="Times New Roman"/>
                        <a:ea typeface="Times New Roman"/>
                        <a:cs typeface="Times New Roman"/>
                        <a:sym typeface="Times New Roman"/>
                      </a:endParaRPr>
                    </a:p>
                  </a:txBody>
                  <a:tcPr marT="63500" marB="63500" marR="63500" marL="63500">
                    <a:solidFill>
                      <a:srgbClr val="C9DAF8"/>
                    </a:solidFill>
                  </a:tcPr>
                </a:tc>
                <a:tc>
                  <a:txBody>
                    <a:bodyPr/>
                    <a:lstStyle/>
                    <a:p>
                      <a:pPr indent="0" lvl="0" marL="0" rtl="0" algn="ctr">
                        <a:spcBef>
                          <a:spcPts val="0"/>
                        </a:spcBef>
                        <a:spcAft>
                          <a:spcPts val="0"/>
                        </a:spcAft>
                        <a:buNone/>
                      </a:pPr>
                      <a:r>
                        <a:rPr lang="en" sz="1200">
                          <a:latin typeface="Times New Roman"/>
                          <a:ea typeface="Times New Roman"/>
                          <a:cs typeface="Times New Roman"/>
                          <a:sym typeface="Times New Roman"/>
                        </a:rPr>
                        <a:t>3</a:t>
                      </a:r>
                      <a:endParaRPr sz="1200">
                        <a:latin typeface="Times New Roman"/>
                        <a:ea typeface="Times New Roman"/>
                        <a:cs typeface="Times New Roman"/>
                        <a:sym typeface="Times New Roman"/>
                      </a:endParaRPr>
                    </a:p>
                  </a:txBody>
                  <a:tcPr marT="63500" marB="63500" marR="63500" marL="63500">
                    <a:solidFill>
                      <a:srgbClr val="C9DAF8"/>
                    </a:solidFill>
                  </a:tcPr>
                </a:tc>
                <a:tc>
                  <a:txBody>
                    <a:bodyPr/>
                    <a:lstStyle/>
                    <a:p>
                      <a:pPr indent="0" lvl="0" marL="0" rtl="0" algn="ctr">
                        <a:spcBef>
                          <a:spcPts val="0"/>
                        </a:spcBef>
                        <a:spcAft>
                          <a:spcPts val="0"/>
                        </a:spcAft>
                        <a:buNone/>
                      </a:pPr>
                      <a:r>
                        <a:rPr lang="en" sz="1200">
                          <a:latin typeface="Times New Roman"/>
                          <a:ea typeface="Times New Roman"/>
                          <a:cs typeface="Times New Roman"/>
                          <a:sym typeface="Times New Roman"/>
                        </a:rPr>
                        <a:t>1</a:t>
                      </a:r>
                      <a:endParaRPr sz="1200">
                        <a:latin typeface="Times New Roman"/>
                        <a:ea typeface="Times New Roman"/>
                        <a:cs typeface="Times New Roman"/>
                        <a:sym typeface="Times New Roman"/>
                      </a:endParaRPr>
                    </a:p>
                  </a:txBody>
                  <a:tcPr marT="63500" marB="63500" marR="63500" marL="63500">
                    <a:solidFill>
                      <a:srgbClr val="C9DAF8"/>
                    </a:solidFill>
                  </a:tcPr>
                </a:tc>
                <a:tc>
                  <a:txBody>
                    <a:bodyPr/>
                    <a:lstStyle/>
                    <a:p>
                      <a:pPr indent="0" lvl="0" marL="0" rtl="0" algn="ctr">
                        <a:spcBef>
                          <a:spcPts val="0"/>
                        </a:spcBef>
                        <a:spcAft>
                          <a:spcPts val="0"/>
                        </a:spcAft>
                        <a:buNone/>
                      </a:pPr>
                      <a:r>
                        <a:rPr lang="en" sz="1200">
                          <a:latin typeface="Times New Roman"/>
                          <a:ea typeface="Times New Roman"/>
                          <a:cs typeface="Times New Roman"/>
                          <a:sym typeface="Times New Roman"/>
                        </a:rPr>
                        <a:t>3</a:t>
                      </a:r>
                      <a:endParaRPr sz="1200">
                        <a:latin typeface="Times New Roman"/>
                        <a:ea typeface="Times New Roman"/>
                        <a:cs typeface="Times New Roman"/>
                        <a:sym typeface="Times New Roman"/>
                      </a:endParaRPr>
                    </a:p>
                  </a:txBody>
                  <a:tcPr marT="63500" marB="63500" marR="63500" marL="63500">
                    <a:solidFill>
                      <a:srgbClr val="C9DAF8"/>
                    </a:solidFill>
                  </a:tcPr>
                </a:tc>
                <a:tc>
                  <a:txBody>
                    <a:bodyPr/>
                    <a:lstStyle/>
                    <a:p>
                      <a:pPr indent="0" lvl="0" marL="0" rtl="0" algn="ctr">
                        <a:spcBef>
                          <a:spcPts val="0"/>
                        </a:spcBef>
                        <a:spcAft>
                          <a:spcPts val="0"/>
                        </a:spcAft>
                        <a:buNone/>
                      </a:pPr>
                      <a:r>
                        <a:rPr lang="en" sz="1200">
                          <a:latin typeface="Times New Roman"/>
                          <a:ea typeface="Times New Roman"/>
                          <a:cs typeface="Times New Roman"/>
                          <a:sym typeface="Times New Roman"/>
                        </a:rPr>
                        <a:t>4</a:t>
                      </a:r>
                      <a:endParaRPr sz="1200">
                        <a:latin typeface="Times New Roman"/>
                        <a:ea typeface="Times New Roman"/>
                        <a:cs typeface="Times New Roman"/>
                        <a:sym typeface="Times New Roman"/>
                      </a:endParaRPr>
                    </a:p>
                  </a:txBody>
                  <a:tcPr marT="63500" marB="63500" marR="63500" marL="63500">
                    <a:solidFill>
                      <a:srgbClr val="C9DAF8"/>
                    </a:solidFill>
                  </a:tcPr>
                </a:tc>
                <a:tc>
                  <a:txBody>
                    <a:bodyPr/>
                    <a:lstStyle/>
                    <a:p>
                      <a:pPr indent="0" lvl="0" marL="0" rtl="0" algn="ctr">
                        <a:spcBef>
                          <a:spcPts val="0"/>
                        </a:spcBef>
                        <a:spcAft>
                          <a:spcPts val="0"/>
                        </a:spcAft>
                        <a:buNone/>
                      </a:pPr>
                      <a:r>
                        <a:rPr lang="en" sz="1200">
                          <a:latin typeface="Times New Roman"/>
                          <a:ea typeface="Times New Roman"/>
                          <a:cs typeface="Times New Roman"/>
                          <a:sym typeface="Times New Roman"/>
                        </a:rPr>
                        <a:t>4</a:t>
                      </a:r>
                      <a:endParaRPr sz="1200">
                        <a:latin typeface="Times New Roman"/>
                        <a:ea typeface="Times New Roman"/>
                        <a:cs typeface="Times New Roman"/>
                        <a:sym typeface="Times New Roman"/>
                      </a:endParaRPr>
                    </a:p>
                  </a:txBody>
                  <a:tcPr marT="63500" marB="63500" marR="63500" marL="63500">
                    <a:solidFill>
                      <a:srgbClr val="C9DAF8"/>
                    </a:solidFill>
                  </a:tcPr>
                </a:tc>
                <a:tc>
                  <a:txBody>
                    <a:bodyPr/>
                    <a:lstStyle/>
                    <a:p>
                      <a:pPr indent="0" lvl="0" marL="0" rtl="0" algn="ctr">
                        <a:spcBef>
                          <a:spcPts val="0"/>
                        </a:spcBef>
                        <a:spcAft>
                          <a:spcPts val="0"/>
                        </a:spcAft>
                        <a:buNone/>
                      </a:pPr>
                      <a:r>
                        <a:rPr lang="en" sz="1200">
                          <a:latin typeface="Times New Roman"/>
                          <a:ea typeface="Times New Roman"/>
                          <a:cs typeface="Times New Roman"/>
                          <a:sym typeface="Times New Roman"/>
                        </a:rPr>
                        <a:t>4</a:t>
                      </a:r>
                      <a:endParaRPr sz="1200">
                        <a:latin typeface="Times New Roman"/>
                        <a:ea typeface="Times New Roman"/>
                        <a:cs typeface="Times New Roman"/>
                        <a:sym typeface="Times New Roman"/>
                      </a:endParaRPr>
                    </a:p>
                  </a:txBody>
                  <a:tcPr marT="63500" marB="63500" marR="63500" marL="63500">
                    <a:solidFill>
                      <a:srgbClr val="C9DAF8"/>
                    </a:solidFill>
                  </a:tcPr>
                </a:tc>
                <a:tc>
                  <a:txBody>
                    <a:bodyPr/>
                    <a:lstStyle/>
                    <a:p>
                      <a:pPr indent="0" lvl="0" marL="0" rtl="0" algn="ctr">
                        <a:spcBef>
                          <a:spcPts val="0"/>
                        </a:spcBef>
                        <a:spcAft>
                          <a:spcPts val="0"/>
                        </a:spcAft>
                        <a:buNone/>
                      </a:pPr>
                      <a:r>
                        <a:rPr lang="en" sz="1200">
                          <a:latin typeface="Times New Roman"/>
                          <a:ea typeface="Times New Roman"/>
                          <a:cs typeface="Times New Roman"/>
                          <a:sym typeface="Times New Roman"/>
                        </a:rPr>
                        <a:t>4</a:t>
                      </a:r>
                      <a:endParaRPr sz="1200">
                        <a:latin typeface="Times New Roman"/>
                        <a:ea typeface="Times New Roman"/>
                        <a:cs typeface="Times New Roman"/>
                        <a:sym typeface="Times New Roman"/>
                      </a:endParaRPr>
                    </a:p>
                  </a:txBody>
                  <a:tcPr marT="63500" marB="63500" marR="63500" marL="63500">
                    <a:solidFill>
                      <a:srgbClr val="C9DAF8"/>
                    </a:solidFill>
                  </a:tcPr>
                </a:tc>
                <a:tc>
                  <a:txBody>
                    <a:bodyPr/>
                    <a:lstStyle/>
                    <a:p>
                      <a:pPr indent="0" lvl="0" marL="0" rtl="0" algn="ctr">
                        <a:spcBef>
                          <a:spcPts val="0"/>
                        </a:spcBef>
                        <a:spcAft>
                          <a:spcPts val="0"/>
                        </a:spcAft>
                        <a:buNone/>
                      </a:pPr>
                      <a:r>
                        <a:rPr lang="en" sz="1200">
                          <a:latin typeface="Times New Roman"/>
                          <a:ea typeface="Times New Roman"/>
                          <a:cs typeface="Times New Roman"/>
                          <a:sym typeface="Times New Roman"/>
                        </a:rPr>
                        <a:t>31</a:t>
                      </a:r>
                      <a:endParaRPr sz="1200">
                        <a:latin typeface="Times New Roman"/>
                        <a:ea typeface="Times New Roman"/>
                        <a:cs typeface="Times New Roman"/>
                        <a:sym typeface="Times New Roman"/>
                      </a:endParaRPr>
                    </a:p>
                  </a:txBody>
                  <a:tcPr marT="63500" marB="63500" marR="63500" marL="63500">
                    <a:solidFill>
                      <a:srgbClr val="C9DAF8"/>
                    </a:solidFill>
                  </a:tcPr>
                </a:tc>
              </a:tr>
              <a:tr h="12700">
                <a:tc>
                  <a:txBody>
                    <a:bodyPr/>
                    <a:lstStyle/>
                    <a:p>
                      <a:pPr indent="0" lvl="0" marL="0" rtl="0" algn="ctr">
                        <a:spcBef>
                          <a:spcPts val="0"/>
                        </a:spcBef>
                        <a:spcAft>
                          <a:spcPts val="0"/>
                        </a:spcAft>
                        <a:buNone/>
                      </a:pPr>
                      <a:r>
                        <a:rPr lang="en" sz="1200">
                          <a:latin typeface="Times New Roman"/>
                          <a:ea typeface="Times New Roman"/>
                          <a:cs typeface="Times New Roman"/>
                          <a:sym typeface="Times New Roman"/>
                        </a:rPr>
                        <a:t>4</a:t>
                      </a:r>
                      <a:endParaRPr sz="1200">
                        <a:latin typeface="Times New Roman"/>
                        <a:ea typeface="Times New Roman"/>
                        <a:cs typeface="Times New Roman"/>
                        <a:sym typeface="Times New Roman"/>
                      </a:endParaRPr>
                    </a:p>
                  </a:txBody>
                  <a:tcPr marT="63500" marB="63500" marR="63500" marL="63500">
                    <a:solidFill>
                      <a:srgbClr val="A4C2F4"/>
                    </a:solidFill>
                  </a:tcPr>
                </a:tc>
                <a:tc>
                  <a:txBody>
                    <a:bodyPr/>
                    <a:lstStyle/>
                    <a:p>
                      <a:pPr indent="0" lvl="0" marL="0" rtl="0" algn="ctr">
                        <a:spcBef>
                          <a:spcPts val="0"/>
                        </a:spcBef>
                        <a:spcAft>
                          <a:spcPts val="0"/>
                        </a:spcAft>
                        <a:buNone/>
                      </a:pPr>
                      <a:r>
                        <a:rPr lang="en" sz="1200">
                          <a:latin typeface="Times New Roman"/>
                          <a:ea typeface="Times New Roman"/>
                          <a:cs typeface="Times New Roman"/>
                          <a:sym typeface="Times New Roman"/>
                        </a:rPr>
                        <a:t>3</a:t>
                      </a:r>
                      <a:endParaRPr sz="1200">
                        <a:latin typeface="Times New Roman"/>
                        <a:ea typeface="Times New Roman"/>
                        <a:cs typeface="Times New Roman"/>
                        <a:sym typeface="Times New Roman"/>
                      </a:endParaRPr>
                    </a:p>
                  </a:txBody>
                  <a:tcPr marT="63500" marB="63500" marR="63500" marL="63500">
                    <a:solidFill>
                      <a:srgbClr val="A4C2F4"/>
                    </a:solidFill>
                  </a:tcPr>
                </a:tc>
                <a:tc>
                  <a:txBody>
                    <a:bodyPr/>
                    <a:lstStyle/>
                    <a:p>
                      <a:pPr indent="0" lvl="0" marL="0" rtl="0" algn="ctr">
                        <a:spcBef>
                          <a:spcPts val="0"/>
                        </a:spcBef>
                        <a:spcAft>
                          <a:spcPts val="0"/>
                        </a:spcAft>
                        <a:buNone/>
                      </a:pPr>
                      <a:r>
                        <a:rPr lang="en" sz="1200">
                          <a:latin typeface="Times New Roman"/>
                          <a:ea typeface="Times New Roman"/>
                          <a:cs typeface="Times New Roman"/>
                          <a:sym typeface="Times New Roman"/>
                        </a:rPr>
                        <a:t>2</a:t>
                      </a:r>
                      <a:endParaRPr sz="1200">
                        <a:latin typeface="Times New Roman"/>
                        <a:ea typeface="Times New Roman"/>
                        <a:cs typeface="Times New Roman"/>
                        <a:sym typeface="Times New Roman"/>
                      </a:endParaRPr>
                    </a:p>
                  </a:txBody>
                  <a:tcPr marT="63500" marB="63500" marR="63500" marL="63500">
                    <a:solidFill>
                      <a:srgbClr val="A4C2F4"/>
                    </a:solidFill>
                  </a:tcPr>
                </a:tc>
                <a:tc>
                  <a:txBody>
                    <a:bodyPr/>
                    <a:lstStyle/>
                    <a:p>
                      <a:pPr indent="0" lvl="0" marL="0" rtl="0" algn="ctr">
                        <a:spcBef>
                          <a:spcPts val="0"/>
                        </a:spcBef>
                        <a:spcAft>
                          <a:spcPts val="0"/>
                        </a:spcAft>
                        <a:buNone/>
                      </a:pPr>
                      <a:r>
                        <a:rPr lang="en" sz="1200">
                          <a:latin typeface="Times New Roman"/>
                          <a:ea typeface="Times New Roman"/>
                          <a:cs typeface="Times New Roman"/>
                          <a:sym typeface="Times New Roman"/>
                        </a:rPr>
                        <a:t>4</a:t>
                      </a:r>
                      <a:endParaRPr sz="1200">
                        <a:latin typeface="Times New Roman"/>
                        <a:ea typeface="Times New Roman"/>
                        <a:cs typeface="Times New Roman"/>
                        <a:sym typeface="Times New Roman"/>
                      </a:endParaRPr>
                    </a:p>
                  </a:txBody>
                  <a:tcPr marT="63500" marB="63500" marR="63500" marL="63500">
                    <a:solidFill>
                      <a:srgbClr val="A4C2F4"/>
                    </a:solidFill>
                  </a:tcPr>
                </a:tc>
                <a:tc>
                  <a:txBody>
                    <a:bodyPr/>
                    <a:lstStyle/>
                    <a:p>
                      <a:pPr indent="0" lvl="0" marL="0" rtl="0" algn="ctr">
                        <a:spcBef>
                          <a:spcPts val="0"/>
                        </a:spcBef>
                        <a:spcAft>
                          <a:spcPts val="0"/>
                        </a:spcAft>
                        <a:buNone/>
                      </a:pPr>
                      <a:r>
                        <a:rPr lang="en" sz="1200">
                          <a:latin typeface="Times New Roman"/>
                          <a:ea typeface="Times New Roman"/>
                          <a:cs typeface="Times New Roman"/>
                          <a:sym typeface="Times New Roman"/>
                        </a:rPr>
                        <a:t>2</a:t>
                      </a:r>
                      <a:endParaRPr sz="1200">
                        <a:latin typeface="Times New Roman"/>
                        <a:ea typeface="Times New Roman"/>
                        <a:cs typeface="Times New Roman"/>
                        <a:sym typeface="Times New Roman"/>
                      </a:endParaRPr>
                    </a:p>
                  </a:txBody>
                  <a:tcPr marT="63500" marB="63500" marR="63500" marL="63500">
                    <a:solidFill>
                      <a:srgbClr val="A4C2F4"/>
                    </a:solidFill>
                  </a:tcPr>
                </a:tc>
                <a:tc>
                  <a:txBody>
                    <a:bodyPr/>
                    <a:lstStyle/>
                    <a:p>
                      <a:pPr indent="0" lvl="0" marL="0" rtl="0" algn="ctr">
                        <a:spcBef>
                          <a:spcPts val="0"/>
                        </a:spcBef>
                        <a:spcAft>
                          <a:spcPts val="0"/>
                        </a:spcAft>
                        <a:buNone/>
                      </a:pPr>
                      <a:r>
                        <a:rPr lang="en" sz="1200">
                          <a:latin typeface="Times New Roman"/>
                          <a:ea typeface="Times New Roman"/>
                          <a:cs typeface="Times New Roman"/>
                          <a:sym typeface="Times New Roman"/>
                        </a:rPr>
                        <a:t>3</a:t>
                      </a:r>
                      <a:endParaRPr sz="1200">
                        <a:latin typeface="Times New Roman"/>
                        <a:ea typeface="Times New Roman"/>
                        <a:cs typeface="Times New Roman"/>
                        <a:sym typeface="Times New Roman"/>
                      </a:endParaRPr>
                    </a:p>
                  </a:txBody>
                  <a:tcPr marT="63500" marB="63500" marR="63500" marL="63500">
                    <a:solidFill>
                      <a:srgbClr val="A4C2F4"/>
                    </a:solidFill>
                  </a:tcPr>
                </a:tc>
                <a:tc>
                  <a:txBody>
                    <a:bodyPr/>
                    <a:lstStyle/>
                    <a:p>
                      <a:pPr indent="0" lvl="0" marL="0" rtl="0" algn="ctr">
                        <a:spcBef>
                          <a:spcPts val="0"/>
                        </a:spcBef>
                        <a:spcAft>
                          <a:spcPts val="0"/>
                        </a:spcAft>
                        <a:buNone/>
                      </a:pPr>
                      <a:r>
                        <a:rPr lang="en" sz="1200">
                          <a:latin typeface="Times New Roman"/>
                          <a:ea typeface="Times New Roman"/>
                          <a:cs typeface="Times New Roman"/>
                          <a:sym typeface="Times New Roman"/>
                        </a:rPr>
                        <a:t>3</a:t>
                      </a:r>
                      <a:endParaRPr sz="1200">
                        <a:latin typeface="Times New Roman"/>
                        <a:ea typeface="Times New Roman"/>
                        <a:cs typeface="Times New Roman"/>
                        <a:sym typeface="Times New Roman"/>
                      </a:endParaRPr>
                    </a:p>
                  </a:txBody>
                  <a:tcPr marT="63500" marB="63500" marR="63500" marL="63500">
                    <a:solidFill>
                      <a:srgbClr val="A4C2F4"/>
                    </a:solidFill>
                  </a:tcPr>
                </a:tc>
                <a:tc>
                  <a:txBody>
                    <a:bodyPr/>
                    <a:lstStyle/>
                    <a:p>
                      <a:pPr indent="0" lvl="0" marL="0" rtl="0" algn="ctr">
                        <a:spcBef>
                          <a:spcPts val="0"/>
                        </a:spcBef>
                        <a:spcAft>
                          <a:spcPts val="0"/>
                        </a:spcAft>
                        <a:buNone/>
                      </a:pPr>
                      <a:r>
                        <a:rPr lang="en" sz="1200">
                          <a:latin typeface="Times New Roman"/>
                          <a:ea typeface="Times New Roman"/>
                          <a:cs typeface="Times New Roman"/>
                          <a:sym typeface="Times New Roman"/>
                        </a:rPr>
                        <a:t>4</a:t>
                      </a:r>
                      <a:endParaRPr sz="1200">
                        <a:latin typeface="Times New Roman"/>
                        <a:ea typeface="Times New Roman"/>
                        <a:cs typeface="Times New Roman"/>
                        <a:sym typeface="Times New Roman"/>
                      </a:endParaRPr>
                    </a:p>
                  </a:txBody>
                  <a:tcPr marT="63500" marB="63500" marR="63500" marL="63500">
                    <a:solidFill>
                      <a:srgbClr val="A4C2F4"/>
                    </a:solidFill>
                  </a:tcPr>
                </a:tc>
                <a:tc>
                  <a:txBody>
                    <a:bodyPr/>
                    <a:lstStyle/>
                    <a:p>
                      <a:pPr indent="0" lvl="0" marL="0" rtl="0" algn="ctr">
                        <a:spcBef>
                          <a:spcPts val="0"/>
                        </a:spcBef>
                        <a:spcAft>
                          <a:spcPts val="0"/>
                        </a:spcAft>
                        <a:buNone/>
                      </a:pPr>
                      <a:r>
                        <a:rPr lang="en" sz="1200">
                          <a:latin typeface="Times New Roman"/>
                          <a:ea typeface="Times New Roman"/>
                          <a:cs typeface="Times New Roman"/>
                          <a:sym typeface="Times New Roman"/>
                        </a:rPr>
                        <a:t>4</a:t>
                      </a:r>
                      <a:endParaRPr sz="1200">
                        <a:latin typeface="Times New Roman"/>
                        <a:ea typeface="Times New Roman"/>
                        <a:cs typeface="Times New Roman"/>
                        <a:sym typeface="Times New Roman"/>
                      </a:endParaRPr>
                    </a:p>
                  </a:txBody>
                  <a:tcPr marT="63500" marB="63500" marR="63500" marL="63500">
                    <a:solidFill>
                      <a:srgbClr val="A4C2F4"/>
                    </a:solidFill>
                  </a:tcPr>
                </a:tc>
                <a:tc>
                  <a:txBody>
                    <a:bodyPr/>
                    <a:lstStyle/>
                    <a:p>
                      <a:pPr indent="0" lvl="0" marL="0" rtl="0" algn="ctr">
                        <a:spcBef>
                          <a:spcPts val="0"/>
                        </a:spcBef>
                        <a:spcAft>
                          <a:spcPts val="0"/>
                        </a:spcAft>
                        <a:buNone/>
                      </a:pPr>
                      <a:r>
                        <a:rPr lang="en" sz="1200">
                          <a:latin typeface="Times New Roman"/>
                          <a:ea typeface="Times New Roman"/>
                          <a:cs typeface="Times New Roman"/>
                          <a:sym typeface="Times New Roman"/>
                        </a:rPr>
                        <a:t>2</a:t>
                      </a:r>
                      <a:endParaRPr sz="1200">
                        <a:latin typeface="Times New Roman"/>
                        <a:ea typeface="Times New Roman"/>
                        <a:cs typeface="Times New Roman"/>
                        <a:sym typeface="Times New Roman"/>
                      </a:endParaRPr>
                    </a:p>
                  </a:txBody>
                  <a:tcPr marT="63500" marB="63500" marR="63500" marL="63500">
                    <a:solidFill>
                      <a:srgbClr val="A4C2F4"/>
                    </a:solidFill>
                  </a:tcPr>
                </a:tc>
                <a:tc>
                  <a:txBody>
                    <a:bodyPr/>
                    <a:lstStyle/>
                    <a:p>
                      <a:pPr indent="0" lvl="0" marL="0" rtl="0" algn="ctr">
                        <a:spcBef>
                          <a:spcPts val="0"/>
                        </a:spcBef>
                        <a:spcAft>
                          <a:spcPts val="0"/>
                        </a:spcAft>
                        <a:buNone/>
                      </a:pPr>
                      <a:r>
                        <a:rPr lang="en" sz="1200">
                          <a:latin typeface="Times New Roman"/>
                          <a:ea typeface="Times New Roman"/>
                          <a:cs typeface="Times New Roman"/>
                          <a:sym typeface="Times New Roman"/>
                        </a:rPr>
                        <a:t>3</a:t>
                      </a:r>
                      <a:endParaRPr sz="1200">
                        <a:latin typeface="Times New Roman"/>
                        <a:ea typeface="Times New Roman"/>
                        <a:cs typeface="Times New Roman"/>
                        <a:sym typeface="Times New Roman"/>
                      </a:endParaRPr>
                    </a:p>
                  </a:txBody>
                  <a:tcPr marT="63500" marB="63500" marR="63500" marL="63500">
                    <a:solidFill>
                      <a:srgbClr val="A4C2F4"/>
                    </a:solidFill>
                  </a:tcPr>
                </a:tc>
                <a:tc>
                  <a:txBody>
                    <a:bodyPr/>
                    <a:lstStyle/>
                    <a:p>
                      <a:pPr indent="0" lvl="0" marL="0" rtl="0" algn="ctr">
                        <a:spcBef>
                          <a:spcPts val="0"/>
                        </a:spcBef>
                        <a:spcAft>
                          <a:spcPts val="0"/>
                        </a:spcAft>
                        <a:buNone/>
                      </a:pPr>
                      <a:r>
                        <a:rPr lang="en" sz="1200">
                          <a:latin typeface="Times New Roman"/>
                          <a:ea typeface="Times New Roman"/>
                          <a:cs typeface="Times New Roman"/>
                          <a:sym typeface="Times New Roman"/>
                        </a:rPr>
                        <a:t>30</a:t>
                      </a:r>
                      <a:endParaRPr sz="1200">
                        <a:latin typeface="Times New Roman"/>
                        <a:ea typeface="Times New Roman"/>
                        <a:cs typeface="Times New Roman"/>
                        <a:sym typeface="Times New Roman"/>
                      </a:endParaRPr>
                    </a:p>
                  </a:txBody>
                  <a:tcPr marT="63500" marB="63500" marR="63500" marL="63500">
                    <a:solidFill>
                      <a:srgbClr val="A4C2F4"/>
                    </a:solidFill>
                  </a:tcPr>
                </a:tc>
              </a:tr>
              <a:tr h="12700">
                <a:tc>
                  <a:txBody>
                    <a:bodyPr/>
                    <a:lstStyle/>
                    <a:p>
                      <a:pPr indent="0" lvl="0" marL="0" rtl="0" algn="ctr">
                        <a:spcBef>
                          <a:spcPts val="0"/>
                        </a:spcBef>
                        <a:spcAft>
                          <a:spcPts val="0"/>
                        </a:spcAft>
                        <a:buNone/>
                      </a:pPr>
                      <a:r>
                        <a:rPr lang="en" sz="1200">
                          <a:latin typeface="Times New Roman"/>
                          <a:ea typeface="Times New Roman"/>
                          <a:cs typeface="Times New Roman"/>
                          <a:sym typeface="Times New Roman"/>
                        </a:rPr>
                        <a:t>5</a:t>
                      </a:r>
                      <a:endParaRPr sz="1200">
                        <a:latin typeface="Times New Roman"/>
                        <a:ea typeface="Times New Roman"/>
                        <a:cs typeface="Times New Roman"/>
                        <a:sym typeface="Times New Roman"/>
                      </a:endParaRPr>
                    </a:p>
                  </a:txBody>
                  <a:tcPr marT="63500" marB="63500" marR="63500" marL="63500">
                    <a:solidFill>
                      <a:srgbClr val="C9DAF8"/>
                    </a:solidFill>
                  </a:tcPr>
                </a:tc>
                <a:tc>
                  <a:txBody>
                    <a:bodyPr/>
                    <a:lstStyle/>
                    <a:p>
                      <a:pPr indent="0" lvl="0" marL="0" rtl="0" algn="ctr">
                        <a:spcBef>
                          <a:spcPts val="0"/>
                        </a:spcBef>
                        <a:spcAft>
                          <a:spcPts val="0"/>
                        </a:spcAft>
                        <a:buNone/>
                      </a:pPr>
                      <a:r>
                        <a:rPr lang="en" sz="1200">
                          <a:latin typeface="Times New Roman"/>
                          <a:ea typeface="Times New Roman"/>
                          <a:cs typeface="Times New Roman"/>
                          <a:sym typeface="Times New Roman"/>
                        </a:rPr>
                        <a:t>3</a:t>
                      </a:r>
                      <a:endParaRPr sz="1200">
                        <a:latin typeface="Times New Roman"/>
                        <a:ea typeface="Times New Roman"/>
                        <a:cs typeface="Times New Roman"/>
                        <a:sym typeface="Times New Roman"/>
                      </a:endParaRPr>
                    </a:p>
                  </a:txBody>
                  <a:tcPr marT="63500" marB="63500" marR="63500" marL="63500">
                    <a:solidFill>
                      <a:srgbClr val="C9DAF8"/>
                    </a:solidFill>
                  </a:tcPr>
                </a:tc>
                <a:tc>
                  <a:txBody>
                    <a:bodyPr/>
                    <a:lstStyle/>
                    <a:p>
                      <a:pPr indent="0" lvl="0" marL="0" rtl="0" algn="ctr">
                        <a:spcBef>
                          <a:spcPts val="0"/>
                        </a:spcBef>
                        <a:spcAft>
                          <a:spcPts val="0"/>
                        </a:spcAft>
                        <a:buNone/>
                      </a:pPr>
                      <a:r>
                        <a:rPr lang="en" sz="1200">
                          <a:latin typeface="Times New Roman"/>
                          <a:ea typeface="Times New Roman"/>
                          <a:cs typeface="Times New Roman"/>
                          <a:sym typeface="Times New Roman"/>
                        </a:rPr>
                        <a:t>3</a:t>
                      </a:r>
                      <a:endParaRPr sz="1200">
                        <a:latin typeface="Times New Roman"/>
                        <a:ea typeface="Times New Roman"/>
                        <a:cs typeface="Times New Roman"/>
                        <a:sym typeface="Times New Roman"/>
                      </a:endParaRPr>
                    </a:p>
                  </a:txBody>
                  <a:tcPr marT="63500" marB="63500" marR="63500" marL="63500">
                    <a:solidFill>
                      <a:srgbClr val="C9DAF8"/>
                    </a:solidFill>
                  </a:tcPr>
                </a:tc>
                <a:tc>
                  <a:txBody>
                    <a:bodyPr/>
                    <a:lstStyle/>
                    <a:p>
                      <a:pPr indent="0" lvl="0" marL="0" rtl="0" algn="ctr">
                        <a:spcBef>
                          <a:spcPts val="0"/>
                        </a:spcBef>
                        <a:spcAft>
                          <a:spcPts val="0"/>
                        </a:spcAft>
                        <a:buNone/>
                      </a:pPr>
                      <a:r>
                        <a:rPr lang="en" sz="1200">
                          <a:latin typeface="Times New Roman"/>
                          <a:ea typeface="Times New Roman"/>
                          <a:cs typeface="Times New Roman"/>
                          <a:sym typeface="Times New Roman"/>
                        </a:rPr>
                        <a:t>3</a:t>
                      </a:r>
                      <a:endParaRPr sz="1200">
                        <a:latin typeface="Times New Roman"/>
                        <a:ea typeface="Times New Roman"/>
                        <a:cs typeface="Times New Roman"/>
                        <a:sym typeface="Times New Roman"/>
                      </a:endParaRPr>
                    </a:p>
                  </a:txBody>
                  <a:tcPr marT="63500" marB="63500" marR="63500" marL="63500">
                    <a:solidFill>
                      <a:srgbClr val="C9DAF8"/>
                    </a:solidFill>
                  </a:tcPr>
                </a:tc>
                <a:tc>
                  <a:txBody>
                    <a:bodyPr/>
                    <a:lstStyle/>
                    <a:p>
                      <a:pPr indent="0" lvl="0" marL="0" rtl="0" algn="ctr">
                        <a:spcBef>
                          <a:spcPts val="0"/>
                        </a:spcBef>
                        <a:spcAft>
                          <a:spcPts val="0"/>
                        </a:spcAft>
                        <a:buNone/>
                      </a:pPr>
                      <a:r>
                        <a:rPr lang="en" sz="1200">
                          <a:latin typeface="Times New Roman"/>
                          <a:ea typeface="Times New Roman"/>
                          <a:cs typeface="Times New Roman"/>
                          <a:sym typeface="Times New Roman"/>
                        </a:rPr>
                        <a:t>3</a:t>
                      </a:r>
                      <a:endParaRPr sz="1200">
                        <a:latin typeface="Times New Roman"/>
                        <a:ea typeface="Times New Roman"/>
                        <a:cs typeface="Times New Roman"/>
                        <a:sym typeface="Times New Roman"/>
                      </a:endParaRPr>
                    </a:p>
                  </a:txBody>
                  <a:tcPr marT="63500" marB="63500" marR="63500" marL="63500">
                    <a:solidFill>
                      <a:srgbClr val="C9DAF8"/>
                    </a:solidFill>
                  </a:tcPr>
                </a:tc>
                <a:tc>
                  <a:txBody>
                    <a:bodyPr/>
                    <a:lstStyle/>
                    <a:p>
                      <a:pPr indent="0" lvl="0" marL="0" rtl="0" algn="ctr">
                        <a:spcBef>
                          <a:spcPts val="0"/>
                        </a:spcBef>
                        <a:spcAft>
                          <a:spcPts val="0"/>
                        </a:spcAft>
                        <a:buNone/>
                      </a:pPr>
                      <a:r>
                        <a:rPr lang="en" sz="1200">
                          <a:latin typeface="Times New Roman"/>
                          <a:ea typeface="Times New Roman"/>
                          <a:cs typeface="Times New Roman"/>
                          <a:sym typeface="Times New Roman"/>
                        </a:rPr>
                        <a:t>3</a:t>
                      </a:r>
                      <a:endParaRPr sz="1200">
                        <a:latin typeface="Times New Roman"/>
                        <a:ea typeface="Times New Roman"/>
                        <a:cs typeface="Times New Roman"/>
                        <a:sym typeface="Times New Roman"/>
                      </a:endParaRPr>
                    </a:p>
                  </a:txBody>
                  <a:tcPr marT="63500" marB="63500" marR="63500" marL="63500">
                    <a:solidFill>
                      <a:srgbClr val="C9DAF8"/>
                    </a:solidFill>
                  </a:tcPr>
                </a:tc>
                <a:tc>
                  <a:txBody>
                    <a:bodyPr/>
                    <a:lstStyle/>
                    <a:p>
                      <a:pPr indent="0" lvl="0" marL="0" rtl="0" algn="ctr">
                        <a:spcBef>
                          <a:spcPts val="0"/>
                        </a:spcBef>
                        <a:spcAft>
                          <a:spcPts val="0"/>
                        </a:spcAft>
                        <a:buNone/>
                      </a:pPr>
                      <a:r>
                        <a:rPr lang="en" sz="1200">
                          <a:latin typeface="Times New Roman"/>
                          <a:ea typeface="Times New Roman"/>
                          <a:cs typeface="Times New Roman"/>
                          <a:sym typeface="Times New Roman"/>
                        </a:rPr>
                        <a:t>1</a:t>
                      </a:r>
                      <a:endParaRPr sz="1200">
                        <a:latin typeface="Times New Roman"/>
                        <a:ea typeface="Times New Roman"/>
                        <a:cs typeface="Times New Roman"/>
                        <a:sym typeface="Times New Roman"/>
                      </a:endParaRPr>
                    </a:p>
                  </a:txBody>
                  <a:tcPr marT="63500" marB="63500" marR="63500" marL="63500">
                    <a:solidFill>
                      <a:srgbClr val="C9DAF8"/>
                    </a:solidFill>
                  </a:tcPr>
                </a:tc>
                <a:tc>
                  <a:txBody>
                    <a:bodyPr/>
                    <a:lstStyle/>
                    <a:p>
                      <a:pPr indent="0" lvl="0" marL="0" rtl="0" algn="ctr">
                        <a:spcBef>
                          <a:spcPts val="0"/>
                        </a:spcBef>
                        <a:spcAft>
                          <a:spcPts val="0"/>
                        </a:spcAft>
                        <a:buNone/>
                      </a:pPr>
                      <a:r>
                        <a:rPr lang="en" sz="1200">
                          <a:latin typeface="Times New Roman"/>
                          <a:ea typeface="Times New Roman"/>
                          <a:cs typeface="Times New Roman"/>
                          <a:sym typeface="Times New Roman"/>
                        </a:rPr>
                        <a:t>4</a:t>
                      </a:r>
                      <a:endParaRPr sz="1200">
                        <a:latin typeface="Times New Roman"/>
                        <a:ea typeface="Times New Roman"/>
                        <a:cs typeface="Times New Roman"/>
                        <a:sym typeface="Times New Roman"/>
                      </a:endParaRPr>
                    </a:p>
                  </a:txBody>
                  <a:tcPr marT="63500" marB="63500" marR="63500" marL="63500">
                    <a:solidFill>
                      <a:srgbClr val="C9DAF8"/>
                    </a:solidFill>
                  </a:tcPr>
                </a:tc>
                <a:tc>
                  <a:txBody>
                    <a:bodyPr/>
                    <a:lstStyle/>
                    <a:p>
                      <a:pPr indent="0" lvl="0" marL="0" rtl="0" algn="ctr">
                        <a:spcBef>
                          <a:spcPts val="0"/>
                        </a:spcBef>
                        <a:spcAft>
                          <a:spcPts val="0"/>
                        </a:spcAft>
                        <a:buNone/>
                      </a:pPr>
                      <a:r>
                        <a:rPr lang="en" sz="1200">
                          <a:latin typeface="Times New Roman"/>
                          <a:ea typeface="Times New Roman"/>
                          <a:cs typeface="Times New Roman"/>
                          <a:sym typeface="Times New Roman"/>
                        </a:rPr>
                        <a:t>3</a:t>
                      </a:r>
                      <a:endParaRPr sz="1200">
                        <a:latin typeface="Times New Roman"/>
                        <a:ea typeface="Times New Roman"/>
                        <a:cs typeface="Times New Roman"/>
                        <a:sym typeface="Times New Roman"/>
                      </a:endParaRPr>
                    </a:p>
                  </a:txBody>
                  <a:tcPr marT="63500" marB="63500" marR="63500" marL="63500">
                    <a:solidFill>
                      <a:srgbClr val="C9DAF8"/>
                    </a:solidFill>
                  </a:tcPr>
                </a:tc>
                <a:tc>
                  <a:txBody>
                    <a:bodyPr/>
                    <a:lstStyle/>
                    <a:p>
                      <a:pPr indent="0" lvl="0" marL="0" rtl="0" algn="ctr">
                        <a:spcBef>
                          <a:spcPts val="0"/>
                        </a:spcBef>
                        <a:spcAft>
                          <a:spcPts val="0"/>
                        </a:spcAft>
                        <a:buNone/>
                      </a:pPr>
                      <a:r>
                        <a:rPr lang="en" sz="1200">
                          <a:latin typeface="Times New Roman"/>
                          <a:ea typeface="Times New Roman"/>
                          <a:cs typeface="Times New Roman"/>
                          <a:sym typeface="Times New Roman"/>
                        </a:rPr>
                        <a:t>3</a:t>
                      </a:r>
                      <a:endParaRPr sz="1200">
                        <a:latin typeface="Times New Roman"/>
                        <a:ea typeface="Times New Roman"/>
                        <a:cs typeface="Times New Roman"/>
                        <a:sym typeface="Times New Roman"/>
                      </a:endParaRPr>
                    </a:p>
                  </a:txBody>
                  <a:tcPr marT="63500" marB="63500" marR="63500" marL="63500">
                    <a:solidFill>
                      <a:srgbClr val="C9DAF8"/>
                    </a:solidFill>
                  </a:tcPr>
                </a:tc>
                <a:tc>
                  <a:txBody>
                    <a:bodyPr/>
                    <a:lstStyle/>
                    <a:p>
                      <a:pPr indent="0" lvl="0" marL="0" rtl="0" algn="ctr">
                        <a:spcBef>
                          <a:spcPts val="0"/>
                        </a:spcBef>
                        <a:spcAft>
                          <a:spcPts val="0"/>
                        </a:spcAft>
                        <a:buNone/>
                      </a:pPr>
                      <a:r>
                        <a:rPr lang="en" sz="1200">
                          <a:latin typeface="Times New Roman"/>
                          <a:ea typeface="Times New Roman"/>
                          <a:cs typeface="Times New Roman"/>
                          <a:sym typeface="Times New Roman"/>
                        </a:rPr>
                        <a:t>3</a:t>
                      </a:r>
                      <a:endParaRPr sz="1200">
                        <a:latin typeface="Times New Roman"/>
                        <a:ea typeface="Times New Roman"/>
                        <a:cs typeface="Times New Roman"/>
                        <a:sym typeface="Times New Roman"/>
                      </a:endParaRPr>
                    </a:p>
                  </a:txBody>
                  <a:tcPr marT="63500" marB="63500" marR="63500" marL="63500">
                    <a:solidFill>
                      <a:srgbClr val="C9DAF8"/>
                    </a:solidFill>
                  </a:tcPr>
                </a:tc>
                <a:tc>
                  <a:txBody>
                    <a:bodyPr/>
                    <a:lstStyle/>
                    <a:p>
                      <a:pPr indent="0" lvl="0" marL="0" rtl="0" algn="ctr">
                        <a:spcBef>
                          <a:spcPts val="0"/>
                        </a:spcBef>
                        <a:spcAft>
                          <a:spcPts val="0"/>
                        </a:spcAft>
                        <a:buNone/>
                      </a:pPr>
                      <a:r>
                        <a:rPr lang="en" sz="1200">
                          <a:latin typeface="Times New Roman"/>
                          <a:ea typeface="Times New Roman"/>
                          <a:cs typeface="Times New Roman"/>
                          <a:sym typeface="Times New Roman"/>
                        </a:rPr>
                        <a:t>29</a:t>
                      </a:r>
                      <a:endParaRPr sz="1200">
                        <a:latin typeface="Times New Roman"/>
                        <a:ea typeface="Times New Roman"/>
                        <a:cs typeface="Times New Roman"/>
                        <a:sym typeface="Times New Roman"/>
                      </a:endParaRPr>
                    </a:p>
                  </a:txBody>
                  <a:tcPr marT="63500" marB="63500" marR="63500" marL="63500">
                    <a:solidFill>
                      <a:srgbClr val="C9DAF8"/>
                    </a:solidFill>
                  </a:tcPr>
                </a:tc>
              </a:tr>
              <a:tr h="279400">
                <a:tc gridSpan="11">
                  <a:txBody>
                    <a:bodyPr/>
                    <a:lstStyle/>
                    <a:p>
                      <a:pPr indent="0" lvl="0" marL="0" rtl="0" algn="ctr">
                        <a:spcBef>
                          <a:spcPts val="0"/>
                        </a:spcBef>
                        <a:spcAft>
                          <a:spcPts val="0"/>
                        </a:spcAft>
                        <a:buNone/>
                      </a:pPr>
                      <a:r>
                        <a:rPr lang="en" sz="1200">
                          <a:latin typeface="Times New Roman"/>
                          <a:ea typeface="Times New Roman"/>
                          <a:cs typeface="Times New Roman"/>
                          <a:sym typeface="Times New Roman"/>
                        </a:rPr>
                        <a:t>Total</a:t>
                      </a:r>
                      <a:endParaRPr sz="1200">
                        <a:latin typeface="Times New Roman"/>
                        <a:ea typeface="Times New Roman"/>
                        <a:cs typeface="Times New Roman"/>
                        <a:sym typeface="Times New Roman"/>
                      </a:endParaRPr>
                    </a:p>
                  </a:txBody>
                  <a:tcPr marT="63500" marB="63500" marR="63500" marL="63500">
                    <a:solidFill>
                      <a:srgbClr val="A4C2F4"/>
                    </a:solidFill>
                  </a:tcPr>
                </a:tc>
                <a:tc hMerge="1"/>
                <a:tc hMerge="1"/>
                <a:tc hMerge="1"/>
                <a:tc hMerge="1"/>
                <a:tc hMerge="1"/>
                <a:tc hMerge="1"/>
                <a:tc hMerge="1"/>
                <a:tc hMerge="1"/>
                <a:tc hMerge="1"/>
                <a:tc hMerge="1"/>
                <a:tc>
                  <a:txBody>
                    <a:bodyPr/>
                    <a:lstStyle/>
                    <a:p>
                      <a:pPr indent="0" lvl="0" marL="0" rtl="0" algn="ctr">
                        <a:spcBef>
                          <a:spcPts val="0"/>
                        </a:spcBef>
                        <a:spcAft>
                          <a:spcPts val="0"/>
                        </a:spcAft>
                        <a:buNone/>
                      </a:pPr>
                      <a:r>
                        <a:rPr lang="en" sz="1200">
                          <a:latin typeface="Times New Roman"/>
                          <a:ea typeface="Times New Roman"/>
                          <a:cs typeface="Times New Roman"/>
                          <a:sym typeface="Times New Roman"/>
                        </a:rPr>
                        <a:t>161</a:t>
                      </a:r>
                      <a:endParaRPr sz="1200">
                        <a:latin typeface="Times New Roman"/>
                        <a:ea typeface="Times New Roman"/>
                        <a:cs typeface="Times New Roman"/>
                        <a:sym typeface="Times New Roman"/>
                      </a:endParaRPr>
                    </a:p>
                  </a:txBody>
                  <a:tcPr marT="63500" marB="63500" marR="63500" marL="63500">
                    <a:solidFill>
                      <a:srgbClr val="A4C2F4"/>
                    </a:solidFill>
                  </a:tcPr>
                </a:tc>
              </a:tr>
              <a:tr h="279400">
                <a:tc gridSpan="11">
                  <a:txBody>
                    <a:bodyPr/>
                    <a:lstStyle/>
                    <a:p>
                      <a:pPr indent="0" lvl="0" marL="0" rtl="0" algn="ctr">
                        <a:spcBef>
                          <a:spcPts val="0"/>
                        </a:spcBef>
                        <a:spcAft>
                          <a:spcPts val="0"/>
                        </a:spcAft>
                        <a:buNone/>
                      </a:pPr>
                      <a:r>
                        <a:rPr lang="en" sz="1200">
                          <a:latin typeface="Times New Roman"/>
                          <a:ea typeface="Times New Roman"/>
                          <a:cs typeface="Times New Roman"/>
                          <a:sym typeface="Times New Roman"/>
                        </a:rPr>
                        <a:t>SUS Score</a:t>
                      </a:r>
                      <a:endParaRPr sz="1200">
                        <a:latin typeface="Times New Roman"/>
                        <a:ea typeface="Times New Roman"/>
                        <a:cs typeface="Times New Roman"/>
                        <a:sym typeface="Times New Roman"/>
                      </a:endParaRPr>
                    </a:p>
                  </a:txBody>
                  <a:tcPr marT="63500" marB="63500" marR="63500" marL="63500">
                    <a:solidFill>
                      <a:srgbClr val="C9DAF8"/>
                    </a:solidFill>
                  </a:tcPr>
                </a:tc>
                <a:tc hMerge="1"/>
                <a:tc hMerge="1"/>
                <a:tc hMerge="1"/>
                <a:tc hMerge="1"/>
                <a:tc hMerge="1"/>
                <a:tc hMerge="1"/>
                <a:tc hMerge="1"/>
                <a:tc hMerge="1"/>
                <a:tc hMerge="1"/>
                <a:tc hMerge="1"/>
                <a:tc>
                  <a:txBody>
                    <a:bodyPr/>
                    <a:lstStyle/>
                    <a:p>
                      <a:pPr indent="0" lvl="0" marL="0" rtl="0" algn="ctr">
                        <a:spcBef>
                          <a:spcPts val="0"/>
                        </a:spcBef>
                        <a:spcAft>
                          <a:spcPts val="0"/>
                        </a:spcAft>
                        <a:buNone/>
                      </a:pPr>
                      <a:r>
                        <a:rPr lang="en" sz="1200">
                          <a:latin typeface="Times New Roman"/>
                          <a:ea typeface="Times New Roman"/>
                          <a:cs typeface="Times New Roman"/>
                          <a:sym typeface="Times New Roman"/>
                        </a:rPr>
                        <a:t>80.5</a:t>
                      </a:r>
                      <a:endParaRPr sz="1200">
                        <a:latin typeface="Times New Roman"/>
                        <a:ea typeface="Times New Roman"/>
                        <a:cs typeface="Times New Roman"/>
                        <a:sym typeface="Times New Roman"/>
                      </a:endParaRPr>
                    </a:p>
                  </a:txBody>
                  <a:tcPr marT="63500" marB="63500" marR="63500" marL="63500">
                    <a:solidFill>
                      <a:srgbClr val="C9DAF8"/>
                    </a:solidFill>
                  </a:tcPr>
                </a:tc>
              </a:tr>
            </a:tbl>
          </a:graphicData>
        </a:graphic>
      </p:graphicFrame>
      <p:pic>
        <p:nvPicPr>
          <p:cNvPr id="698" name="Google Shape;698;p64"/>
          <p:cNvPicPr preferRelativeResize="0"/>
          <p:nvPr/>
        </p:nvPicPr>
        <p:blipFill>
          <a:blip r:embed="rId3">
            <a:alphaModFix/>
          </a:blip>
          <a:stretch>
            <a:fillRect/>
          </a:stretch>
        </p:blipFill>
        <p:spPr>
          <a:xfrm>
            <a:off x="4403000" y="68000"/>
            <a:ext cx="3501225" cy="11670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2" name="Shape 702"/>
        <p:cNvGrpSpPr/>
        <p:nvPr/>
      </p:nvGrpSpPr>
      <p:grpSpPr>
        <a:xfrm>
          <a:off x="0" y="0"/>
          <a:ext cx="0" cy="0"/>
          <a:chOff x="0" y="0"/>
          <a:chExt cx="0" cy="0"/>
        </a:xfrm>
      </p:grpSpPr>
      <p:sp>
        <p:nvSpPr>
          <p:cNvPr id="703" name="Google Shape;703;p65"/>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NPS</a:t>
            </a:r>
            <a:endParaRPr/>
          </a:p>
        </p:txBody>
      </p:sp>
      <p:graphicFrame>
        <p:nvGraphicFramePr>
          <p:cNvPr id="704" name="Google Shape;704;p65"/>
          <p:cNvGraphicFramePr/>
          <p:nvPr/>
        </p:nvGraphicFramePr>
        <p:xfrm>
          <a:off x="1676400" y="1049725"/>
          <a:ext cx="3000000" cy="3000000"/>
        </p:xfrm>
        <a:graphic>
          <a:graphicData uri="http://schemas.openxmlformats.org/drawingml/2006/table">
            <a:tbl>
              <a:tblPr>
                <a:noFill/>
                <a:tableStyleId>{3A685696-1B0A-40B0-B8DF-14C933BE549C}</a:tableStyleId>
              </a:tblPr>
              <a:tblGrid>
                <a:gridCol w="1381125"/>
                <a:gridCol w="4562475"/>
              </a:tblGrid>
              <a:tr h="12700">
                <a:tc>
                  <a:txBody>
                    <a:bodyPr/>
                    <a:lstStyle/>
                    <a:p>
                      <a:pPr indent="0" lvl="0" marL="0" rtl="0" algn="ctr">
                        <a:spcBef>
                          <a:spcPts val="0"/>
                        </a:spcBef>
                        <a:spcAft>
                          <a:spcPts val="0"/>
                        </a:spcAft>
                        <a:buNone/>
                      </a:pPr>
                      <a:r>
                        <a:rPr lang="en" sz="1200">
                          <a:latin typeface="Times New Roman"/>
                          <a:ea typeface="Times New Roman"/>
                          <a:cs typeface="Times New Roman"/>
                          <a:sym typeface="Times New Roman"/>
                        </a:rPr>
                        <a:t>Nomor Responden</a:t>
                      </a:r>
                      <a:endParaRPr sz="1200">
                        <a:latin typeface="Times New Roman"/>
                        <a:ea typeface="Times New Roman"/>
                        <a:cs typeface="Times New Roman"/>
                        <a:sym typeface="Times New Roman"/>
                      </a:endParaRPr>
                    </a:p>
                  </a:txBody>
                  <a:tcPr marT="63500" marB="63500" marR="63500" marL="63500">
                    <a:solidFill>
                      <a:srgbClr val="C9DAF8"/>
                    </a:solidFill>
                  </a:tcPr>
                </a:tc>
                <a:tc>
                  <a:txBody>
                    <a:bodyPr/>
                    <a:lstStyle/>
                    <a:p>
                      <a:pPr indent="0" lvl="0" marL="0" rtl="0" algn="ctr">
                        <a:spcBef>
                          <a:spcPts val="0"/>
                        </a:spcBef>
                        <a:spcAft>
                          <a:spcPts val="0"/>
                        </a:spcAft>
                        <a:buNone/>
                      </a:pPr>
                      <a:r>
                        <a:rPr lang="en" sz="1200">
                          <a:latin typeface="Times New Roman"/>
                          <a:ea typeface="Times New Roman"/>
                          <a:cs typeface="Times New Roman"/>
                          <a:sym typeface="Times New Roman"/>
                        </a:rPr>
                        <a:t>Apakah Anda akan merekomendasikan aplikasi ke orang lain?</a:t>
                      </a:r>
                      <a:endParaRPr sz="1200">
                        <a:latin typeface="Times New Roman"/>
                        <a:ea typeface="Times New Roman"/>
                        <a:cs typeface="Times New Roman"/>
                        <a:sym typeface="Times New Roman"/>
                      </a:endParaRPr>
                    </a:p>
                  </a:txBody>
                  <a:tcPr marT="63500" marB="63500" marR="63500" marL="63500">
                    <a:solidFill>
                      <a:srgbClr val="C9DAF8"/>
                    </a:solidFill>
                  </a:tcPr>
                </a:tc>
              </a:tr>
              <a:tr h="12700">
                <a:tc>
                  <a:txBody>
                    <a:bodyPr/>
                    <a:lstStyle/>
                    <a:p>
                      <a:pPr indent="0" lvl="0" marL="0" rtl="0" algn="ctr">
                        <a:spcBef>
                          <a:spcPts val="0"/>
                        </a:spcBef>
                        <a:spcAft>
                          <a:spcPts val="0"/>
                        </a:spcAft>
                        <a:buNone/>
                      </a:pPr>
                      <a:r>
                        <a:rPr lang="en" sz="1200">
                          <a:latin typeface="Times New Roman"/>
                          <a:ea typeface="Times New Roman"/>
                          <a:cs typeface="Times New Roman"/>
                          <a:sym typeface="Times New Roman"/>
                        </a:rPr>
                        <a:t>1</a:t>
                      </a:r>
                      <a:endParaRPr sz="1200">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lang="en" sz="1200">
                          <a:latin typeface="Times New Roman"/>
                          <a:ea typeface="Times New Roman"/>
                          <a:cs typeface="Times New Roman"/>
                          <a:sym typeface="Times New Roman"/>
                        </a:rPr>
                        <a:t>10</a:t>
                      </a:r>
                      <a:endParaRPr sz="1200">
                        <a:latin typeface="Times New Roman"/>
                        <a:ea typeface="Times New Roman"/>
                        <a:cs typeface="Times New Roman"/>
                        <a:sym typeface="Times New Roman"/>
                      </a:endParaRPr>
                    </a:p>
                  </a:txBody>
                  <a:tcPr marT="63500" marB="63500" marR="63500" marL="63500"/>
                </a:tc>
              </a:tr>
              <a:tr h="12700">
                <a:tc>
                  <a:txBody>
                    <a:bodyPr/>
                    <a:lstStyle/>
                    <a:p>
                      <a:pPr indent="0" lvl="0" marL="0" rtl="0" algn="ctr">
                        <a:spcBef>
                          <a:spcPts val="0"/>
                        </a:spcBef>
                        <a:spcAft>
                          <a:spcPts val="0"/>
                        </a:spcAft>
                        <a:buNone/>
                      </a:pPr>
                      <a:r>
                        <a:rPr lang="en" sz="1200">
                          <a:latin typeface="Times New Roman"/>
                          <a:ea typeface="Times New Roman"/>
                          <a:cs typeface="Times New Roman"/>
                          <a:sym typeface="Times New Roman"/>
                        </a:rPr>
                        <a:t>2</a:t>
                      </a:r>
                      <a:endParaRPr sz="1200">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lang="en" sz="1200">
                          <a:latin typeface="Times New Roman"/>
                          <a:ea typeface="Times New Roman"/>
                          <a:cs typeface="Times New Roman"/>
                          <a:sym typeface="Times New Roman"/>
                        </a:rPr>
                        <a:t>8</a:t>
                      </a:r>
                      <a:endParaRPr sz="1200">
                        <a:latin typeface="Times New Roman"/>
                        <a:ea typeface="Times New Roman"/>
                        <a:cs typeface="Times New Roman"/>
                        <a:sym typeface="Times New Roman"/>
                      </a:endParaRPr>
                    </a:p>
                  </a:txBody>
                  <a:tcPr marT="63500" marB="63500" marR="63500" marL="63500"/>
                </a:tc>
              </a:tr>
              <a:tr h="12700">
                <a:tc>
                  <a:txBody>
                    <a:bodyPr/>
                    <a:lstStyle/>
                    <a:p>
                      <a:pPr indent="0" lvl="0" marL="0" rtl="0" algn="ctr">
                        <a:spcBef>
                          <a:spcPts val="0"/>
                        </a:spcBef>
                        <a:spcAft>
                          <a:spcPts val="0"/>
                        </a:spcAft>
                        <a:buNone/>
                      </a:pPr>
                      <a:r>
                        <a:rPr lang="en" sz="1200">
                          <a:latin typeface="Times New Roman"/>
                          <a:ea typeface="Times New Roman"/>
                          <a:cs typeface="Times New Roman"/>
                          <a:sym typeface="Times New Roman"/>
                        </a:rPr>
                        <a:t>3</a:t>
                      </a:r>
                      <a:endParaRPr sz="1200">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lang="en" sz="1200">
                          <a:latin typeface="Times New Roman"/>
                          <a:ea typeface="Times New Roman"/>
                          <a:cs typeface="Times New Roman"/>
                          <a:sym typeface="Times New Roman"/>
                        </a:rPr>
                        <a:t>9</a:t>
                      </a:r>
                      <a:endParaRPr sz="1200">
                        <a:latin typeface="Times New Roman"/>
                        <a:ea typeface="Times New Roman"/>
                        <a:cs typeface="Times New Roman"/>
                        <a:sym typeface="Times New Roman"/>
                      </a:endParaRPr>
                    </a:p>
                  </a:txBody>
                  <a:tcPr marT="63500" marB="63500" marR="63500" marL="63500"/>
                </a:tc>
              </a:tr>
              <a:tr h="12700">
                <a:tc>
                  <a:txBody>
                    <a:bodyPr/>
                    <a:lstStyle/>
                    <a:p>
                      <a:pPr indent="0" lvl="0" marL="0" rtl="0" algn="ctr">
                        <a:spcBef>
                          <a:spcPts val="0"/>
                        </a:spcBef>
                        <a:spcAft>
                          <a:spcPts val="0"/>
                        </a:spcAft>
                        <a:buNone/>
                      </a:pPr>
                      <a:r>
                        <a:rPr lang="en" sz="1200">
                          <a:latin typeface="Times New Roman"/>
                          <a:ea typeface="Times New Roman"/>
                          <a:cs typeface="Times New Roman"/>
                          <a:sym typeface="Times New Roman"/>
                        </a:rPr>
                        <a:t>4</a:t>
                      </a:r>
                      <a:endParaRPr sz="1200">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lang="en" sz="1200">
                          <a:latin typeface="Times New Roman"/>
                          <a:ea typeface="Times New Roman"/>
                          <a:cs typeface="Times New Roman"/>
                          <a:sym typeface="Times New Roman"/>
                        </a:rPr>
                        <a:t>9</a:t>
                      </a:r>
                      <a:endParaRPr sz="1200">
                        <a:latin typeface="Times New Roman"/>
                        <a:ea typeface="Times New Roman"/>
                        <a:cs typeface="Times New Roman"/>
                        <a:sym typeface="Times New Roman"/>
                      </a:endParaRPr>
                    </a:p>
                  </a:txBody>
                  <a:tcPr marT="63500" marB="63500" marR="63500" marL="63500"/>
                </a:tc>
              </a:tr>
              <a:tr h="12700">
                <a:tc>
                  <a:txBody>
                    <a:bodyPr/>
                    <a:lstStyle/>
                    <a:p>
                      <a:pPr indent="0" lvl="0" marL="0" rtl="0" algn="ctr">
                        <a:spcBef>
                          <a:spcPts val="0"/>
                        </a:spcBef>
                        <a:spcAft>
                          <a:spcPts val="0"/>
                        </a:spcAft>
                        <a:buNone/>
                      </a:pPr>
                      <a:r>
                        <a:rPr lang="en" sz="1200">
                          <a:latin typeface="Times New Roman"/>
                          <a:ea typeface="Times New Roman"/>
                          <a:cs typeface="Times New Roman"/>
                          <a:sym typeface="Times New Roman"/>
                        </a:rPr>
                        <a:t>5</a:t>
                      </a:r>
                      <a:endParaRPr sz="1200">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lang="en" sz="1200">
                          <a:latin typeface="Times New Roman"/>
                          <a:ea typeface="Times New Roman"/>
                          <a:cs typeface="Times New Roman"/>
                          <a:sym typeface="Times New Roman"/>
                        </a:rPr>
                        <a:t>8</a:t>
                      </a:r>
                      <a:endParaRPr sz="1200">
                        <a:latin typeface="Times New Roman"/>
                        <a:ea typeface="Times New Roman"/>
                        <a:cs typeface="Times New Roman"/>
                        <a:sym typeface="Times New Roman"/>
                      </a:endParaRPr>
                    </a:p>
                  </a:txBody>
                  <a:tcPr marT="63500" marB="63500" marR="63500" marL="63500"/>
                </a:tc>
              </a:tr>
            </a:tbl>
          </a:graphicData>
        </a:graphic>
      </p:graphicFrame>
      <p:graphicFrame>
        <p:nvGraphicFramePr>
          <p:cNvPr id="705" name="Google Shape;705;p65"/>
          <p:cNvGraphicFramePr/>
          <p:nvPr/>
        </p:nvGraphicFramePr>
        <p:xfrm>
          <a:off x="1676400" y="3279275"/>
          <a:ext cx="3000000" cy="3000000"/>
        </p:xfrm>
        <a:graphic>
          <a:graphicData uri="http://schemas.openxmlformats.org/drawingml/2006/table">
            <a:tbl>
              <a:tblPr>
                <a:noFill/>
                <a:tableStyleId>{3A685696-1B0A-40B0-B8DF-14C933BE549C}</a:tableStyleId>
              </a:tblPr>
              <a:tblGrid>
                <a:gridCol w="1981200"/>
                <a:gridCol w="1981200"/>
                <a:gridCol w="1981200"/>
              </a:tblGrid>
              <a:tr h="12700">
                <a:tc>
                  <a:txBody>
                    <a:bodyPr/>
                    <a:lstStyle/>
                    <a:p>
                      <a:pPr indent="0" lvl="0" marL="0" rtl="0" algn="ctr">
                        <a:spcBef>
                          <a:spcPts val="0"/>
                        </a:spcBef>
                        <a:spcAft>
                          <a:spcPts val="0"/>
                        </a:spcAft>
                        <a:buNone/>
                      </a:pPr>
                      <a:r>
                        <a:rPr lang="en" sz="1200">
                          <a:latin typeface="Times New Roman"/>
                          <a:ea typeface="Times New Roman"/>
                          <a:cs typeface="Times New Roman"/>
                          <a:sym typeface="Times New Roman"/>
                        </a:rPr>
                        <a:t>Type</a:t>
                      </a:r>
                      <a:endParaRPr sz="1200">
                        <a:latin typeface="Times New Roman"/>
                        <a:ea typeface="Times New Roman"/>
                        <a:cs typeface="Times New Roman"/>
                        <a:sym typeface="Times New Roman"/>
                      </a:endParaRPr>
                    </a:p>
                  </a:txBody>
                  <a:tcPr marT="63500" marB="63500" marR="63500" marL="63500">
                    <a:solidFill>
                      <a:srgbClr val="C9DAF8"/>
                    </a:solidFill>
                  </a:tcPr>
                </a:tc>
                <a:tc>
                  <a:txBody>
                    <a:bodyPr/>
                    <a:lstStyle/>
                    <a:p>
                      <a:pPr indent="0" lvl="0" marL="0" rtl="0" algn="ctr">
                        <a:spcBef>
                          <a:spcPts val="0"/>
                        </a:spcBef>
                        <a:spcAft>
                          <a:spcPts val="0"/>
                        </a:spcAft>
                        <a:buNone/>
                      </a:pPr>
                      <a:r>
                        <a:rPr lang="en" sz="1200">
                          <a:latin typeface="Times New Roman"/>
                          <a:ea typeface="Times New Roman"/>
                          <a:cs typeface="Times New Roman"/>
                          <a:sym typeface="Times New Roman"/>
                        </a:rPr>
                        <a:t>N orang</a:t>
                      </a:r>
                      <a:endParaRPr sz="1200">
                        <a:latin typeface="Times New Roman"/>
                        <a:ea typeface="Times New Roman"/>
                        <a:cs typeface="Times New Roman"/>
                        <a:sym typeface="Times New Roman"/>
                      </a:endParaRPr>
                    </a:p>
                  </a:txBody>
                  <a:tcPr marT="63500" marB="63500" marR="63500" marL="63500">
                    <a:solidFill>
                      <a:srgbClr val="C9DAF8"/>
                    </a:solidFill>
                  </a:tcPr>
                </a:tc>
                <a:tc>
                  <a:txBody>
                    <a:bodyPr/>
                    <a:lstStyle/>
                    <a:p>
                      <a:pPr indent="0" lvl="0" marL="0" rtl="0" algn="ctr">
                        <a:spcBef>
                          <a:spcPts val="0"/>
                        </a:spcBef>
                        <a:spcAft>
                          <a:spcPts val="0"/>
                        </a:spcAft>
                        <a:buNone/>
                      </a:pPr>
                      <a:r>
                        <a:rPr lang="en" sz="1200">
                          <a:latin typeface="Times New Roman"/>
                          <a:ea typeface="Times New Roman"/>
                          <a:cs typeface="Times New Roman"/>
                          <a:sym typeface="Times New Roman"/>
                        </a:rPr>
                        <a:t>%</a:t>
                      </a:r>
                      <a:endParaRPr sz="1200">
                        <a:latin typeface="Times New Roman"/>
                        <a:ea typeface="Times New Roman"/>
                        <a:cs typeface="Times New Roman"/>
                        <a:sym typeface="Times New Roman"/>
                      </a:endParaRPr>
                    </a:p>
                  </a:txBody>
                  <a:tcPr marT="63500" marB="63500" marR="63500" marL="63500">
                    <a:solidFill>
                      <a:srgbClr val="C9DAF8"/>
                    </a:solidFill>
                  </a:tcPr>
                </a:tc>
              </a:tr>
              <a:tr h="12700">
                <a:tc>
                  <a:txBody>
                    <a:bodyPr/>
                    <a:lstStyle/>
                    <a:p>
                      <a:pPr indent="0" lvl="0" marL="0" rtl="0" algn="ctr">
                        <a:spcBef>
                          <a:spcPts val="0"/>
                        </a:spcBef>
                        <a:spcAft>
                          <a:spcPts val="0"/>
                        </a:spcAft>
                        <a:buNone/>
                      </a:pPr>
                      <a:r>
                        <a:rPr lang="en" sz="1200">
                          <a:latin typeface="Times New Roman"/>
                          <a:ea typeface="Times New Roman"/>
                          <a:cs typeface="Times New Roman"/>
                          <a:sym typeface="Times New Roman"/>
                        </a:rPr>
                        <a:t>Promoters</a:t>
                      </a:r>
                      <a:endParaRPr sz="1200">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lang="en" sz="1200">
                          <a:latin typeface="Times New Roman"/>
                          <a:ea typeface="Times New Roman"/>
                          <a:cs typeface="Times New Roman"/>
                          <a:sym typeface="Times New Roman"/>
                        </a:rPr>
                        <a:t>3</a:t>
                      </a:r>
                      <a:endParaRPr sz="1200">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lang="en" sz="1200">
                          <a:latin typeface="Times New Roman"/>
                          <a:ea typeface="Times New Roman"/>
                          <a:cs typeface="Times New Roman"/>
                          <a:sym typeface="Times New Roman"/>
                        </a:rPr>
                        <a:t>60 %</a:t>
                      </a:r>
                      <a:endParaRPr sz="1200">
                        <a:latin typeface="Times New Roman"/>
                        <a:ea typeface="Times New Roman"/>
                        <a:cs typeface="Times New Roman"/>
                        <a:sym typeface="Times New Roman"/>
                      </a:endParaRPr>
                    </a:p>
                  </a:txBody>
                  <a:tcPr marT="63500" marB="63500" marR="63500" marL="63500"/>
                </a:tc>
              </a:tr>
              <a:tr h="12700">
                <a:tc>
                  <a:txBody>
                    <a:bodyPr/>
                    <a:lstStyle/>
                    <a:p>
                      <a:pPr indent="0" lvl="0" marL="0" rtl="0" algn="ctr">
                        <a:spcBef>
                          <a:spcPts val="0"/>
                        </a:spcBef>
                        <a:spcAft>
                          <a:spcPts val="0"/>
                        </a:spcAft>
                        <a:buNone/>
                      </a:pPr>
                      <a:r>
                        <a:rPr lang="en" sz="1200">
                          <a:latin typeface="Times New Roman"/>
                          <a:ea typeface="Times New Roman"/>
                          <a:cs typeface="Times New Roman"/>
                          <a:sym typeface="Times New Roman"/>
                        </a:rPr>
                        <a:t>Passives</a:t>
                      </a:r>
                      <a:endParaRPr sz="1200">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lang="en" sz="1200">
                          <a:latin typeface="Times New Roman"/>
                          <a:ea typeface="Times New Roman"/>
                          <a:cs typeface="Times New Roman"/>
                          <a:sym typeface="Times New Roman"/>
                        </a:rPr>
                        <a:t>2</a:t>
                      </a:r>
                      <a:endParaRPr sz="1200">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lang="en" sz="1200">
                          <a:latin typeface="Times New Roman"/>
                          <a:ea typeface="Times New Roman"/>
                          <a:cs typeface="Times New Roman"/>
                          <a:sym typeface="Times New Roman"/>
                        </a:rPr>
                        <a:t>40 %</a:t>
                      </a:r>
                      <a:endParaRPr sz="1200">
                        <a:latin typeface="Times New Roman"/>
                        <a:ea typeface="Times New Roman"/>
                        <a:cs typeface="Times New Roman"/>
                        <a:sym typeface="Times New Roman"/>
                      </a:endParaRPr>
                    </a:p>
                  </a:txBody>
                  <a:tcPr marT="63500" marB="63500" marR="63500" marL="63500"/>
                </a:tc>
              </a:tr>
              <a:tr h="12700">
                <a:tc>
                  <a:txBody>
                    <a:bodyPr/>
                    <a:lstStyle/>
                    <a:p>
                      <a:pPr indent="0" lvl="0" marL="0" rtl="0" algn="ctr">
                        <a:spcBef>
                          <a:spcPts val="0"/>
                        </a:spcBef>
                        <a:spcAft>
                          <a:spcPts val="0"/>
                        </a:spcAft>
                        <a:buNone/>
                      </a:pPr>
                      <a:r>
                        <a:rPr lang="en" sz="1200">
                          <a:latin typeface="Times New Roman"/>
                          <a:ea typeface="Times New Roman"/>
                          <a:cs typeface="Times New Roman"/>
                          <a:sym typeface="Times New Roman"/>
                        </a:rPr>
                        <a:t>Detractors</a:t>
                      </a:r>
                      <a:endParaRPr sz="1200">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lang="en" sz="1200">
                          <a:latin typeface="Times New Roman"/>
                          <a:ea typeface="Times New Roman"/>
                          <a:cs typeface="Times New Roman"/>
                          <a:sym typeface="Times New Roman"/>
                        </a:rPr>
                        <a:t>0</a:t>
                      </a:r>
                      <a:endParaRPr sz="1200">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lang="en" sz="1200">
                          <a:latin typeface="Times New Roman"/>
                          <a:ea typeface="Times New Roman"/>
                          <a:cs typeface="Times New Roman"/>
                          <a:sym typeface="Times New Roman"/>
                        </a:rPr>
                        <a:t>0 %</a:t>
                      </a:r>
                      <a:endParaRPr sz="1200">
                        <a:latin typeface="Times New Roman"/>
                        <a:ea typeface="Times New Roman"/>
                        <a:cs typeface="Times New Roman"/>
                        <a:sym typeface="Times New Roman"/>
                      </a:endParaRPr>
                    </a:p>
                  </a:txBody>
                  <a:tcPr marT="63500" marB="63500" marR="63500" marL="63500"/>
                </a:tc>
              </a:tr>
            </a:tbl>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09" name="Shape 709"/>
        <p:cNvGrpSpPr/>
        <p:nvPr/>
      </p:nvGrpSpPr>
      <p:grpSpPr>
        <a:xfrm>
          <a:off x="0" y="0"/>
          <a:ext cx="0" cy="0"/>
          <a:chOff x="0" y="0"/>
          <a:chExt cx="0" cy="0"/>
        </a:xfrm>
      </p:grpSpPr>
      <p:sp>
        <p:nvSpPr>
          <p:cNvPr id="710" name="Google Shape;710;p66"/>
          <p:cNvSpPr txBox="1"/>
          <p:nvPr>
            <p:ph type="title"/>
          </p:nvPr>
        </p:nvSpPr>
        <p:spPr>
          <a:xfrm>
            <a:off x="713100" y="1273050"/>
            <a:ext cx="7717800" cy="2100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60%</a:t>
            </a:r>
            <a:endParaRPr/>
          </a:p>
        </p:txBody>
      </p:sp>
      <p:sp>
        <p:nvSpPr>
          <p:cNvPr id="711" name="Google Shape;711;p66"/>
          <p:cNvSpPr txBox="1"/>
          <p:nvPr>
            <p:ph idx="1" type="subTitle"/>
          </p:nvPr>
        </p:nvSpPr>
        <p:spPr>
          <a:xfrm>
            <a:off x="713050" y="3373350"/>
            <a:ext cx="7717800" cy="497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Net Promoter Score = % Promoters - % Detractors</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15" name="Shape 715"/>
        <p:cNvGrpSpPr/>
        <p:nvPr/>
      </p:nvGrpSpPr>
      <p:grpSpPr>
        <a:xfrm>
          <a:off x="0" y="0"/>
          <a:ext cx="0" cy="0"/>
          <a:chOff x="0" y="0"/>
          <a:chExt cx="0" cy="0"/>
        </a:xfrm>
      </p:grpSpPr>
      <p:sp>
        <p:nvSpPr>
          <p:cNvPr id="716" name="Google Shape;716;p67"/>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Advantages</a:t>
            </a:r>
            <a:endParaRPr sz="2000"/>
          </a:p>
        </p:txBody>
      </p:sp>
      <p:sp>
        <p:nvSpPr>
          <p:cNvPr id="717" name="Google Shape;717;p67"/>
          <p:cNvSpPr txBox="1"/>
          <p:nvPr>
            <p:ph idx="4294967295" type="body"/>
          </p:nvPr>
        </p:nvSpPr>
        <p:spPr>
          <a:xfrm>
            <a:off x="720000" y="1215752"/>
            <a:ext cx="7704000" cy="34164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SzPts val="1500"/>
              <a:buAutoNum type="arabicPeriod"/>
            </a:pPr>
            <a:r>
              <a:rPr lang="en"/>
              <a:t>Website dapat membantu PRS karena memiliki banyak fungsionalitas.</a:t>
            </a:r>
            <a:endParaRPr/>
          </a:p>
          <a:p>
            <a:pPr indent="-323850" lvl="0" marL="457200" rtl="0" algn="l">
              <a:spcBef>
                <a:spcPts val="0"/>
              </a:spcBef>
              <a:spcAft>
                <a:spcPts val="0"/>
              </a:spcAft>
              <a:buSzPts val="1500"/>
              <a:buAutoNum type="arabicPeriod"/>
            </a:pPr>
            <a:r>
              <a:rPr lang="en"/>
              <a:t>Website menjadi solusi dan kakas yang tepat guna untuk membantu PRS.</a:t>
            </a:r>
            <a:endParaRPr/>
          </a:p>
          <a:p>
            <a:pPr indent="-323850" lvl="0" marL="457200" rtl="0" algn="l">
              <a:spcBef>
                <a:spcPts val="0"/>
              </a:spcBef>
              <a:spcAft>
                <a:spcPts val="0"/>
              </a:spcAft>
              <a:buSzPts val="1500"/>
              <a:buAutoNum type="arabicPeriod"/>
            </a:pPr>
            <a:r>
              <a:rPr lang="en"/>
              <a:t>Penggunaan warna yang soft dan beragam disukai pengguna. Pengelompokan mata kuliah berdasar program studi dinilai baik untuk menjadi perhatian ketika memilih mata kuliah.</a:t>
            </a:r>
            <a:endParaRPr/>
          </a:p>
          <a:p>
            <a:pPr indent="-323850" lvl="0" marL="457200" rtl="0" algn="l">
              <a:spcBef>
                <a:spcPts val="0"/>
              </a:spcBef>
              <a:spcAft>
                <a:spcPts val="0"/>
              </a:spcAft>
              <a:buSzPts val="1500"/>
              <a:buAutoNum type="arabicPeriod"/>
            </a:pPr>
            <a:r>
              <a:rPr lang="en"/>
              <a:t>Seluruh pengguna yang melakukan user testing tertarik untuk menggunakan website</a:t>
            </a:r>
            <a:endParaRPr/>
          </a:p>
          <a:p>
            <a:pPr indent="-323850" lvl="0" marL="457200" rtl="0" algn="l">
              <a:spcBef>
                <a:spcPts val="0"/>
              </a:spcBef>
              <a:spcAft>
                <a:spcPts val="0"/>
              </a:spcAft>
              <a:buSzPts val="1500"/>
              <a:buAutoNum type="arabicPeriod"/>
            </a:pPr>
            <a:r>
              <a:rPr lang="en"/>
              <a:t>Desain yang rapi dan simpel memudahkan pengguna menggunakan website dan memperoleh informasi</a:t>
            </a:r>
            <a:endParaRPr/>
          </a:p>
          <a:p>
            <a:pPr indent="0" lvl="0" marL="0" rtl="0" algn="l">
              <a:spcBef>
                <a:spcPts val="0"/>
              </a:spcBef>
              <a:spcAft>
                <a:spcPts val="0"/>
              </a:spcAft>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21" name="Shape 721"/>
        <p:cNvGrpSpPr/>
        <p:nvPr/>
      </p:nvGrpSpPr>
      <p:grpSpPr>
        <a:xfrm>
          <a:off x="0" y="0"/>
          <a:ext cx="0" cy="0"/>
          <a:chOff x="0" y="0"/>
          <a:chExt cx="0" cy="0"/>
        </a:xfrm>
      </p:grpSpPr>
      <p:sp>
        <p:nvSpPr>
          <p:cNvPr id="722" name="Google Shape;722;p68"/>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i="1" lang="en"/>
              <a:t>Feedback User</a:t>
            </a:r>
            <a:endParaRPr i="1"/>
          </a:p>
        </p:txBody>
      </p:sp>
      <p:sp>
        <p:nvSpPr>
          <p:cNvPr id="723" name="Google Shape;723;p68"/>
          <p:cNvSpPr txBox="1"/>
          <p:nvPr>
            <p:ph idx="4294967295" type="body"/>
          </p:nvPr>
        </p:nvSpPr>
        <p:spPr>
          <a:xfrm>
            <a:off x="720000" y="1215752"/>
            <a:ext cx="7704000" cy="34164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Clr>
                <a:srgbClr val="FF0000"/>
              </a:buClr>
              <a:buSzPts val="1500"/>
              <a:buAutoNum type="arabicPeriod"/>
            </a:pPr>
            <a:r>
              <a:rPr lang="en">
                <a:solidFill>
                  <a:srgbClr val="FF0000"/>
                </a:solidFill>
              </a:rPr>
              <a:t>Performa website</a:t>
            </a:r>
            <a:endParaRPr>
              <a:solidFill>
                <a:srgbClr val="FF0000"/>
              </a:solidFill>
            </a:endParaRPr>
          </a:p>
          <a:p>
            <a:pPr indent="-323850" lvl="0" marL="457200" rtl="0" algn="l">
              <a:spcBef>
                <a:spcPts val="0"/>
              </a:spcBef>
              <a:spcAft>
                <a:spcPts val="0"/>
              </a:spcAft>
              <a:buSzPts val="1500"/>
              <a:buAutoNum type="arabicPeriod"/>
            </a:pPr>
            <a:r>
              <a:rPr lang="en"/>
              <a:t>Ukuran tulisan</a:t>
            </a:r>
            <a:endParaRPr/>
          </a:p>
          <a:p>
            <a:pPr indent="-323850" lvl="0" marL="457200" rtl="0" algn="l">
              <a:spcBef>
                <a:spcPts val="0"/>
              </a:spcBef>
              <a:spcAft>
                <a:spcPts val="0"/>
              </a:spcAft>
              <a:buSzPts val="1500"/>
              <a:buAutoNum type="arabicPeriod"/>
            </a:pPr>
            <a:r>
              <a:rPr lang="en"/>
              <a:t>Laman penjadwalan yang kurang intuitif</a:t>
            </a:r>
            <a:endParaRPr/>
          </a:p>
          <a:p>
            <a:pPr indent="-323850" lvl="0" marL="457200" rtl="0" algn="l">
              <a:spcBef>
                <a:spcPts val="0"/>
              </a:spcBef>
              <a:spcAft>
                <a:spcPts val="0"/>
              </a:spcAft>
              <a:buSzPts val="1500"/>
              <a:buAutoNum type="arabicPeriod"/>
            </a:pPr>
            <a:r>
              <a:rPr lang="en"/>
              <a:t>Beberapa fungsi aplikasi yang belum jalan atau memiliki </a:t>
            </a:r>
            <a:r>
              <a:rPr i="1" lang="en"/>
              <a:t>unexpected behavior</a:t>
            </a:r>
            <a:endParaRPr/>
          </a:p>
          <a:p>
            <a:pPr indent="-323850" lvl="0" marL="457200" rtl="0" algn="l">
              <a:spcBef>
                <a:spcPts val="0"/>
              </a:spcBef>
              <a:spcAft>
                <a:spcPts val="0"/>
              </a:spcAft>
              <a:buSzPts val="1500"/>
              <a:buAutoNum type="arabicPeriod"/>
            </a:pPr>
            <a:r>
              <a:rPr lang="en"/>
              <a:t>Desain monoton, ada beberapa bagian yang hanya dibedakan dengan ukuran font</a:t>
            </a:r>
            <a:endParaRPr/>
          </a:p>
          <a:p>
            <a:pPr indent="-323850" lvl="0" marL="457200" rtl="0" algn="l">
              <a:spcBef>
                <a:spcPts val="0"/>
              </a:spcBef>
              <a:spcAft>
                <a:spcPts val="0"/>
              </a:spcAft>
              <a:buSzPts val="1500"/>
              <a:buAutoNum type="arabicPeriod"/>
            </a:pPr>
            <a:r>
              <a:rPr lang="en"/>
              <a:t>Laman testimoni yang memiliki </a:t>
            </a:r>
            <a:r>
              <a:rPr i="1" lang="en"/>
              <a:t>unexpected behavior</a:t>
            </a:r>
            <a:endParaRPr/>
          </a:p>
          <a:p>
            <a:pPr indent="-323850" lvl="0" marL="457200" rtl="0" algn="l">
              <a:spcBef>
                <a:spcPts val="0"/>
              </a:spcBef>
              <a:spcAft>
                <a:spcPts val="0"/>
              </a:spcAft>
              <a:buSzPts val="1500"/>
              <a:buAutoNum type="arabicPeriod"/>
            </a:pPr>
            <a:r>
              <a:rPr lang="en"/>
              <a:t>Pengurutan mata kuliah pada penjadwalan kurang intuitif</a:t>
            </a:r>
            <a:endParaRPr/>
          </a:p>
          <a:p>
            <a:pPr indent="-323850" lvl="0" marL="457200" rtl="0" algn="l">
              <a:spcBef>
                <a:spcPts val="0"/>
              </a:spcBef>
              <a:spcAft>
                <a:spcPts val="0"/>
              </a:spcAft>
              <a:buSzPts val="1500"/>
              <a:buAutoNum type="arabicPeriod"/>
            </a:pPr>
            <a:r>
              <a:rPr lang="en"/>
              <a:t>Desain </a:t>
            </a:r>
            <a:r>
              <a:rPr i="1" lang="en"/>
              <a:t>navigation bar</a:t>
            </a:r>
            <a:r>
              <a:rPr lang="en"/>
              <a:t> yang terlalu sederhana</a:t>
            </a:r>
            <a:endParaRPr/>
          </a:p>
          <a:p>
            <a:pPr indent="-323850" lvl="0" marL="457200" rtl="0" algn="l">
              <a:spcBef>
                <a:spcPts val="0"/>
              </a:spcBef>
              <a:spcAft>
                <a:spcPts val="0"/>
              </a:spcAft>
              <a:buSzPts val="1500"/>
              <a:buAutoNum type="arabicPeriod"/>
            </a:pPr>
            <a:r>
              <a:rPr i="1" lang="en"/>
              <a:t>Icon</a:t>
            </a:r>
            <a:r>
              <a:rPr lang="en"/>
              <a:t> yang digunakan pada </a:t>
            </a:r>
            <a:r>
              <a:rPr i="1" lang="en"/>
              <a:t>card</a:t>
            </a:r>
            <a:r>
              <a:rPr lang="en"/>
              <a:t> mata kuliah kurang intuitif</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7" name="Shape 727"/>
        <p:cNvGrpSpPr/>
        <p:nvPr/>
      </p:nvGrpSpPr>
      <p:grpSpPr>
        <a:xfrm>
          <a:off x="0" y="0"/>
          <a:ext cx="0" cy="0"/>
          <a:chOff x="0" y="0"/>
          <a:chExt cx="0" cy="0"/>
        </a:xfrm>
      </p:grpSpPr>
      <p:sp>
        <p:nvSpPr>
          <p:cNvPr id="728" name="Google Shape;728;p69"/>
          <p:cNvSpPr txBox="1"/>
          <p:nvPr>
            <p:ph type="title"/>
          </p:nvPr>
        </p:nvSpPr>
        <p:spPr>
          <a:xfrm>
            <a:off x="3734100" y="503894"/>
            <a:ext cx="4696800" cy="684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SEQ</a:t>
            </a:r>
            <a:endParaRPr/>
          </a:p>
        </p:txBody>
      </p:sp>
      <p:sp>
        <p:nvSpPr>
          <p:cNvPr id="729" name="Google Shape;729;p69"/>
          <p:cNvSpPr txBox="1"/>
          <p:nvPr>
            <p:ph idx="2" type="title"/>
          </p:nvPr>
        </p:nvSpPr>
        <p:spPr>
          <a:xfrm>
            <a:off x="2223600" y="2016450"/>
            <a:ext cx="5544300" cy="684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SUS + Promotor</a:t>
            </a:r>
            <a:endParaRPr/>
          </a:p>
        </p:txBody>
      </p:sp>
      <p:sp>
        <p:nvSpPr>
          <p:cNvPr id="730" name="Google Shape;730;p69"/>
          <p:cNvSpPr txBox="1"/>
          <p:nvPr>
            <p:ph idx="5" type="subTitle"/>
          </p:nvPr>
        </p:nvSpPr>
        <p:spPr>
          <a:xfrm>
            <a:off x="636900" y="4056100"/>
            <a:ext cx="4834200" cy="438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https://drive.google.com/drive/folders/1014TB0XbCZFAh</a:t>
            </a:r>
            <a:endParaRPr/>
          </a:p>
        </p:txBody>
      </p:sp>
      <p:sp>
        <p:nvSpPr>
          <p:cNvPr id="731" name="Google Shape;731;p69"/>
          <p:cNvSpPr txBox="1"/>
          <p:nvPr>
            <p:ph idx="1" type="subTitle"/>
          </p:nvPr>
        </p:nvSpPr>
        <p:spPr>
          <a:xfrm>
            <a:off x="3734100" y="1333688"/>
            <a:ext cx="4696800" cy="438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https://docs.google.com/forms/d/e/1FAIpQLSfqVnTQxV-a0ekElXD9wSuEeLNqQWoisq9sLPhKeFmVEk3fuw/viewform?usp=sharing</a:t>
            </a:r>
            <a:endParaRPr/>
          </a:p>
        </p:txBody>
      </p:sp>
      <p:sp>
        <p:nvSpPr>
          <p:cNvPr id="732" name="Google Shape;732;p69"/>
          <p:cNvSpPr txBox="1"/>
          <p:nvPr>
            <p:ph idx="3" type="subTitle"/>
          </p:nvPr>
        </p:nvSpPr>
        <p:spPr>
          <a:xfrm>
            <a:off x="2223600" y="2692200"/>
            <a:ext cx="5579400" cy="438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https://docs.google.com/forms/d/e/1FAIpQLSc12OH72_TEKGvs4F-loZ_2kkj2e1NuCWhXqxsp-GM7CCf3Yg/viewform?usp=sharing</a:t>
            </a:r>
            <a:endParaRPr/>
          </a:p>
        </p:txBody>
      </p:sp>
      <p:sp>
        <p:nvSpPr>
          <p:cNvPr id="733" name="Google Shape;733;p69"/>
          <p:cNvSpPr txBox="1"/>
          <p:nvPr>
            <p:ph idx="4" type="title"/>
          </p:nvPr>
        </p:nvSpPr>
        <p:spPr>
          <a:xfrm>
            <a:off x="713100" y="3376623"/>
            <a:ext cx="4696800" cy="684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Dokumentasi</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37" name="Shape 737"/>
        <p:cNvGrpSpPr/>
        <p:nvPr/>
      </p:nvGrpSpPr>
      <p:grpSpPr>
        <a:xfrm>
          <a:off x="0" y="0"/>
          <a:ext cx="0" cy="0"/>
          <a:chOff x="0" y="0"/>
          <a:chExt cx="0" cy="0"/>
        </a:xfrm>
      </p:grpSpPr>
      <p:sp>
        <p:nvSpPr>
          <p:cNvPr id="738" name="Google Shape;738;p70"/>
          <p:cNvSpPr txBox="1"/>
          <p:nvPr>
            <p:ph type="title"/>
          </p:nvPr>
        </p:nvSpPr>
        <p:spPr>
          <a:xfrm>
            <a:off x="713100" y="1195050"/>
            <a:ext cx="7717800" cy="2753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Terima Kasih</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1" name="Shape 551"/>
        <p:cNvGrpSpPr/>
        <p:nvPr/>
      </p:nvGrpSpPr>
      <p:grpSpPr>
        <a:xfrm>
          <a:off x="0" y="0"/>
          <a:ext cx="0" cy="0"/>
          <a:chOff x="0" y="0"/>
          <a:chExt cx="0" cy="0"/>
        </a:xfrm>
      </p:grpSpPr>
      <p:pic>
        <p:nvPicPr>
          <p:cNvPr id="552" name="Google Shape;552;p44"/>
          <p:cNvPicPr preferRelativeResize="0"/>
          <p:nvPr/>
        </p:nvPicPr>
        <p:blipFill rotWithShape="1">
          <a:blip r:embed="rId3">
            <a:alphaModFix amt="19000"/>
          </a:blip>
          <a:srcRect b="0" l="23822" r="28542" t="0"/>
          <a:stretch/>
        </p:blipFill>
        <p:spPr>
          <a:xfrm>
            <a:off x="6845875" y="1168000"/>
            <a:ext cx="723994" cy="851194"/>
          </a:xfrm>
          <a:prstGeom prst="rect">
            <a:avLst/>
          </a:prstGeom>
          <a:noFill/>
          <a:ln>
            <a:noFill/>
          </a:ln>
        </p:spPr>
      </p:pic>
      <p:pic>
        <p:nvPicPr>
          <p:cNvPr id="553" name="Google Shape;553;p44"/>
          <p:cNvPicPr preferRelativeResize="0"/>
          <p:nvPr/>
        </p:nvPicPr>
        <p:blipFill rotWithShape="1">
          <a:blip r:embed="rId3">
            <a:alphaModFix amt="19000"/>
          </a:blip>
          <a:srcRect b="0" l="23822" r="28542" t="0"/>
          <a:stretch/>
        </p:blipFill>
        <p:spPr>
          <a:xfrm>
            <a:off x="4210025" y="1168000"/>
            <a:ext cx="723994" cy="851194"/>
          </a:xfrm>
          <a:prstGeom prst="rect">
            <a:avLst/>
          </a:prstGeom>
          <a:noFill/>
          <a:ln>
            <a:noFill/>
          </a:ln>
        </p:spPr>
      </p:pic>
      <p:pic>
        <p:nvPicPr>
          <p:cNvPr id="554" name="Google Shape;554;p44"/>
          <p:cNvPicPr preferRelativeResize="0"/>
          <p:nvPr/>
        </p:nvPicPr>
        <p:blipFill rotWithShape="1">
          <a:blip r:embed="rId3">
            <a:alphaModFix amt="19000"/>
          </a:blip>
          <a:srcRect b="0" l="23822" r="28542" t="0"/>
          <a:stretch/>
        </p:blipFill>
        <p:spPr>
          <a:xfrm>
            <a:off x="1477325" y="1168000"/>
            <a:ext cx="723994" cy="851194"/>
          </a:xfrm>
          <a:prstGeom prst="rect">
            <a:avLst/>
          </a:prstGeom>
          <a:noFill/>
          <a:ln>
            <a:noFill/>
          </a:ln>
        </p:spPr>
      </p:pic>
      <p:pic>
        <p:nvPicPr>
          <p:cNvPr id="555" name="Google Shape;555;p44"/>
          <p:cNvPicPr preferRelativeResize="0"/>
          <p:nvPr/>
        </p:nvPicPr>
        <p:blipFill rotWithShape="1">
          <a:blip r:embed="rId3">
            <a:alphaModFix amt="19000"/>
          </a:blip>
          <a:srcRect b="0" l="23822" r="28542" t="0"/>
          <a:stretch/>
        </p:blipFill>
        <p:spPr>
          <a:xfrm>
            <a:off x="5505425" y="2990379"/>
            <a:ext cx="723994" cy="851194"/>
          </a:xfrm>
          <a:prstGeom prst="rect">
            <a:avLst/>
          </a:prstGeom>
          <a:noFill/>
          <a:ln>
            <a:noFill/>
          </a:ln>
        </p:spPr>
      </p:pic>
      <p:pic>
        <p:nvPicPr>
          <p:cNvPr id="556" name="Google Shape;556;p44"/>
          <p:cNvPicPr preferRelativeResize="0"/>
          <p:nvPr/>
        </p:nvPicPr>
        <p:blipFill rotWithShape="1">
          <a:blip r:embed="rId3">
            <a:alphaModFix amt="19000"/>
          </a:blip>
          <a:srcRect b="0" l="23822" r="28542" t="0"/>
          <a:stretch/>
        </p:blipFill>
        <p:spPr>
          <a:xfrm>
            <a:off x="2772725" y="2990379"/>
            <a:ext cx="723994" cy="851194"/>
          </a:xfrm>
          <a:prstGeom prst="rect">
            <a:avLst/>
          </a:prstGeom>
          <a:noFill/>
          <a:ln>
            <a:noFill/>
          </a:ln>
        </p:spPr>
      </p:pic>
      <p:sp>
        <p:nvSpPr>
          <p:cNvPr id="557" name="Google Shape;557;p44"/>
          <p:cNvSpPr txBox="1"/>
          <p:nvPr>
            <p:ph idx="18" type="title"/>
          </p:nvPr>
        </p:nvSpPr>
        <p:spPr>
          <a:xfrm>
            <a:off x="6714498" y="1405025"/>
            <a:ext cx="1113600" cy="37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558" name="Google Shape;558;p44"/>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DAFTAR ISI</a:t>
            </a:r>
            <a:endParaRPr/>
          </a:p>
        </p:txBody>
      </p:sp>
      <p:sp>
        <p:nvSpPr>
          <p:cNvPr id="559" name="Google Shape;559;p44"/>
          <p:cNvSpPr txBox="1"/>
          <p:nvPr>
            <p:ph idx="2" type="title"/>
          </p:nvPr>
        </p:nvSpPr>
        <p:spPr>
          <a:xfrm>
            <a:off x="720000" y="1915350"/>
            <a:ext cx="2305500" cy="37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Skrip</a:t>
            </a:r>
            <a:endParaRPr/>
          </a:p>
        </p:txBody>
      </p:sp>
      <p:sp>
        <p:nvSpPr>
          <p:cNvPr id="560" name="Google Shape;560;p44"/>
          <p:cNvSpPr txBox="1"/>
          <p:nvPr>
            <p:ph idx="1" type="subTitle"/>
          </p:nvPr>
        </p:nvSpPr>
        <p:spPr>
          <a:xfrm>
            <a:off x="720000" y="2345575"/>
            <a:ext cx="2305500" cy="48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i="1" lang="en"/>
              <a:t>Consent Form</a:t>
            </a:r>
            <a:r>
              <a:rPr lang="en"/>
              <a:t> dan Skrip Perkenalan</a:t>
            </a:r>
            <a:endParaRPr/>
          </a:p>
        </p:txBody>
      </p:sp>
      <p:sp>
        <p:nvSpPr>
          <p:cNvPr id="561" name="Google Shape;561;p44"/>
          <p:cNvSpPr txBox="1"/>
          <p:nvPr>
            <p:ph idx="3" type="title"/>
          </p:nvPr>
        </p:nvSpPr>
        <p:spPr>
          <a:xfrm>
            <a:off x="3419273" y="1915350"/>
            <a:ext cx="2305500" cy="37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Skenario</a:t>
            </a:r>
            <a:endParaRPr/>
          </a:p>
        </p:txBody>
      </p:sp>
      <p:sp>
        <p:nvSpPr>
          <p:cNvPr id="562" name="Google Shape;562;p44"/>
          <p:cNvSpPr txBox="1"/>
          <p:nvPr>
            <p:ph idx="4" type="subTitle"/>
          </p:nvPr>
        </p:nvSpPr>
        <p:spPr>
          <a:xfrm>
            <a:off x="3419272" y="2345575"/>
            <a:ext cx="2305500" cy="48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Skenario User Testing </a:t>
            </a:r>
            <a:br>
              <a:rPr lang="en"/>
            </a:br>
            <a:r>
              <a:rPr lang="en"/>
              <a:t>(5 </a:t>
            </a:r>
            <a:r>
              <a:rPr i="1" lang="en"/>
              <a:t>task</a:t>
            </a:r>
            <a:r>
              <a:rPr lang="en"/>
              <a:t>)</a:t>
            </a:r>
            <a:endParaRPr>
              <a:latin typeface="Didact Gothic"/>
              <a:ea typeface="Didact Gothic"/>
              <a:cs typeface="Didact Gothic"/>
              <a:sym typeface="Didact Gothic"/>
            </a:endParaRPr>
          </a:p>
        </p:txBody>
      </p:sp>
      <p:sp>
        <p:nvSpPr>
          <p:cNvPr id="563" name="Google Shape;563;p44"/>
          <p:cNvSpPr txBox="1"/>
          <p:nvPr>
            <p:ph idx="5" type="title"/>
          </p:nvPr>
        </p:nvSpPr>
        <p:spPr>
          <a:xfrm>
            <a:off x="2015400" y="3761925"/>
            <a:ext cx="2305500" cy="37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Hasil Tes</a:t>
            </a:r>
            <a:endParaRPr/>
          </a:p>
        </p:txBody>
      </p:sp>
      <p:sp>
        <p:nvSpPr>
          <p:cNvPr id="564" name="Google Shape;564;p44"/>
          <p:cNvSpPr txBox="1"/>
          <p:nvPr>
            <p:ph idx="6" type="subTitle"/>
          </p:nvPr>
        </p:nvSpPr>
        <p:spPr>
          <a:xfrm>
            <a:off x="2015400" y="4192150"/>
            <a:ext cx="2305500" cy="48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Hasil </a:t>
            </a:r>
            <a:r>
              <a:rPr i="1" lang="en"/>
              <a:t>User Testing</a:t>
            </a:r>
            <a:r>
              <a:rPr lang="en"/>
              <a:t> kepada 5 user</a:t>
            </a:r>
            <a:endParaRPr/>
          </a:p>
        </p:txBody>
      </p:sp>
      <p:sp>
        <p:nvSpPr>
          <p:cNvPr id="565" name="Google Shape;565;p44"/>
          <p:cNvSpPr txBox="1"/>
          <p:nvPr>
            <p:ph idx="7" type="title"/>
          </p:nvPr>
        </p:nvSpPr>
        <p:spPr>
          <a:xfrm>
            <a:off x="4714673" y="3761925"/>
            <a:ext cx="2305500" cy="37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Evaluasi</a:t>
            </a:r>
            <a:endParaRPr/>
          </a:p>
        </p:txBody>
      </p:sp>
      <p:sp>
        <p:nvSpPr>
          <p:cNvPr id="566" name="Google Shape;566;p44"/>
          <p:cNvSpPr txBox="1"/>
          <p:nvPr>
            <p:ph idx="8" type="subTitle"/>
          </p:nvPr>
        </p:nvSpPr>
        <p:spPr>
          <a:xfrm>
            <a:off x="4714672" y="4192150"/>
            <a:ext cx="2305500" cy="48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Evaluasi dari </a:t>
            </a:r>
            <a:r>
              <a:rPr i="1" lang="en"/>
              <a:t>user testing</a:t>
            </a:r>
            <a:endParaRPr>
              <a:latin typeface="Didact Gothic"/>
              <a:ea typeface="Didact Gothic"/>
              <a:cs typeface="Didact Gothic"/>
              <a:sym typeface="Didact Gothic"/>
            </a:endParaRPr>
          </a:p>
        </p:txBody>
      </p:sp>
      <p:sp>
        <p:nvSpPr>
          <p:cNvPr id="567" name="Google Shape;567;p44"/>
          <p:cNvSpPr txBox="1"/>
          <p:nvPr>
            <p:ph idx="9" type="title"/>
          </p:nvPr>
        </p:nvSpPr>
        <p:spPr>
          <a:xfrm>
            <a:off x="6118550" y="1915350"/>
            <a:ext cx="2305500" cy="37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Skrip Tes</a:t>
            </a:r>
            <a:endParaRPr/>
          </a:p>
        </p:txBody>
      </p:sp>
      <p:sp>
        <p:nvSpPr>
          <p:cNvPr id="568" name="Google Shape;568;p44"/>
          <p:cNvSpPr txBox="1"/>
          <p:nvPr>
            <p:ph idx="13" type="subTitle"/>
          </p:nvPr>
        </p:nvSpPr>
        <p:spPr>
          <a:xfrm>
            <a:off x="6118548" y="2345575"/>
            <a:ext cx="2305500" cy="48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Pre-test, Test, Post-test</a:t>
            </a:r>
            <a:endParaRPr>
              <a:latin typeface="Didact Gothic"/>
              <a:ea typeface="Didact Gothic"/>
              <a:cs typeface="Didact Gothic"/>
              <a:sym typeface="Didact Gothic"/>
            </a:endParaRPr>
          </a:p>
        </p:txBody>
      </p:sp>
      <p:sp>
        <p:nvSpPr>
          <p:cNvPr id="569" name="Google Shape;569;p44"/>
          <p:cNvSpPr txBox="1"/>
          <p:nvPr>
            <p:ph idx="16" type="title"/>
          </p:nvPr>
        </p:nvSpPr>
        <p:spPr>
          <a:xfrm>
            <a:off x="1315950" y="1405025"/>
            <a:ext cx="1113600" cy="37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570" name="Google Shape;570;p44"/>
          <p:cNvSpPr txBox="1"/>
          <p:nvPr>
            <p:ph idx="17" type="title"/>
          </p:nvPr>
        </p:nvSpPr>
        <p:spPr>
          <a:xfrm>
            <a:off x="4015222" y="1405025"/>
            <a:ext cx="1113600" cy="37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571" name="Google Shape;571;p44"/>
          <p:cNvSpPr txBox="1"/>
          <p:nvPr>
            <p:ph idx="19" type="title"/>
          </p:nvPr>
        </p:nvSpPr>
        <p:spPr>
          <a:xfrm>
            <a:off x="2611350" y="3251600"/>
            <a:ext cx="1113600" cy="37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sp>
        <p:nvSpPr>
          <p:cNvPr id="572" name="Google Shape;572;p44"/>
          <p:cNvSpPr txBox="1"/>
          <p:nvPr>
            <p:ph idx="20" type="title"/>
          </p:nvPr>
        </p:nvSpPr>
        <p:spPr>
          <a:xfrm>
            <a:off x="5310622" y="3251600"/>
            <a:ext cx="1113600" cy="37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05</a:t>
            </a:r>
            <a:endParaRPr/>
          </a:p>
        </p:txBody>
      </p:sp>
      <p:pic>
        <p:nvPicPr>
          <p:cNvPr id="573" name="Google Shape;573;p44"/>
          <p:cNvPicPr preferRelativeResize="0"/>
          <p:nvPr/>
        </p:nvPicPr>
        <p:blipFill rotWithShape="1">
          <a:blip r:embed="rId4">
            <a:alphaModFix/>
          </a:blip>
          <a:srcRect b="48995" l="33553" r="32232" t="0"/>
          <a:stretch/>
        </p:blipFill>
        <p:spPr>
          <a:xfrm>
            <a:off x="8690986" y="954223"/>
            <a:ext cx="1113600" cy="929798"/>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chemeClr val="lt1"/>
        </a:solidFill>
      </p:bgPr>
    </p:bg>
    <p:spTree>
      <p:nvGrpSpPr>
        <p:cNvPr id="742" name="Shape 742"/>
        <p:cNvGrpSpPr/>
        <p:nvPr/>
      </p:nvGrpSpPr>
      <p:grpSpPr>
        <a:xfrm>
          <a:off x="0" y="0"/>
          <a:ext cx="0" cy="0"/>
          <a:chOff x="0" y="0"/>
          <a:chExt cx="0" cy="0"/>
        </a:xfrm>
      </p:grpSpPr>
      <p:pic>
        <p:nvPicPr>
          <p:cNvPr id="743" name="Google Shape;743;p71"/>
          <p:cNvPicPr preferRelativeResize="0"/>
          <p:nvPr/>
        </p:nvPicPr>
        <p:blipFill rotWithShape="1">
          <a:blip r:embed="rId3">
            <a:alphaModFix amt="40000"/>
          </a:blip>
          <a:srcRect b="0" l="19329" r="19846" t="0"/>
          <a:stretch/>
        </p:blipFill>
        <p:spPr>
          <a:xfrm>
            <a:off x="3320140" y="1402527"/>
            <a:ext cx="1194383" cy="1099801"/>
          </a:xfrm>
          <a:prstGeom prst="rect">
            <a:avLst/>
          </a:prstGeom>
          <a:noFill/>
          <a:ln>
            <a:noFill/>
          </a:ln>
        </p:spPr>
      </p:pic>
      <p:pic>
        <p:nvPicPr>
          <p:cNvPr id="744" name="Google Shape;744;p71"/>
          <p:cNvPicPr preferRelativeResize="0"/>
          <p:nvPr/>
        </p:nvPicPr>
        <p:blipFill rotWithShape="1">
          <a:blip r:embed="rId3">
            <a:alphaModFix amt="40000"/>
          </a:blip>
          <a:srcRect b="0" l="19329" r="19846" t="0"/>
          <a:stretch/>
        </p:blipFill>
        <p:spPr>
          <a:xfrm>
            <a:off x="4513340" y="1402527"/>
            <a:ext cx="1194383" cy="1099801"/>
          </a:xfrm>
          <a:prstGeom prst="rect">
            <a:avLst/>
          </a:prstGeom>
          <a:noFill/>
          <a:ln>
            <a:noFill/>
          </a:ln>
        </p:spPr>
      </p:pic>
      <p:pic>
        <p:nvPicPr>
          <p:cNvPr id="745" name="Google Shape;745;p71"/>
          <p:cNvPicPr preferRelativeResize="0"/>
          <p:nvPr/>
        </p:nvPicPr>
        <p:blipFill rotWithShape="1">
          <a:blip r:embed="rId3">
            <a:alphaModFix amt="40000"/>
          </a:blip>
          <a:srcRect b="0" l="19329" r="19846" t="0"/>
          <a:stretch/>
        </p:blipFill>
        <p:spPr>
          <a:xfrm>
            <a:off x="3320140" y="2746177"/>
            <a:ext cx="1194383" cy="1099801"/>
          </a:xfrm>
          <a:prstGeom prst="rect">
            <a:avLst/>
          </a:prstGeom>
          <a:noFill/>
          <a:ln>
            <a:noFill/>
          </a:ln>
        </p:spPr>
      </p:pic>
      <p:pic>
        <p:nvPicPr>
          <p:cNvPr id="746" name="Google Shape;746;p71"/>
          <p:cNvPicPr preferRelativeResize="0"/>
          <p:nvPr/>
        </p:nvPicPr>
        <p:blipFill rotWithShape="1">
          <a:blip r:embed="rId3">
            <a:alphaModFix amt="40000"/>
          </a:blip>
          <a:srcRect b="0" l="19329" r="19846" t="0"/>
          <a:stretch/>
        </p:blipFill>
        <p:spPr>
          <a:xfrm>
            <a:off x="4513340" y="2746177"/>
            <a:ext cx="1194383" cy="1099801"/>
          </a:xfrm>
          <a:prstGeom prst="rect">
            <a:avLst/>
          </a:prstGeom>
          <a:noFill/>
          <a:ln>
            <a:noFill/>
          </a:ln>
        </p:spPr>
      </p:pic>
      <p:sp>
        <p:nvSpPr>
          <p:cNvPr id="747" name="Google Shape;747;p71"/>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Valores fundamentais</a:t>
            </a:r>
            <a:endParaRPr/>
          </a:p>
        </p:txBody>
      </p:sp>
      <p:sp>
        <p:nvSpPr>
          <p:cNvPr id="748" name="Google Shape;748;p71"/>
          <p:cNvSpPr txBox="1"/>
          <p:nvPr>
            <p:ph idx="6" type="subTitle"/>
          </p:nvPr>
        </p:nvSpPr>
        <p:spPr>
          <a:xfrm>
            <a:off x="720012" y="3547575"/>
            <a:ext cx="2601300" cy="484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Apesar de ser vermelho, Marte é verdadeiramente frio</a:t>
            </a:r>
            <a:endParaRPr/>
          </a:p>
        </p:txBody>
      </p:sp>
      <p:sp>
        <p:nvSpPr>
          <p:cNvPr id="749" name="Google Shape;749;p71"/>
          <p:cNvSpPr txBox="1"/>
          <p:nvPr>
            <p:ph idx="2" type="title"/>
          </p:nvPr>
        </p:nvSpPr>
        <p:spPr>
          <a:xfrm>
            <a:off x="720000" y="1696250"/>
            <a:ext cx="2601300" cy="3714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a:solidFill>
                  <a:schemeClr val="dk2"/>
                </a:solidFill>
              </a:rPr>
              <a:t>Vênus</a:t>
            </a:r>
            <a:endParaRPr>
              <a:solidFill>
                <a:schemeClr val="dk2"/>
              </a:solidFill>
            </a:endParaRPr>
          </a:p>
        </p:txBody>
      </p:sp>
      <p:sp>
        <p:nvSpPr>
          <p:cNvPr id="750" name="Google Shape;750;p71"/>
          <p:cNvSpPr txBox="1"/>
          <p:nvPr>
            <p:ph idx="1" type="subTitle"/>
          </p:nvPr>
        </p:nvSpPr>
        <p:spPr>
          <a:xfrm>
            <a:off x="720012" y="2128575"/>
            <a:ext cx="2601300" cy="484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Vênus é o segundo planeta mais próximo do Sol</a:t>
            </a:r>
            <a:endParaRPr/>
          </a:p>
        </p:txBody>
      </p:sp>
      <p:sp>
        <p:nvSpPr>
          <p:cNvPr id="751" name="Google Shape;751;p71"/>
          <p:cNvSpPr txBox="1"/>
          <p:nvPr>
            <p:ph idx="3" type="title"/>
          </p:nvPr>
        </p:nvSpPr>
        <p:spPr>
          <a:xfrm>
            <a:off x="5719197" y="1696250"/>
            <a:ext cx="2711700" cy="371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2"/>
                </a:solidFill>
              </a:rPr>
              <a:t>Júpiter</a:t>
            </a:r>
            <a:endParaRPr>
              <a:solidFill>
                <a:schemeClr val="dk2"/>
              </a:solidFill>
            </a:endParaRPr>
          </a:p>
        </p:txBody>
      </p:sp>
      <p:sp>
        <p:nvSpPr>
          <p:cNvPr id="752" name="Google Shape;752;p71"/>
          <p:cNvSpPr txBox="1"/>
          <p:nvPr>
            <p:ph idx="4" type="subTitle"/>
          </p:nvPr>
        </p:nvSpPr>
        <p:spPr>
          <a:xfrm>
            <a:off x="5719187" y="2128575"/>
            <a:ext cx="2711700" cy="48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Júpiter é o maior planeta do Sistema Solar</a:t>
            </a:r>
            <a:endParaRPr/>
          </a:p>
        </p:txBody>
      </p:sp>
      <p:sp>
        <p:nvSpPr>
          <p:cNvPr id="753" name="Google Shape;753;p71"/>
          <p:cNvSpPr txBox="1"/>
          <p:nvPr>
            <p:ph idx="5" type="title"/>
          </p:nvPr>
        </p:nvSpPr>
        <p:spPr>
          <a:xfrm>
            <a:off x="720025" y="3121825"/>
            <a:ext cx="2601300" cy="3714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a:solidFill>
                  <a:schemeClr val="dk2"/>
                </a:solidFill>
              </a:rPr>
              <a:t>Marte</a:t>
            </a:r>
            <a:endParaRPr>
              <a:solidFill>
                <a:schemeClr val="dk2"/>
              </a:solidFill>
            </a:endParaRPr>
          </a:p>
        </p:txBody>
      </p:sp>
      <p:sp>
        <p:nvSpPr>
          <p:cNvPr id="754" name="Google Shape;754;p71"/>
          <p:cNvSpPr txBox="1"/>
          <p:nvPr>
            <p:ph idx="7" type="title"/>
          </p:nvPr>
        </p:nvSpPr>
        <p:spPr>
          <a:xfrm>
            <a:off x="5719201" y="3121825"/>
            <a:ext cx="2711700" cy="371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2"/>
                </a:solidFill>
              </a:rPr>
              <a:t>Saturno</a:t>
            </a:r>
            <a:endParaRPr>
              <a:solidFill>
                <a:schemeClr val="dk2"/>
              </a:solidFill>
            </a:endParaRPr>
          </a:p>
        </p:txBody>
      </p:sp>
      <p:sp>
        <p:nvSpPr>
          <p:cNvPr id="755" name="Google Shape;755;p71"/>
          <p:cNvSpPr txBox="1"/>
          <p:nvPr>
            <p:ph idx="8" type="subTitle"/>
          </p:nvPr>
        </p:nvSpPr>
        <p:spPr>
          <a:xfrm>
            <a:off x="5719188" y="3547575"/>
            <a:ext cx="2711700" cy="48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Saturno é composto por hidrogênio e hélio</a:t>
            </a:r>
            <a:endParaRPr/>
          </a:p>
        </p:txBody>
      </p:sp>
      <p:grpSp>
        <p:nvGrpSpPr>
          <p:cNvPr id="756" name="Google Shape;756;p71"/>
          <p:cNvGrpSpPr/>
          <p:nvPr/>
        </p:nvGrpSpPr>
        <p:grpSpPr>
          <a:xfrm>
            <a:off x="3739382" y="1804205"/>
            <a:ext cx="447234" cy="336368"/>
            <a:chOff x="2194468" y="2938865"/>
            <a:chExt cx="355993" cy="267766"/>
          </a:xfrm>
        </p:grpSpPr>
        <p:sp>
          <p:nvSpPr>
            <p:cNvPr id="757" name="Google Shape;757;p71"/>
            <p:cNvSpPr/>
            <p:nvPr/>
          </p:nvSpPr>
          <p:spPr>
            <a:xfrm>
              <a:off x="2194468" y="2938865"/>
              <a:ext cx="355993" cy="267766"/>
            </a:xfrm>
            <a:custGeom>
              <a:rect b="b" l="l" r="r" t="t"/>
              <a:pathLst>
                <a:path extrusionOk="0" h="8419" w="11193">
                  <a:moveTo>
                    <a:pt x="10859" y="1727"/>
                  </a:moveTo>
                  <a:lnTo>
                    <a:pt x="10859" y="7692"/>
                  </a:lnTo>
                  <a:cubicBezTo>
                    <a:pt x="10859" y="7919"/>
                    <a:pt x="10680" y="8097"/>
                    <a:pt x="10466" y="8097"/>
                  </a:cubicBezTo>
                  <a:lnTo>
                    <a:pt x="727" y="8097"/>
                  </a:lnTo>
                  <a:cubicBezTo>
                    <a:pt x="501" y="8097"/>
                    <a:pt x="322" y="7919"/>
                    <a:pt x="322" y="7692"/>
                  </a:cubicBezTo>
                  <a:lnTo>
                    <a:pt x="322" y="1727"/>
                  </a:lnTo>
                  <a:close/>
                  <a:moveTo>
                    <a:pt x="727" y="1"/>
                  </a:moveTo>
                  <a:cubicBezTo>
                    <a:pt x="322" y="1"/>
                    <a:pt x="0" y="322"/>
                    <a:pt x="0" y="727"/>
                  </a:cubicBezTo>
                  <a:lnTo>
                    <a:pt x="0" y="7692"/>
                  </a:lnTo>
                  <a:cubicBezTo>
                    <a:pt x="0" y="8097"/>
                    <a:pt x="322" y="8419"/>
                    <a:pt x="727" y="8419"/>
                  </a:cubicBezTo>
                  <a:lnTo>
                    <a:pt x="10466" y="8419"/>
                  </a:lnTo>
                  <a:cubicBezTo>
                    <a:pt x="10859" y="8419"/>
                    <a:pt x="11192" y="8097"/>
                    <a:pt x="11192" y="7692"/>
                  </a:cubicBezTo>
                  <a:lnTo>
                    <a:pt x="11192" y="727"/>
                  </a:lnTo>
                  <a:cubicBezTo>
                    <a:pt x="11192" y="322"/>
                    <a:pt x="10859" y="1"/>
                    <a:pt x="10466" y="1"/>
                  </a:cubicBezTo>
                  <a:lnTo>
                    <a:pt x="3644" y="1"/>
                  </a:lnTo>
                  <a:cubicBezTo>
                    <a:pt x="3560" y="1"/>
                    <a:pt x="3477" y="72"/>
                    <a:pt x="3477" y="168"/>
                  </a:cubicBezTo>
                  <a:cubicBezTo>
                    <a:pt x="3477" y="251"/>
                    <a:pt x="3560" y="322"/>
                    <a:pt x="3644" y="322"/>
                  </a:cubicBezTo>
                  <a:lnTo>
                    <a:pt x="10466" y="322"/>
                  </a:lnTo>
                  <a:cubicBezTo>
                    <a:pt x="10680" y="322"/>
                    <a:pt x="10859" y="501"/>
                    <a:pt x="10859" y="727"/>
                  </a:cubicBezTo>
                  <a:lnTo>
                    <a:pt x="10859" y="1394"/>
                  </a:lnTo>
                  <a:lnTo>
                    <a:pt x="322" y="1394"/>
                  </a:lnTo>
                  <a:lnTo>
                    <a:pt x="322" y="727"/>
                  </a:lnTo>
                  <a:cubicBezTo>
                    <a:pt x="322" y="501"/>
                    <a:pt x="501" y="322"/>
                    <a:pt x="727" y="322"/>
                  </a:cubicBezTo>
                  <a:lnTo>
                    <a:pt x="2989" y="322"/>
                  </a:lnTo>
                  <a:cubicBezTo>
                    <a:pt x="3084" y="322"/>
                    <a:pt x="3156" y="251"/>
                    <a:pt x="3156" y="156"/>
                  </a:cubicBezTo>
                  <a:cubicBezTo>
                    <a:pt x="3156" y="72"/>
                    <a:pt x="3084" y="1"/>
                    <a:pt x="298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71"/>
            <p:cNvSpPr/>
            <p:nvPr/>
          </p:nvSpPr>
          <p:spPr>
            <a:xfrm>
              <a:off x="2217940" y="3005528"/>
              <a:ext cx="39025" cy="10623"/>
            </a:xfrm>
            <a:custGeom>
              <a:rect b="b" l="l" r="r" t="t"/>
              <a:pathLst>
                <a:path extrusionOk="0" h="334" w="1227">
                  <a:moveTo>
                    <a:pt x="167" y="0"/>
                  </a:moveTo>
                  <a:cubicBezTo>
                    <a:pt x="84" y="0"/>
                    <a:pt x="1" y="72"/>
                    <a:pt x="1" y="167"/>
                  </a:cubicBezTo>
                  <a:cubicBezTo>
                    <a:pt x="1" y="251"/>
                    <a:pt x="84" y="334"/>
                    <a:pt x="167" y="334"/>
                  </a:cubicBezTo>
                  <a:lnTo>
                    <a:pt x="1060" y="334"/>
                  </a:lnTo>
                  <a:cubicBezTo>
                    <a:pt x="1156" y="334"/>
                    <a:pt x="1227" y="251"/>
                    <a:pt x="1227" y="167"/>
                  </a:cubicBezTo>
                  <a:cubicBezTo>
                    <a:pt x="1227" y="72"/>
                    <a:pt x="1156" y="0"/>
                    <a:pt x="106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71"/>
            <p:cNvSpPr/>
            <p:nvPr/>
          </p:nvSpPr>
          <p:spPr>
            <a:xfrm>
              <a:off x="2270959" y="3005528"/>
              <a:ext cx="39025" cy="10623"/>
            </a:xfrm>
            <a:custGeom>
              <a:rect b="b" l="l" r="r" t="t"/>
              <a:pathLst>
                <a:path extrusionOk="0" h="334" w="1227">
                  <a:moveTo>
                    <a:pt x="167" y="0"/>
                  </a:moveTo>
                  <a:cubicBezTo>
                    <a:pt x="84" y="0"/>
                    <a:pt x="1" y="72"/>
                    <a:pt x="1" y="167"/>
                  </a:cubicBezTo>
                  <a:cubicBezTo>
                    <a:pt x="1" y="251"/>
                    <a:pt x="84" y="334"/>
                    <a:pt x="167" y="334"/>
                  </a:cubicBezTo>
                  <a:lnTo>
                    <a:pt x="1060" y="334"/>
                  </a:lnTo>
                  <a:cubicBezTo>
                    <a:pt x="1155" y="334"/>
                    <a:pt x="1227" y="251"/>
                    <a:pt x="1227" y="167"/>
                  </a:cubicBezTo>
                  <a:cubicBezTo>
                    <a:pt x="1227" y="72"/>
                    <a:pt x="1155" y="0"/>
                    <a:pt x="106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71"/>
            <p:cNvSpPr/>
            <p:nvPr/>
          </p:nvSpPr>
          <p:spPr>
            <a:xfrm>
              <a:off x="2323978" y="3005528"/>
              <a:ext cx="39025" cy="10623"/>
            </a:xfrm>
            <a:custGeom>
              <a:rect b="b" l="l" r="r" t="t"/>
              <a:pathLst>
                <a:path extrusionOk="0" h="334" w="1227">
                  <a:moveTo>
                    <a:pt x="167" y="0"/>
                  </a:moveTo>
                  <a:cubicBezTo>
                    <a:pt x="84" y="0"/>
                    <a:pt x="0" y="72"/>
                    <a:pt x="0" y="167"/>
                  </a:cubicBezTo>
                  <a:cubicBezTo>
                    <a:pt x="0" y="251"/>
                    <a:pt x="84" y="334"/>
                    <a:pt x="167" y="334"/>
                  </a:cubicBezTo>
                  <a:lnTo>
                    <a:pt x="1060" y="334"/>
                  </a:lnTo>
                  <a:cubicBezTo>
                    <a:pt x="1155" y="334"/>
                    <a:pt x="1227" y="251"/>
                    <a:pt x="1227" y="167"/>
                  </a:cubicBezTo>
                  <a:cubicBezTo>
                    <a:pt x="1227" y="72"/>
                    <a:pt x="1155" y="0"/>
                    <a:pt x="106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71"/>
            <p:cNvSpPr/>
            <p:nvPr/>
          </p:nvSpPr>
          <p:spPr>
            <a:xfrm>
              <a:off x="2376996" y="3005528"/>
              <a:ext cx="39025" cy="10623"/>
            </a:xfrm>
            <a:custGeom>
              <a:rect b="b" l="l" r="r" t="t"/>
              <a:pathLst>
                <a:path extrusionOk="0" h="334" w="1227">
                  <a:moveTo>
                    <a:pt x="167" y="0"/>
                  </a:moveTo>
                  <a:cubicBezTo>
                    <a:pt x="72" y="0"/>
                    <a:pt x="0" y="72"/>
                    <a:pt x="0" y="167"/>
                  </a:cubicBezTo>
                  <a:cubicBezTo>
                    <a:pt x="0" y="251"/>
                    <a:pt x="72" y="334"/>
                    <a:pt x="167" y="334"/>
                  </a:cubicBezTo>
                  <a:lnTo>
                    <a:pt x="1060" y="334"/>
                  </a:lnTo>
                  <a:cubicBezTo>
                    <a:pt x="1155" y="334"/>
                    <a:pt x="1227" y="251"/>
                    <a:pt x="1227" y="167"/>
                  </a:cubicBezTo>
                  <a:cubicBezTo>
                    <a:pt x="1227" y="72"/>
                    <a:pt x="1155" y="0"/>
                    <a:pt x="106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71"/>
            <p:cNvSpPr/>
            <p:nvPr/>
          </p:nvSpPr>
          <p:spPr>
            <a:xfrm>
              <a:off x="2429634" y="3005528"/>
              <a:ext cx="39025" cy="10623"/>
            </a:xfrm>
            <a:custGeom>
              <a:rect b="b" l="l" r="r" t="t"/>
              <a:pathLst>
                <a:path extrusionOk="0" h="334" w="1227">
                  <a:moveTo>
                    <a:pt x="167" y="0"/>
                  </a:moveTo>
                  <a:cubicBezTo>
                    <a:pt x="72" y="0"/>
                    <a:pt x="0" y="72"/>
                    <a:pt x="0" y="167"/>
                  </a:cubicBezTo>
                  <a:cubicBezTo>
                    <a:pt x="0" y="251"/>
                    <a:pt x="72" y="334"/>
                    <a:pt x="167" y="334"/>
                  </a:cubicBezTo>
                  <a:lnTo>
                    <a:pt x="1060" y="334"/>
                  </a:lnTo>
                  <a:cubicBezTo>
                    <a:pt x="1143" y="334"/>
                    <a:pt x="1227" y="251"/>
                    <a:pt x="1227" y="167"/>
                  </a:cubicBezTo>
                  <a:cubicBezTo>
                    <a:pt x="1227" y="72"/>
                    <a:pt x="1143" y="0"/>
                    <a:pt x="106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71"/>
            <p:cNvSpPr/>
            <p:nvPr/>
          </p:nvSpPr>
          <p:spPr>
            <a:xfrm>
              <a:off x="2482653" y="3005528"/>
              <a:ext cx="39025" cy="10623"/>
            </a:xfrm>
            <a:custGeom>
              <a:rect b="b" l="l" r="r" t="t"/>
              <a:pathLst>
                <a:path extrusionOk="0" h="334" w="1227">
                  <a:moveTo>
                    <a:pt x="167" y="0"/>
                  </a:moveTo>
                  <a:cubicBezTo>
                    <a:pt x="72" y="0"/>
                    <a:pt x="0" y="72"/>
                    <a:pt x="0" y="167"/>
                  </a:cubicBezTo>
                  <a:cubicBezTo>
                    <a:pt x="0" y="251"/>
                    <a:pt x="72" y="334"/>
                    <a:pt x="167" y="334"/>
                  </a:cubicBezTo>
                  <a:lnTo>
                    <a:pt x="1060" y="334"/>
                  </a:lnTo>
                  <a:cubicBezTo>
                    <a:pt x="1143" y="334"/>
                    <a:pt x="1226" y="251"/>
                    <a:pt x="1226" y="167"/>
                  </a:cubicBezTo>
                  <a:cubicBezTo>
                    <a:pt x="1215" y="72"/>
                    <a:pt x="1143" y="0"/>
                    <a:pt x="106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71"/>
            <p:cNvSpPr/>
            <p:nvPr/>
          </p:nvSpPr>
          <p:spPr>
            <a:xfrm>
              <a:off x="2223251" y="2962369"/>
              <a:ext cx="259433" cy="10623"/>
            </a:xfrm>
            <a:custGeom>
              <a:rect b="b" l="l" r="r" t="t"/>
              <a:pathLst>
                <a:path extrusionOk="0" h="334" w="8157">
                  <a:moveTo>
                    <a:pt x="167" y="0"/>
                  </a:moveTo>
                  <a:cubicBezTo>
                    <a:pt x="72" y="0"/>
                    <a:pt x="0" y="84"/>
                    <a:pt x="0" y="167"/>
                  </a:cubicBezTo>
                  <a:cubicBezTo>
                    <a:pt x="0" y="262"/>
                    <a:pt x="72" y="334"/>
                    <a:pt x="167" y="334"/>
                  </a:cubicBezTo>
                  <a:lnTo>
                    <a:pt x="7989" y="334"/>
                  </a:lnTo>
                  <a:cubicBezTo>
                    <a:pt x="8085" y="334"/>
                    <a:pt x="8156" y="262"/>
                    <a:pt x="8156" y="167"/>
                  </a:cubicBezTo>
                  <a:cubicBezTo>
                    <a:pt x="8156" y="84"/>
                    <a:pt x="8085" y="0"/>
                    <a:pt x="798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71"/>
            <p:cNvSpPr/>
            <p:nvPr/>
          </p:nvSpPr>
          <p:spPr>
            <a:xfrm>
              <a:off x="2502340" y="2954927"/>
              <a:ext cx="30692" cy="25635"/>
            </a:xfrm>
            <a:custGeom>
              <a:rect b="b" l="l" r="r" t="t"/>
              <a:pathLst>
                <a:path extrusionOk="0" h="806" w="965">
                  <a:moveTo>
                    <a:pt x="228" y="0"/>
                  </a:moveTo>
                  <a:cubicBezTo>
                    <a:pt x="183" y="0"/>
                    <a:pt x="139" y="18"/>
                    <a:pt x="107" y="56"/>
                  </a:cubicBezTo>
                  <a:cubicBezTo>
                    <a:pt x="48" y="139"/>
                    <a:pt x="48" y="234"/>
                    <a:pt x="119" y="294"/>
                  </a:cubicBezTo>
                  <a:lnTo>
                    <a:pt x="238" y="401"/>
                  </a:lnTo>
                  <a:lnTo>
                    <a:pt x="119" y="508"/>
                  </a:lnTo>
                  <a:cubicBezTo>
                    <a:pt x="0" y="615"/>
                    <a:pt x="84" y="806"/>
                    <a:pt x="226" y="806"/>
                  </a:cubicBezTo>
                  <a:cubicBezTo>
                    <a:pt x="334" y="806"/>
                    <a:pt x="357" y="734"/>
                    <a:pt x="488" y="627"/>
                  </a:cubicBezTo>
                  <a:cubicBezTo>
                    <a:pt x="596" y="734"/>
                    <a:pt x="643" y="806"/>
                    <a:pt x="738" y="806"/>
                  </a:cubicBezTo>
                  <a:cubicBezTo>
                    <a:pt x="881" y="806"/>
                    <a:pt x="965" y="615"/>
                    <a:pt x="846" y="508"/>
                  </a:cubicBezTo>
                  <a:lnTo>
                    <a:pt x="750" y="401"/>
                  </a:lnTo>
                  <a:lnTo>
                    <a:pt x="869" y="294"/>
                  </a:lnTo>
                  <a:cubicBezTo>
                    <a:pt x="941" y="234"/>
                    <a:pt x="941" y="139"/>
                    <a:pt x="881" y="56"/>
                  </a:cubicBezTo>
                  <a:cubicBezTo>
                    <a:pt x="850" y="18"/>
                    <a:pt x="806" y="0"/>
                    <a:pt x="761" y="0"/>
                  </a:cubicBezTo>
                  <a:cubicBezTo>
                    <a:pt x="720" y="0"/>
                    <a:pt x="677" y="15"/>
                    <a:pt x="643" y="44"/>
                  </a:cubicBezTo>
                  <a:lnTo>
                    <a:pt x="500" y="175"/>
                  </a:lnTo>
                  <a:lnTo>
                    <a:pt x="346" y="44"/>
                  </a:lnTo>
                  <a:cubicBezTo>
                    <a:pt x="311" y="15"/>
                    <a:pt x="269" y="0"/>
                    <a:pt x="22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71"/>
            <p:cNvSpPr/>
            <p:nvPr/>
          </p:nvSpPr>
          <p:spPr>
            <a:xfrm>
              <a:off x="2217940" y="3032404"/>
              <a:ext cx="101140" cy="83361"/>
            </a:xfrm>
            <a:custGeom>
              <a:rect b="b" l="l" r="r" t="t"/>
              <a:pathLst>
                <a:path extrusionOk="0" h="2621" w="3180">
                  <a:moveTo>
                    <a:pt x="525" y="1"/>
                  </a:moveTo>
                  <a:cubicBezTo>
                    <a:pt x="227" y="1"/>
                    <a:pt x="1" y="239"/>
                    <a:pt x="1" y="525"/>
                  </a:cubicBezTo>
                  <a:lnTo>
                    <a:pt x="1" y="2465"/>
                  </a:lnTo>
                  <a:cubicBezTo>
                    <a:pt x="1" y="2549"/>
                    <a:pt x="84" y="2620"/>
                    <a:pt x="167" y="2620"/>
                  </a:cubicBezTo>
                  <a:cubicBezTo>
                    <a:pt x="263" y="2620"/>
                    <a:pt x="334" y="2549"/>
                    <a:pt x="334" y="2465"/>
                  </a:cubicBezTo>
                  <a:lnTo>
                    <a:pt x="334" y="525"/>
                  </a:lnTo>
                  <a:cubicBezTo>
                    <a:pt x="334" y="418"/>
                    <a:pt x="417" y="334"/>
                    <a:pt x="525" y="334"/>
                  </a:cubicBezTo>
                  <a:lnTo>
                    <a:pt x="3013" y="334"/>
                  </a:lnTo>
                  <a:cubicBezTo>
                    <a:pt x="3096" y="334"/>
                    <a:pt x="3180" y="263"/>
                    <a:pt x="3180" y="168"/>
                  </a:cubicBezTo>
                  <a:cubicBezTo>
                    <a:pt x="3180" y="84"/>
                    <a:pt x="3096" y="1"/>
                    <a:pt x="301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71"/>
            <p:cNvSpPr/>
            <p:nvPr/>
          </p:nvSpPr>
          <p:spPr>
            <a:xfrm>
              <a:off x="2217558" y="3082401"/>
              <a:ext cx="133708" cy="96592"/>
            </a:xfrm>
            <a:custGeom>
              <a:rect b="b" l="l" r="r" t="t"/>
              <a:pathLst>
                <a:path extrusionOk="0" h="3037" w="4204">
                  <a:moveTo>
                    <a:pt x="1918" y="322"/>
                  </a:moveTo>
                  <a:cubicBezTo>
                    <a:pt x="2061" y="322"/>
                    <a:pt x="2180" y="393"/>
                    <a:pt x="2239" y="512"/>
                  </a:cubicBezTo>
                  <a:lnTo>
                    <a:pt x="2549" y="1143"/>
                  </a:lnTo>
                  <a:cubicBezTo>
                    <a:pt x="2382" y="1322"/>
                    <a:pt x="2156" y="1405"/>
                    <a:pt x="1918" y="1405"/>
                  </a:cubicBezTo>
                  <a:cubicBezTo>
                    <a:pt x="1680" y="1405"/>
                    <a:pt x="1465" y="1298"/>
                    <a:pt x="1299" y="1143"/>
                  </a:cubicBezTo>
                  <a:lnTo>
                    <a:pt x="1608" y="512"/>
                  </a:lnTo>
                  <a:cubicBezTo>
                    <a:pt x="1668" y="393"/>
                    <a:pt x="1787" y="322"/>
                    <a:pt x="1918" y="322"/>
                  </a:cubicBezTo>
                  <a:close/>
                  <a:moveTo>
                    <a:pt x="2727" y="1453"/>
                  </a:moveTo>
                  <a:lnTo>
                    <a:pt x="3346" y="2691"/>
                  </a:lnTo>
                  <a:lnTo>
                    <a:pt x="525" y="2691"/>
                  </a:lnTo>
                  <a:lnTo>
                    <a:pt x="1144" y="1453"/>
                  </a:lnTo>
                  <a:cubicBezTo>
                    <a:pt x="1370" y="1644"/>
                    <a:pt x="1644" y="1751"/>
                    <a:pt x="1941" y="1751"/>
                  </a:cubicBezTo>
                  <a:cubicBezTo>
                    <a:pt x="2239" y="1751"/>
                    <a:pt x="2501" y="1644"/>
                    <a:pt x="2727" y="1453"/>
                  </a:cubicBezTo>
                  <a:close/>
                  <a:moveTo>
                    <a:pt x="1918" y="0"/>
                  </a:moveTo>
                  <a:cubicBezTo>
                    <a:pt x="1668" y="0"/>
                    <a:pt x="1430" y="143"/>
                    <a:pt x="1310" y="370"/>
                  </a:cubicBezTo>
                  <a:lnTo>
                    <a:pt x="941" y="1084"/>
                  </a:lnTo>
                  <a:lnTo>
                    <a:pt x="322" y="2275"/>
                  </a:lnTo>
                  <a:lnTo>
                    <a:pt x="322" y="1572"/>
                  </a:lnTo>
                  <a:cubicBezTo>
                    <a:pt x="322" y="1489"/>
                    <a:pt x="251" y="1405"/>
                    <a:pt x="167" y="1405"/>
                  </a:cubicBezTo>
                  <a:cubicBezTo>
                    <a:pt x="72" y="1405"/>
                    <a:pt x="1" y="1489"/>
                    <a:pt x="1" y="1572"/>
                  </a:cubicBezTo>
                  <a:lnTo>
                    <a:pt x="1" y="2501"/>
                  </a:lnTo>
                  <a:cubicBezTo>
                    <a:pt x="1" y="2644"/>
                    <a:pt x="60" y="2775"/>
                    <a:pt x="167" y="2882"/>
                  </a:cubicBezTo>
                  <a:cubicBezTo>
                    <a:pt x="263" y="2977"/>
                    <a:pt x="382" y="3037"/>
                    <a:pt x="525" y="3037"/>
                  </a:cubicBezTo>
                  <a:lnTo>
                    <a:pt x="4001" y="3037"/>
                  </a:lnTo>
                  <a:cubicBezTo>
                    <a:pt x="4097" y="3037"/>
                    <a:pt x="4168" y="2953"/>
                    <a:pt x="4168" y="2870"/>
                  </a:cubicBezTo>
                  <a:cubicBezTo>
                    <a:pt x="4204" y="2763"/>
                    <a:pt x="4120" y="2691"/>
                    <a:pt x="4037" y="2691"/>
                  </a:cubicBezTo>
                  <a:lnTo>
                    <a:pt x="3704" y="2691"/>
                  </a:lnTo>
                  <a:lnTo>
                    <a:pt x="2537" y="370"/>
                  </a:lnTo>
                  <a:cubicBezTo>
                    <a:pt x="2418" y="131"/>
                    <a:pt x="2180" y="0"/>
                    <a:pt x="191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71"/>
            <p:cNvSpPr/>
            <p:nvPr/>
          </p:nvSpPr>
          <p:spPr>
            <a:xfrm>
              <a:off x="2329671" y="3032404"/>
              <a:ext cx="82566" cy="145444"/>
            </a:xfrm>
            <a:custGeom>
              <a:rect b="b" l="l" r="r" t="t"/>
              <a:pathLst>
                <a:path extrusionOk="0" h="4573" w="2596">
                  <a:moveTo>
                    <a:pt x="167" y="1"/>
                  </a:moveTo>
                  <a:cubicBezTo>
                    <a:pt x="71" y="1"/>
                    <a:pt x="0" y="84"/>
                    <a:pt x="0" y="168"/>
                  </a:cubicBezTo>
                  <a:cubicBezTo>
                    <a:pt x="0" y="263"/>
                    <a:pt x="71" y="334"/>
                    <a:pt x="167" y="334"/>
                  </a:cubicBezTo>
                  <a:lnTo>
                    <a:pt x="2072" y="334"/>
                  </a:lnTo>
                  <a:cubicBezTo>
                    <a:pt x="2179" y="334"/>
                    <a:pt x="2262" y="418"/>
                    <a:pt x="2262" y="525"/>
                  </a:cubicBezTo>
                  <a:lnTo>
                    <a:pt x="2262" y="4049"/>
                  </a:lnTo>
                  <a:cubicBezTo>
                    <a:pt x="2262" y="4156"/>
                    <a:pt x="2179" y="4251"/>
                    <a:pt x="2072" y="4251"/>
                  </a:cubicBezTo>
                  <a:lnTo>
                    <a:pt x="1179" y="4251"/>
                  </a:lnTo>
                  <a:cubicBezTo>
                    <a:pt x="1095" y="4251"/>
                    <a:pt x="1012" y="4323"/>
                    <a:pt x="1012" y="4406"/>
                  </a:cubicBezTo>
                  <a:cubicBezTo>
                    <a:pt x="1012" y="4501"/>
                    <a:pt x="1095" y="4573"/>
                    <a:pt x="1179" y="4573"/>
                  </a:cubicBezTo>
                  <a:lnTo>
                    <a:pt x="2072" y="4573"/>
                  </a:lnTo>
                  <a:cubicBezTo>
                    <a:pt x="2369" y="4573"/>
                    <a:pt x="2596" y="4335"/>
                    <a:pt x="2596" y="4049"/>
                  </a:cubicBezTo>
                  <a:lnTo>
                    <a:pt x="2596" y="525"/>
                  </a:lnTo>
                  <a:cubicBezTo>
                    <a:pt x="2596" y="239"/>
                    <a:pt x="2357" y="1"/>
                    <a:pt x="20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71"/>
            <p:cNvSpPr/>
            <p:nvPr/>
          </p:nvSpPr>
          <p:spPr>
            <a:xfrm>
              <a:off x="2437585" y="3032404"/>
              <a:ext cx="84092" cy="10655"/>
            </a:xfrm>
            <a:custGeom>
              <a:rect b="b" l="l" r="r" t="t"/>
              <a:pathLst>
                <a:path extrusionOk="0" h="335" w="2644">
                  <a:moveTo>
                    <a:pt x="167" y="1"/>
                  </a:moveTo>
                  <a:cubicBezTo>
                    <a:pt x="84" y="1"/>
                    <a:pt x="0" y="84"/>
                    <a:pt x="0" y="168"/>
                  </a:cubicBezTo>
                  <a:cubicBezTo>
                    <a:pt x="0" y="263"/>
                    <a:pt x="84" y="334"/>
                    <a:pt x="167" y="334"/>
                  </a:cubicBezTo>
                  <a:lnTo>
                    <a:pt x="2477" y="334"/>
                  </a:lnTo>
                  <a:cubicBezTo>
                    <a:pt x="2560" y="334"/>
                    <a:pt x="2643" y="263"/>
                    <a:pt x="2643" y="168"/>
                  </a:cubicBezTo>
                  <a:cubicBezTo>
                    <a:pt x="2632" y="84"/>
                    <a:pt x="2560" y="1"/>
                    <a:pt x="247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71"/>
            <p:cNvSpPr/>
            <p:nvPr/>
          </p:nvSpPr>
          <p:spPr>
            <a:xfrm>
              <a:off x="2427344" y="3055144"/>
              <a:ext cx="94334" cy="10623"/>
            </a:xfrm>
            <a:custGeom>
              <a:rect b="b" l="l" r="r" t="t"/>
              <a:pathLst>
                <a:path extrusionOk="0" h="334" w="2966">
                  <a:moveTo>
                    <a:pt x="168" y="0"/>
                  </a:moveTo>
                  <a:cubicBezTo>
                    <a:pt x="72" y="0"/>
                    <a:pt x="1" y="84"/>
                    <a:pt x="1" y="167"/>
                  </a:cubicBezTo>
                  <a:cubicBezTo>
                    <a:pt x="1" y="262"/>
                    <a:pt x="72" y="334"/>
                    <a:pt x="168" y="334"/>
                  </a:cubicBezTo>
                  <a:lnTo>
                    <a:pt x="2799" y="334"/>
                  </a:lnTo>
                  <a:cubicBezTo>
                    <a:pt x="2882" y="334"/>
                    <a:pt x="2965" y="262"/>
                    <a:pt x="2965" y="167"/>
                  </a:cubicBezTo>
                  <a:cubicBezTo>
                    <a:pt x="2954" y="84"/>
                    <a:pt x="2882" y="0"/>
                    <a:pt x="279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71"/>
            <p:cNvSpPr/>
            <p:nvPr/>
          </p:nvSpPr>
          <p:spPr>
            <a:xfrm>
              <a:off x="2427344" y="3077853"/>
              <a:ext cx="94334" cy="10623"/>
            </a:xfrm>
            <a:custGeom>
              <a:rect b="b" l="l" r="r" t="t"/>
              <a:pathLst>
                <a:path extrusionOk="0" h="334" w="2966">
                  <a:moveTo>
                    <a:pt x="168" y="1"/>
                  </a:moveTo>
                  <a:cubicBezTo>
                    <a:pt x="72" y="1"/>
                    <a:pt x="1" y="84"/>
                    <a:pt x="1" y="167"/>
                  </a:cubicBezTo>
                  <a:cubicBezTo>
                    <a:pt x="1" y="263"/>
                    <a:pt x="72" y="334"/>
                    <a:pt x="168" y="334"/>
                  </a:cubicBezTo>
                  <a:lnTo>
                    <a:pt x="2799" y="334"/>
                  </a:lnTo>
                  <a:cubicBezTo>
                    <a:pt x="2882" y="334"/>
                    <a:pt x="2965" y="263"/>
                    <a:pt x="2965" y="167"/>
                  </a:cubicBezTo>
                  <a:cubicBezTo>
                    <a:pt x="2954" y="84"/>
                    <a:pt x="2882" y="1"/>
                    <a:pt x="279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71"/>
            <p:cNvSpPr/>
            <p:nvPr/>
          </p:nvSpPr>
          <p:spPr>
            <a:xfrm>
              <a:off x="2427344" y="3100212"/>
              <a:ext cx="94334" cy="10623"/>
            </a:xfrm>
            <a:custGeom>
              <a:rect b="b" l="l" r="r" t="t"/>
              <a:pathLst>
                <a:path extrusionOk="0" h="334" w="2966">
                  <a:moveTo>
                    <a:pt x="168" y="0"/>
                  </a:moveTo>
                  <a:cubicBezTo>
                    <a:pt x="72" y="0"/>
                    <a:pt x="1" y="71"/>
                    <a:pt x="1" y="167"/>
                  </a:cubicBezTo>
                  <a:cubicBezTo>
                    <a:pt x="1" y="250"/>
                    <a:pt x="72" y="333"/>
                    <a:pt x="168" y="333"/>
                  </a:cubicBezTo>
                  <a:lnTo>
                    <a:pt x="2799" y="333"/>
                  </a:lnTo>
                  <a:cubicBezTo>
                    <a:pt x="2882" y="333"/>
                    <a:pt x="2965" y="250"/>
                    <a:pt x="2965" y="167"/>
                  </a:cubicBezTo>
                  <a:cubicBezTo>
                    <a:pt x="2965" y="71"/>
                    <a:pt x="2882" y="0"/>
                    <a:pt x="279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71"/>
            <p:cNvSpPr/>
            <p:nvPr/>
          </p:nvSpPr>
          <p:spPr>
            <a:xfrm>
              <a:off x="2427344" y="3122921"/>
              <a:ext cx="94334" cy="10623"/>
            </a:xfrm>
            <a:custGeom>
              <a:rect b="b" l="l" r="r" t="t"/>
              <a:pathLst>
                <a:path extrusionOk="0" h="334" w="2966">
                  <a:moveTo>
                    <a:pt x="168" y="0"/>
                  </a:moveTo>
                  <a:cubicBezTo>
                    <a:pt x="72" y="0"/>
                    <a:pt x="1" y="72"/>
                    <a:pt x="1" y="167"/>
                  </a:cubicBezTo>
                  <a:cubicBezTo>
                    <a:pt x="1" y="250"/>
                    <a:pt x="72" y="334"/>
                    <a:pt x="168" y="334"/>
                  </a:cubicBezTo>
                  <a:lnTo>
                    <a:pt x="2799" y="334"/>
                  </a:lnTo>
                  <a:cubicBezTo>
                    <a:pt x="2882" y="334"/>
                    <a:pt x="2965" y="250"/>
                    <a:pt x="2965" y="167"/>
                  </a:cubicBezTo>
                  <a:cubicBezTo>
                    <a:pt x="2954" y="72"/>
                    <a:pt x="2882" y="0"/>
                    <a:pt x="279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71"/>
            <p:cNvSpPr/>
            <p:nvPr/>
          </p:nvSpPr>
          <p:spPr>
            <a:xfrm>
              <a:off x="2427344" y="3145629"/>
              <a:ext cx="94334" cy="10655"/>
            </a:xfrm>
            <a:custGeom>
              <a:rect b="b" l="l" r="r" t="t"/>
              <a:pathLst>
                <a:path extrusionOk="0" h="335" w="2966">
                  <a:moveTo>
                    <a:pt x="168" y="1"/>
                  </a:moveTo>
                  <a:cubicBezTo>
                    <a:pt x="72" y="1"/>
                    <a:pt x="1" y="72"/>
                    <a:pt x="1" y="167"/>
                  </a:cubicBezTo>
                  <a:cubicBezTo>
                    <a:pt x="1" y="251"/>
                    <a:pt x="72" y="334"/>
                    <a:pt x="168" y="334"/>
                  </a:cubicBezTo>
                  <a:lnTo>
                    <a:pt x="2799" y="334"/>
                  </a:lnTo>
                  <a:cubicBezTo>
                    <a:pt x="2882" y="334"/>
                    <a:pt x="2965" y="251"/>
                    <a:pt x="2965" y="167"/>
                  </a:cubicBezTo>
                  <a:cubicBezTo>
                    <a:pt x="2954" y="72"/>
                    <a:pt x="2882" y="1"/>
                    <a:pt x="279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71"/>
            <p:cNvSpPr/>
            <p:nvPr/>
          </p:nvSpPr>
          <p:spPr>
            <a:xfrm>
              <a:off x="2427344" y="3167988"/>
              <a:ext cx="68953" cy="10241"/>
            </a:xfrm>
            <a:custGeom>
              <a:rect b="b" l="l" r="r" t="t"/>
              <a:pathLst>
                <a:path extrusionOk="0" h="322" w="2168">
                  <a:moveTo>
                    <a:pt x="168" y="0"/>
                  </a:moveTo>
                  <a:cubicBezTo>
                    <a:pt x="72" y="0"/>
                    <a:pt x="1" y="72"/>
                    <a:pt x="1" y="167"/>
                  </a:cubicBezTo>
                  <a:cubicBezTo>
                    <a:pt x="1" y="250"/>
                    <a:pt x="72" y="322"/>
                    <a:pt x="168" y="322"/>
                  </a:cubicBezTo>
                  <a:lnTo>
                    <a:pt x="1989" y="322"/>
                  </a:lnTo>
                  <a:cubicBezTo>
                    <a:pt x="2084" y="322"/>
                    <a:pt x="2156" y="250"/>
                    <a:pt x="2156" y="167"/>
                  </a:cubicBezTo>
                  <a:cubicBezTo>
                    <a:pt x="2168" y="72"/>
                    <a:pt x="2096" y="0"/>
                    <a:pt x="198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71"/>
            <p:cNvSpPr/>
            <p:nvPr/>
          </p:nvSpPr>
          <p:spPr>
            <a:xfrm>
              <a:off x="2323214" y="3050882"/>
              <a:ext cx="66695" cy="69780"/>
            </a:xfrm>
            <a:custGeom>
              <a:rect b="b" l="l" r="r" t="t"/>
              <a:pathLst>
                <a:path extrusionOk="0" h="2194" w="2097">
                  <a:moveTo>
                    <a:pt x="715" y="408"/>
                  </a:moveTo>
                  <a:lnTo>
                    <a:pt x="715" y="527"/>
                  </a:lnTo>
                  <a:cubicBezTo>
                    <a:pt x="715" y="1075"/>
                    <a:pt x="1120" y="1527"/>
                    <a:pt x="1632" y="1611"/>
                  </a:cubicBezTo>
                  <a:cubicBezTo>
                    <a:pt x="1477" y="1742"/>
                    <a:pt x="1275" y="1837"/>
                    <a:pt x="1072" y="1837"/>
                  </a:cubicBezTo>
                  <a:cubicBezTo>
                    <a:pt x="655" y="1837"/>
                    <a:pt x="310" y="1492"/>
                    <a:pt x="310" y="1075"/>
                  </a:cubicBezTo>
                  <a:cubicBezTo>
                    <a:pt x="310" y="789"/>
                    <a:pt x="477" y="539"/>
                    <a:pt x="715" y="408"/>
                  </a:cubicBezTo>
                  <a:close/>
                  <a:moveTo>
                    <a:pt x="960" y="0"/>
                  </a:moveTo>
                  <a:cubicBezTo>
                    <a:pt x="950" y="0"/>
                    <a:pt x="939" y="1"/>
                    <a:pt x="929" y="3"/>
                  </a:cubicBezTo>
                  <a:cubicBezTo>
                    <a:pt x="394" y="75"/>
                    <a:pt x="1" y="539"/>
                    <a:pt x="1" y="1087"/>
                  </a:cubicBezTo>
                  <a:cubicBezTo>
                    <a:pt x="1" y="1694"/>
                    <a:pt x="489" y="2194"/>
                    <a:pt x="1096" y="2194"/>
                  </a:cubicBezTo>
                  <a:cubicBezTo>
                    <a:pt x="1525" y="2194"/>
                    <a:pt x="1929" y="1932"/>
                    <a:pt x="2096" y="1539"/>
                  </a:cubicBezTo>
                  <a:cubicBezTo>
                    <a:pt x="2096" y="1444"/>
                    <a:pt x="2084" y="1384"/>
                    <a:pt x="2048" y="1337"/>
                  </a:cubicBezTo>
                  <a:cubicBezTo>
                    <a:pt x="2030" y="1309"/>
                    <a:pt x="1990" y="1281"/>
                    <a:pt x="1945" y="1281"/>
                  </a:cubicBezTo>
                  <a:cubicBezTo>
                    <a:pt x="1932" y="1281"/>
                    <a:pt x="1919" y="1284"/>
                    <a:pt x="1906" y="1289"/>
                  </a:cubicBezTo>
                  <a:lnTo>
                    <a:pt x="1798" y="1289"/>
                  </a:lnTo>
                  <a:cubicBezTo>
                    <a:pt x="1382" y="1289"/>
                    <a:pt x="1036" y="944"/>
                    <a:pt x="1036" y="527"/>
                  </a:cubicBezTo>
                  <a:cubicBezTo>
                    <a:pt x="1036" y="420"/>
                    <a:pt x="1060" y="313"/>
                    <a:pt x="1096" y="229"/>
                  </a:cubicBezTo>
                  <a:cubicBezTo>
                    <a:pt x="1132" y="170"/>
                    <a:pt x="1120" y="110"/>
                    <a:pt x="1084" y="63"/>
                  </a:cubicBezTo>
                  <a:cubicBezTo>
                    <a:pt x="1054" y="23"/>
                    <a:pt x="1009" y="0"/>
                    <a:pt x="96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7" name="Google Shape;777;p71"/>
          <p:cNvGrpSpPr/>
          <p:nvPr/>
        </p:nvGrpSpPr>
        <p:grpSpPr>
          <a:xfrm>
            <a:off x="4893262" y="1710013"/>
            <a:ext cx="447220" cy="484815"/>
            <a:chOff x="3110102" y="1499880"/>
            <a:chExt cx="330613" cy="358379"/>
          </a:xfrm>
        </p:grpSpPr>
        <p:sp>
          <p:nvSpPr>
            <p:cNvPr id="778" name="Google Shape;778;p71"/>
            <p:cNvSpPr/>
            <p:nvPr/>
          </p:nvSpPr>
          <p:spPr>
            <a:xfrm>
              <a:off x="3385024" y="1775979"/>
              <a:ext cx="55341" cy="71211"/>
            </a:xfrm>
            <a:custGeom>
              <a:rect b="b" l="l" r="r" t="t"/>
              <a:pathLst>
                <a:path extrusionOk="0" h="2239" w="1740">
                  <a:moveTo>
                    <a:pt x="1248" y="0"/>
                  </a:moveTo>
                  <a:cubicBezTo>
                    <a:pt x="1180" y="0"/>
                    <a:pt x="1124" y="45"/>
                    <a:pt x="1096" y="119"/>
                  </a:cubicBezTo>
                  <a:cubicBezTo>
                    <a:pt x="1072" y="202"/>
                    <a:pt x="1108" y="286"/>
                    <a:pt x="1203" y="321"/>
                  </a:cubicBezTo>
                  <a:cubicBezTo>
                    <a:pt x="1275" y="333"/>
                    <a:pt x="1334" y="369"/>
                    <a:pt x="1406" y="369"/>
                  </a:cubicBezTo>
                  <a:lnTo>
                    <a:pt x="1406" y="1095"/>
                  </a:lnTo>
                  <a:cubicBezTo>
                    <a:pt x="1320" y="1097"/>
                    <a:pt x="1242" y="1097"/>
                    <a:pt x="1171" y="1097"/>
                  </a:cubicBezTo>
                  <a:cubicBezTo>
                    <a:pt x="861" y="1097"/>
                    <a:pt x="689" y="1088"/>
                    <a:pt x="585" y="1088"/>
                  </a:cubicBezTo>
                  <a:cubicBezTo>
                    <a:pt x="472" y="1088"/>
                    <a:pt x="438" y="1098"/>
                    <a:pt x="394" y="1143"/>
                  </a:cubicBezTo>
                  <a:cubicBezTo>
                    <a:pt x="370" y="1167"/>
                    <a:pt x="358" y="1214"/>
                    <a:pt x="358" y="1262"/>
                  </a:cubicBezTo>
                  <a:cubicBezTo>
                    <a:pt x="370" y="1524"/>
                    <a:pt x="263" y="1774"/>
                    <a:pt x="96" y="1953"/>
                  </a:cubicBezTo>
                  <a:cubicBezTo>
                    <a:pt x="1" y="2060"/>
                    <a:pt x="72" y="2238"/>
                    <a:pt x="215" y="2238"/>
                  </a:cubicBezTo>
                  <a:cubicBezTo>
                    <a:pt x="263" y="2238"/>
                    <a:pt x="310" y="2226"/>
                    <a:pt x="334" y="2179"/>
                  </a:cubicBezTo>
                  <a:cubicBezTo>
                    <a:pt x="537" y="1976"/>
                    <a:pt x="667" y="1703"/>
                    <a:pt x="679" y="1417"/>
                  </a:cubicBezTo>
                  <a:lnTo>
                    <a:pt x="1572" y="1417"/>
                  </a:lnTo>
                  <a:cubicBezTo>
                    <a:pt x="1668" y="1417"/>
                    <a:pt x="1739" y="1345"/>
                    <a:pt x="1739" y="1262"/>
                  </a:cubicBezTo>
                  <a:lnTo>
                    <a:pt x="1739" y="238"/>
                  </a:lnTo>
                  <a:cubicBezTo>
                    <a:pt x="1739" y="131"/>
                    <a:pt x="1680" y="60"/>
                    <a:pt x="1572" y="60"/>
                  </a:cubicBezTo>
                  <a:cubicBezTo>
                    <a:pt x="1489" y="60"/>
                    <a:pt x="1382" y="36"/>
                    <a:pt x="1310" y="12"/>
                  </a:cubicBezTo>
                  <a:cubicBezTo>
                    <a:pt x="1289" y="4"/>
                    <a:pt x="1268" y="0"/>
                    <a:pt x="124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71"/>
            <p:cNvSpPr/>
            <p:nvPr/>
          </p:nvSpPr>
          <p:spPr>
            <a:xfrm>
              <a:off x="3347176" y="1535501"/>
              <a:ext cx="93189" cy="61765"/>
            </a:xfrm>
            <a:custGeom>
              <a:rect b="b" l="l" r="r" t="t"/>
              <a:pathLst>
                <a:path extrusionOk="0" h="1942" w="2930">
                  <a:moveTo>
                    <a:pt x="1703" y="1"/>
                  </a:moveTo>
                  <a:cubicBezTo>
                    <a:pt x="1619" y="1"/>
                    <a:pt x="1524" y="72"/>
                    <a:pt x="1536" y="179"/>
                  </a:cubicBezTo>
                  <a:cubicBezTo>
                    <a:pt x="1572" y="655"/>
                    <a:pt x="1155" y="1132"/>
                    <a:pt x="595" y="1132"/>
                  </a:cubicBezTo>
                  <a:cubicBezTo>
                    <a:pt x="476" y="1132"/>
                    <a:pt x="345" y="1108"/>
                    <a:pt x="250" y="1072"/>
                  </a:cubicBezTo>
                  <a:cubicBezTo>
                    <a:pt x="228" y="1064"/>
                    <a:pt x="206" y="1060"/>
                    <a:pt x="186" y="1060"/>
                  </a:cubicBezTo>
                  <a:cubicBezTo>
                    <a:pt x="118" y="1060"/>
                    <a:pt x="60" y="1101"/>
                    <a:pt x="24" y="1155"/>
                  </a:cubicBezTo>
                  <a:cubicBezTo>
                    <a:pt x="0" y="1251"/>
                    <a:pt x="36" y="1334"/>
                    <a:pt x="119" y="1382"/>
                  </a:cubicBezTo>
                  <a:cubicBezTo>
                    <a:pt x="262" y="1441"/>
                    <a:pt x="429" y="1465"/>
                    <a:pt x="595" y="1465"/>
                  </a:cubicBezTo>
                  <a:cubicBezTo>
                    <a:pt x="1250" y="1465"/>
                    <a:pt x="1798" y="977"/>
                    <a:pt x="1869" y="334"/>
                  </a:cubicBezTo>
                  <a:lnTo>
                    <a:pt x="2596" y="334"/>
                  </a:lnTo>
                  <a:lnTo>
                    <a:pt x="2596" y="1786"/>
                  </a:lnTo>
                  <a:cubicBezTo>
                    <a:pt x="2596" y="1870"/>
                    <a:pt x="2679" y="1941"/>
                    <a:pt x="2762" y="1941"/>
                  </a:cubicBezTo>
                  <a:cubicBezTo>
                    <a:pt x="2858" y="1941"/>
                    <a:pt x="2929" y="1870"/>
                    <a:pt x="2929" y="1786"/>
                  </a:cubicBezTo>
                  <a:lnTo>
                    <a:pt x="2929" y="155"/>
                  </a:lnTo>
                  <a:cubicBezTo>
                    <a:pt x="2929" y="72"/>
                    <a:pt x="2858" y="1"/>
                    <a:pt x="276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71"/>
            <p:cNvSpPr/>
            <p:nvPr/>
          </p:nvSpPr>
          <p:spPr>
            <a:xfrm>
              <a:off x="3110102" y="1580728"/>
              <a:ext cx="330613" cy="277530"/>
            </a:xfrm>
            <a:custGeom>
              <a:rect b="b" l="l" r="r" t="t"/>
              <a:pathLst>
                <a:path extrusionOk="0" h="8726" w="10395">
                  <a:moveTo>
                    <a:pt x="5044" y="1"/>
                  </a:moveTo>
                  <a:cubicBezTo>
                    <a:pt x="4997" y="1"/>
                    <a:pt x="4950" y="22"/>
                    <a:pt x="4918" y="67"/>
                  </a:cubicBezTo>
                  <a:cubicBezTo>
                    <a:pt x="4251" y="817"/>
                    <a:pt x="4692" y="2055"/>
                    <a:pt x="5704" y="2186"/>
                  </a:cubicBezTo>
                  <a:lnTo>
                    <a:pt x="5704" y="2924"/>
                  </a:lnTo>
                  <a:lnTo>
                    <a:pt x="4823" y="2924"/>
                  </a:lnTo>
                  <a:cubicBezTo>
                    <a:pt x="4739" y="2924"/>
                    <a:pt x="4668" y="2996"/>
                    <a:pt x="4668" y="3079"/>
                  </a:cubicBezTo>
                  <a:cubicBezTo>
                    <a:pt x="4668" y="3630"/>
                    <a:pt x="4207" y="4034"/>
                    <a:pt x="3710" y="4034"/>
                  </a:cubicBezTo>
                  <a:cubicBezTo>
                    <a:pt x="3573" y="4034"/>
                    <a:pt x="3433" y="4003"/>
                    <a:pt x="3299" y="3936"/>
                  </a:cubicBezTo>
                  <a:cubicBezTo>
                    <a:pt x="2977" y="3770"/>
                    <a:pt x="2775" y="3460"/>
                    <a:pt x="2775" y="3079"/>
                  </a:cubicBezTo>
                  <a:cubicBezTo>
                    <a:pt x="2775" y="2996"/>
                    <a:pt x="2704" y="2924"/>
                    <a:pt x="2608" y="2924"/>
                  </a:cubicBezTo>
                  <a:lnTo>
                    <a:pt x="1727" y="2924"/>
                  </a:lnTo>
                  <a:lnTo>
                    <a:pt x="1727" y="2043"/>
                  </a:lnTo>
                  <a:cubicBezTo>
                    <a:pt x="1727" y="1948"/>
                    <a:pt x="1656" y="1877"/>
                    <a:pt x="1572" y="1877"/>
                  </a:cubicBezTo>
                  <a:cubicBezTo>
                    <a:pt x="834" y="1865"/>
                    <a:pt x="394" y="1055"/>
                    <a:pt x="763" y="436"/>
                  </a:cubicBezTo>
                  <a:cubicBezTo>
                    <a:pt x="810" y="364"/>
                    <a:pt x="799" y="257"/>
                    <a:pt x="703" y="210"/>
                  </a:cubicBezTo>
                  <a:cubicBezTo>
                    <a:pt x="679" y="193"/>
                    <a:pt x="650" y="185"/>
                    <a:pt x="621" y="185"/>
                  </a:cubicBezTo>
                  <a:cubicBezTo>
                    <a:pt x="565" y="185"/>
                    <a:pt x="508" y="214"/>
                    <a:pt x="477" y="269"/>
                  </a:cubicBezTo>
                  <a:cubicBezTo>
                    <a:pt x="1" y="1055"/>
                    <a:pt x="501" y="2067"/>
                    <a:pt x="1406" y="2210"/>
                  </a:cubicBezTo>
                  <a:lnTo>
                    <a:pt x="1406" y="3651"/>
                  </a:lnTo>
                  <a:cubicBezTo>
                    <a:pt x="1406" y="3734"/>
                    <a:pt x="1477" y="3817"/>
                    <a:pt x="1572" y="3817"/>
                  </a:cubicBezTo>
                  <a:cubicBezTo>
                    <a:pt x="1656" y="3817"/>
                    <a:pt x="1727" y="3734"/>
                    <a:pt x="1727" y="3651"/>
                  </a:cubicBezTo>
                  <a:lnTo>
                    <a:pt x="1727" y="3246"/>
                  </a:lnTo>
                  <a:lnTo>
                    <a:pt x="2465" y="3246"/>
                  </a:lnTo>
                  <a:cubicBezTo>
                    <a:pt x="2537" y="3817"/>
                    <a:pt x="2977" y="4258"/>
                    <a:pt x="3549" y="4341"/>
                  </a:cubicBezTo>
                  <a:cubicBezTo>
                    <a:pt x="3614" y="4351"/>
                    <a:pt x="3678" y="4356"/>
                    <a:pt x="3742" y="4356"/>
                  </a:cubicBezTo>
                  <a:cubicBezTo>
                    <a:pt x="4376" y="4356"/>
                    <a:pt x="4914" y="3884"/>
                    <a:pt x="4990" y="3246"/>
                  </a:cubicBezTo>
                  <a:lnTo>
                    <a:pt x="5716" y="3246"/>
                  </a:lnTo>
                  <a:lnTo>
                    <a:pt x="5716" y="4127"/>
                  </a:lnTo>
                  <a:cubicBezTo>
                    <a:pt x="5716" y="4210"/>
                    <a:pt x="5799" y="4294"/>
                    <a:pt x="5882" y="4294"/>
                  </a:cubicBezTo>
                  <a:cubicBezTo>
                    <a:pt x="6406" y="4294"/>
                    <a:pt x="6835" y="4722"/>
                    <a:pt x="6835" y="5234"/>
                  </a:cubicBezTo>
                  <a:cubicBezTo>
                    <a:pt x="6835" y="5758"/>
                    <a:pt x="6406" y="6187"/>
                    <a:pt x="5882" y="6187"/>
                  </a:cubicBezTo>
                  <a:cubicBezTo>
                    <a:pt x="5799" y="6187"/>
                    <a:pt x="5716" y="6270"/>
                    <a:pt x="5716" y="6353"/>
                  </a:cubicBezTo>
                  <a:lnTo>
                    <a:pt x="5716" y="7234"/>
                  </a:lnTo>
                  <a:lnTo>
                    <a:pt x="4990" y="7234"/>
                  </a:lnTo>
                  <a:cubicBezTo>
                    <a:pt x="4906" y="7234"/>
                    <a:pt x="4823" y="7306"/>
                    <a:pt x="4823" y="7401"/>
                  </a:cubicBezTo>
                  <a:cubicBezTo>
                    <a:pt x="4823" y="7484"/>
                    <a:pt x="4906" y="7568"/>
                    <a:pt x="4990" y="7568"/>
                  </a:cubicBezTo>
                  <a:lnTo>
                    <a:pt x="6775" y="7568"/>
                  </a:lnTo>
                  <a:cubicBezTo>
                    <a:pt x="6839" y="8230"/>
                    <a:pt x="7403" y="8726"/>
                    <a:pt x="8059" y="8726"/>
                  </a:cubicBezTo>
                  <a:cubicBezTo>
                    <a:pt x="8146" y="8726"/>
                    <a:pt x="8234" y="8717"/>
                    <a:pt x="8323" y="8699"/>
                  </a:cubicBezTo>
                  <a:cubicBezTo>
                    <a:pt x="8419" y="8675"/>
                    <a:pt x="8478" y="8592"/>
                    <a:pt x="8454" y="8496"/>
                  </a:cubicBezTo>
                  <a:cubicBezTo>
                    <a:pt x="8443" y="8420"/>
                    <a:pt x="8373" y="8364"/>
                    <a:pt x="8288" y="8364"/>
                  </a:cubicBezTo>
                  <a:cubicBezTo>
                    <a:pt x="8280" y="8364"/>
                    <a:pt x="8272" y="8364"/>
                    <a:pt x="8264" y="8365"/>
                  </a:cubicBezTo>
                  <a:cubicBezTo>
                    <a:pt x="8195" y="8380"/>
                    <a:pt x="8127" y="8387"/>
                    <a:pt x="8061" y="8387"/>
                  </a:cubicBezTo>
                  <a:cubicBezTo>
                    <a:pt x="7535" y="8387"/>
                    <a:pt x="7089" y="7950"/>
                    <a:pt x="7121" y="7401"/>
                  </a:cubicBezTo>
                  <a:cubicBezTo>
                    <a:pt x="7121" y="7353"/>
                    <a:pt x="7109" y="7306"/>
                    <a:pt x="7073" y="7282"/>
                  </a:cubicBezTo>
                  <a:cubicBezTo>
                    <a:pt x="7034" y="7237"/>
                    <a:pt x="7003" y="7227"/>
                    <a:pt x="6891" y="7227"/>
                  </a:cubicBezTo>
                  <a:cubicBezTo>
                    <a:pt x="6787" y="7227"/>
                    <a:pt x="6613" y="7236"/>
                    <a:pt x="6299" y="7236"/>
                  </a:cubicBezTo>
                  <a:cubicBezTo>
                    <a:pt x="6227" y="7236"/>
                    <a:pt x="6148" y="7236"/>
                    <a:pt x="6061" y="7234"/>
                  </a:cubicBezTo>
                  <a:lnTo>
                    <a:pt x="6061" y="6508"/>
                  </a:lnTo>
                  <a:cubicBezTo>
                    <a:pt x="6811" y="6401"/>
                    <a:pt x="7299" y="5698"/>
                    <a:pt x="7145" y="4972"/>
                  </a:cubicBezTo>
                  <a:cubicBezTo>
                    <a:pt x="7049" y="4472"/>
                    <a:pt x="6633" y="4032"/>
                    <a:pt x="6061" y="3960"/>
                  </a:cubicBezTo>
                  <a:lnTo>
                    <a:pt x="6061" y="3234"/>
                  </a:lnTo>
                  <a:lnTo>
                    <a:pt x="6787" y="3234"/>
                  </a:lnTo>
                  <a:cubicBezTo>
                    <a:pt x="6878" y="3888"/>
                    <a:pt x="7448" y="4334"/>
                    <a:pt x="8061" y="4334"/>
                  </a:cubicBezTo>
                  <a:cubicBezTo>
                    <a:pt x="8252" y="4334"/>
                    <a:pt x="8447" y="4291"/>
                    <a:pt x="8633" y="4198"/>
                  </a:cubicBezTo>
                  <a:cubicBezTo>
                    <a:pt x="9026" y="4008"/>
                    <a:pt x="9276" y="3651"/>
                    <a:pt x="9335" y="3234"/>
                  </a:cubicBezTo>
                  <a:lnTo>
                    <a:pt x="10062" y="3234"/>
                  </a:lnTo>
                  <a:lnTo>
                    <a:pt x="10062" y="3960"/>
                  </a:lnTo>
                  <a:cubicBezTo>
                    <a:pt x="9109" y="4091"/>
                    <a:pt x="8633" y="5246"/>
                    <a:pt x="9228" y="6020"/>
                  </a:cubicBezTo>
                  <a:cubicBezTo>
                    <a:pt x="9262" y="6060"/>
                    <a:pt x="9311" y="6082"/>
                    <a:pt x="9360" y="6082"/>
                  </a:cubicBezTo>
                  <a:cubicBezTo>
                    <a:pt x="9398" y="6082"/>
                    <a:pt x="9435" y="6069"/>
                    <a:pt x="9466" y="6044"/>
                  </a:cubicBezTo>
                  <a:cubicBezTo>
                    <a:pt x="9550" y="5984"/>
                    <a:pt x="9562" y="5877"/>
                    <a:pt x="9502" y="5806"/>
                  </a:cubicBezTo>
                  <a:cubicBezTo>
                    <a:pt x="9026" y="5198"/>
                    <a:pt x="9454" y="4294"/>
                    <a:pt x="10228" y="4270"/>
                  </a:cubicBezTo>
                  <a:cubicBezTo>
                    <a:pt x="10324" y="4270"/>
                    <a:pt x="10395" y="4198"/>
                    <a:pt x="10395" y="4103"/>
                  </a:cubicBezTo>
                  <a:lnTo>
                    <a:pt x="10395" y="1007"/>
                  </a:lnTo>
                  <a:cubicBezTo>
                    <a:pt x="10383" y="936"/>
                    <a:pt x="10312" y="865"/>
                    <a:pt x="10216" y="865"/>
                  </a:cubicBezTo>
                  <a:cubicBezTo>
                    <a:pt x="10133" y="865"/>
                    <a:pt x="10050" y="936"/>
                    <a:pt x="10050" y="1031"/>
                  </a:cubicBezTo>
                  <a:lnTo>
                    <a:pt x="10050" y="2900"/>
                  </a:lnTo>
                  <a:lnTo>
                    <a:pt x="9157" y="2900"/>
                  </a:lnTo>
                  <a:cubicBezTo>
                    <a:pt x="9073" y="2900"/>
                    <a:pt x="8990" y="2984"/>
                    <a:pt x="8990" y="3067"/>
                  </a:cubicBezTo>
                  <a:cubicBezTo>
                    <a:pt x="8990" y="3293"/>
                    <a:pt x="8907" y="3520"/>
                    <a:pt x="8740" y="3698"/>
                  </a:cubicBezTo>
                  <a:cubicBezTo>
                    <a:pt x="8542" y="3912"/>
                    <a:pt x="8291" y="4008"/>
                    <a:pt x="8045" y="4008"/>
                  </a:cubicBezTo>
                  <a:cubicBezTo>
                    <a:pt x="7564" y="4008"/>
                    <a:pt x="7101" y="3642"/>
                    <a:pt x="7085" y="3067"/>
                  </a:cubicBezTo>
                  <a:cubicBezTo>
                    <a:pt x="7085" y="2984"/>
                    <a:pt x="7014" y="2900"/>
                    <a:pt x="6930" y="2900"/>
                  </a:cubicBezTo>
                  <a:lnTo>
                    <a:pt x="6049" y="2900"/>
                  </a:lnTo>
                  <a:lnTo>
                    <a:pt x="6049" y="2031"/>
                  </a:lnTo>
                  <a:cubicBezTo>
                    <a:pt x="6049" y="1936"/>
                    <a:pt x="5978" y="1865"/>
                    <a:pt x="5882" y="1865"/>
                  </a:cubicBezTo>
                  <a:cubicBezTo>
                    <a:pt x="5061" y="1865"/>
                    <a:pt x="4632" y="900"/>
                    <a:pt x="5168" y="281"/>
                  </a:cubicBezTo>
                  <a:cubicBezTo>
                    <a:pt x="5228" y="210"/>
                    <a:pt x="5228" y="103"/>
                    <a:pt x="5156" y="43"/>
                  </a:cubicBezTo>
                  <a:cubicBezTo>
                    <a:pt x="5123" y="16"/>
                    <a:pt x="5083" y="1"/>
                    <a:pt x="50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71"/>
            <p:cNvSpPr/>
            <p:nvPr/>
          </p:nvSpPr>
          <p:spPr>
            <a:xfrm>
              <a:off x="3139267" y="1504428"/>
              <a:ext cx="77668" cy="78113"/>
            </a:xfrm>
            <a:custGeom>
              <a:rect b="b" l="l" r="r" t="t"/>
              <a:pathLst>
                <a:path extrusionOk="0" h="2456" w="2442">
                  <a:moveTo>
                    <a:pt x="2255" y="1"/>
                  </a:moveTo>
                  <a:cubicBezTo>
                    <a:pt x="2226" y="1"/>
                    <a:pt x="2196" y="9"/>
                    <a:pt x="2168" y="25"/>
                  </a:cubicBezTo>
                  <a:cubicBezTo>
                    <a:pt x="1810" y="216"/>
                    <a:pt x="1572" y="573"/>
                    <a:pt x="1513" y="978"/>
                  </a:cubicBezTo>
                  <a:lnTo>
                    <a:pt x="620" y="978"/>
                  </a:lnTo>
                  <a:cubicBezTo>
                    <a:pt x="536" y="978"/>
                    <a:pt x="465" y="1049"/>
                    <a:pt x="465" y="1132"/>
                  </a:cubicBezTo>
                  <a:lnTo>
                    <a:pt x="465" y="2025"/>
                  </a:lnTo>
                  <a:cubicBezTo>
                    <a:pt x="346" y="2049"/>
                    <a:pt x="215" y="2073"/>
                    <a:pt x="120" y="2132"/>
                  </a:cubicBezTo>
                  <a:cubicBezTo>
                    <a:pt x="24" y="2180"/>
                    <a:pt x="1" y="2263"/>
                    <a:pt x="24" y="2359"/>
                  </a:cubicBezTo>
                  <a:cubicBezTo>
                    <a:pt x="60" y="2420"/>
                    <a:pt x="121" y="2456"/>
                    <a:pt x="184" y="2456"/>
                  </a:cubicBezTo>
                  <a:cubicBezTo>
                    <a:pt x="206" y="2456"/>
                    <a:pt x="229" y="2451"/>
                    <a:pt x="251" y="2442"/>
                  </a:cubicBezTo>
                  <a:cubicBezTo>
                    <a:pt x="370" y="2382"/>
                    <a:pt x="501" y="2359"/>
                    <a:pt x="620" y="2359"/>
                  </a:cubicBezTo>
                  <a:cubicBezTo>
                    <a:pt x="715" y="2359"/>
                    <a:pt x="786" y="2275"/>
                    <a:pt x="786" y="2192"/>
                  </a:cubicBezTo>
                  <a:lnTo>
                    <a:pt x="786" y="1299"/>
                  </a:lnTo>
                  <a:lnTo>
                    <a:pt x="1667" y="1299"/>
                  </a:lnTo>
                  <a:cubicBezTo>
                    <a:pt x="1751" y="1299"/>
                    <a:pt x="1834" y="1228"/>
                    <a:pt x="1834" y="1132"/>
                  </a:cubicBezTo>
                  <a:cubicBezTo>
                    <a:pt x="1834" y="1132"/>
                    <a:pt x="1810" y="585"/>
                    <a:pt x="2322" y="299"/>
                  </a:cubicBezTo>
                  <a:cubicBezTo>
                    <a:pt x="2406" y="263"/>
                    <a:pt x="2441" y="168"/>
                    <a:pt x="2394" y="85"/>
                  </a:cubicBezTo>
                  <a:cubicBezTo>
                    <a:pt x="2362" y="30"/>
                    <a:pt x="2311" y="1"/>
                    <a:pt x="22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71"/>
            <p:cNvSpPr/>
            <p:nvPr/>
          </p:nvSpPr>
          <p:spPr>
            <a:xfrm>
              <a:off x="3226381" y="1499880"/>
              <a:ext cx="116279" cy="82661"/>
            </a:xfrm>
            <a:custGeom>
              <a:rect b="b" l="l" r="r" t="t"/>
              <a:pathLst>
                <a:path extrusionOk="0" h="2599" w="3656">
                  <a:moveTo>
                    <a:pt x="170" y="0"/>
                  </a:moveTo>
                  <a:cubicBezTo>
                    <a:pt x="83" y="0"/>
                    <a:pt x="12" y="67"/>
                    <a:pt x="12" y="144"/>
                  </a:cubicBezTo>
                  <a:cubicBezTo>
                    <a:pt x="0" y="239"/>
                    <a:pt x="71" y="323"/>
                    <a:pt x="155" y="323"/>
                  </a:cubicBezTo>
                  <a:cubicBezTo>
                    <a:pt x="631" y="370"/>
                    <a:pt x="1024" y="775"/>
                    <a:pt x="1024" y="1275"/>
                  </a:cubicBezTo>
                  <a:cubicBezTo>
                    <a:pt x="1024" y="1371"/>
                    <a:pt x="1095" y="1442"/>
                    <a:pt x="1191" y="1442"/>
                  </a:cubicBezTo>
                  <a:lnTo>
                    <a:pt x="2084" y="1442"/>
                  </a:lnTo>
                  <a:lnTo>
                    <a:pt x="2084" y="2168"/>
                  </a:lnTo>
                  <a:cubicBezTo>
                    <a:pt x="1965" y="2192"/>
                    <a:pt x="1822" y="2228"/>
                    <a:pt x="1738" y="2275"/>
                  </a:cubicBezTo>
                  <a:cubicBezTo>
                    <a:pt x="1643" y="2299"/>
                    <a:pt x="1619" y="2406"/>
                    <a:pt x="1643" y="2502"/>
                  </a:cubicBezTo>
                  <a:cubicBezTo>
                    <a:pt x="1669" y="2563"/>
                    <a:pt x="1735" y="2599"/>
                    <a:pt x="1801" y="2599"/>
                  </a:cubicBezTo>
                  <a:cubicBezTo>
                    <a:pt x="1824" y="2599"/>
                    <a:pt x="1848" y="2594"/>
                    <a:pt x="1869" y="2585"/>
                  </a:cubicBezTo>
                  <a:cubicBezTo>
                    <a:pt x="1988" y="2549"/>
                    <a:pt x="2107" y="2514"/>
                    <a:pt x="2238" y="2514"/>
                  </a:cubicBezTo>
                  <a:cubicBezTo>
                    <a:pt x="2334" y="2514"/>
                    <a:pt x="2405" y="2442"/>
                    <a:pt x="2405" y="2347"/>
                  </a:cubicBezTo>
                  <a:lnTo>
                    <a:pt x="2405" y="1454"/>
                  </a:lnTo>
                  <a:lnTo>
                    <a:pt x="3131" y="1454"/>
                  </a:lnTo>
                  <a:cubicBezTo>
                    <a:pt x="3167" y="1668"/>
                    <a:pt x="3227" y="1859"/>
                    <a:pt x="3346" y="2025"/>
                  </a:cubicBezTo>
                  <a:cubicBezTo>
                    <a:pt x="3376" y="2072"/>
                    <a:pt x="3427" y="2098"/>
                    <a:pt x="3485" y="2098"/>
                  </a:cubicBezTo>
                  <a:cubicBezTo>
                    <a:pt x="3516" y="2098"/>
                    <a:pt x="3550" y="2090"/>
                    <a:pt x="3584" y="2073"/>
                  </a:cubicBezTo>
                  <a:cubicBezTo>
                    <a:pt x="3643" y="2013"/>
                    <a:pt x="3655" y="1906"/>
                    <a:pt x="3620" y="1823"/>
                  </a:cubicBezTo>
                  <a:cubicBezTo>
                    <a:pt x="3500" y="1656"/>
                    <a:pt x="3453" y="1442"/>
                    <a:pt x="3453" y="1299"/>
                  </a:cubicBezTo>
                  <a:cubicBezTo>
                    <a:pt x="3453" y="1204"/>
                    <a:pt x="3381" y="1121"/>
                    <a:pt x="3286" y="1121"/>
                  </a:cubicBezTo>
                  <a:lnTo>
                    <a:pt x="1334" y="1121"/>
                  </a:lnTo>
                  <a:cubicBezTo>
                    <a:pt x="1262" y="525"/>
                    <a:pt x="774" y="61"/>
                    <a:pt x="191" y="1"/>
                  </a:cubicBezTo>
                  <a:cubicBezTo>
                    <a:pt x="183" y="0"/>
                    <a:pt x="177" y="0"/>
                    <a:pt x="17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71"/>
            <p:cNvSpPr/>
            <p:nvPr/>
          </p:nvSpPr>
          <p:spPr>
            <a:xfrm>
              <a:off x="3179786" y="1775216"/>
              <a:ext cx="86764" cy="46594"/>
            </a:xfrm>
            <a:custGeom>
              <a:rect b="b" l="l" r="r" t="t"/>
              <a:pathLst>
                <a:path extrusionOk="0" h="1465" w="2728">
                  <a:moveTo>
                    <a:pt x="1525" y="0"/>
                  </a:moveTo>
                  <a:cubicBezTo>
                    <a:pt x="870" y="0"/>
                    <a:pt x="322" y="500"/>
                    <a:pt x="239" y="1131"/>
                  </a:cubicBezTo>
                  <a:lnTo>
                    <a:pt x="167" y="1131"/>
                  </a:lnTo>
                  <a:cubicBezTo>
                    <a:pt x="84" y="1131"/>
                    <a:pt x="1" y="1215"/>
                    <a:pt x="1" y="1298"/>
                  </a:cubicBezTo>
                  <a:cubicBezTo>
                    <a:pt x="1" y="1393"/>
                    <a:pt x="84" y="1465"/>
                    <a:pt x="167" y="1465"/>
                  </a:cubicBezTo>
                  <a:lnTo>
                    <a:pt x="405" y="1465"/>
                  </a:lnTo>
                  <a:cubicBezTo>
                    <a:pt x="501" y="1465"/>
                    <a:pt x="584" y="1393"/>
                    <a:pt x="572" y="1286"/>
                  </a:cubicBezTo>
                  <a:cubicBezTo>
                    <a:pt x="560" y="798"/>
                    <a:pt x="953" y="322"/>
                    <a:pt x="1525" y="322"/>
                  </a:cubicBezTo>
                  <a:cubicBezTo>
                    <a:pt x="1882" y="322"/>
                    <a:pt x="2227" y="524"/>
                    <a:pt x="2382" y="857"/>
                  </a:cubicBezTo>
                  <a:cubicBezTo>
                    <a:pt x="2415" y="915"/>
                    <a:pt x="2471" y="950"/>
                    <a:pt x="2530" y="950"/>
                  </a:cubicBezTo>
                  <a:cubicBezTo>
                    <a:pt x="2556" y="950"/>
                    <a:pt x="2583" y="943"/>
                    <a:pt x="2608" y="929"/>
                  </a:cubicBezTo>
                  <a:cubicBezTo>
                    <a:pt x="2679" y="905"/>
                    <a:pt x="2727" y="810"/>
                    <a:pt x="2679" y="738"/>
                  </a:cubicBezTo>
                  <a:cubicBezTo>
                    <a:pt x="2477" y="286"/>
                    <a:pt x="2013" y="0"/>
                    <a:pt x="152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71"/>
            <p:cNvSpPr/>
            <p:nvPr/>
          </p:nvSpPr>
          <p:spPr>
            <a:xfrm>
              <a:off x="3154024" y="1712337"/>
              <a:ext cx="15203" cy="109473"/>
            </a:xfrm>
            <a:custGeom>
              <a:rect b="b" l="l" r="r" t="t"/>
              <a:pathLst>
                <a:path extrusionOk="0" h="3442" w="478">
                  <a:moveTo>
                    <a:pt x="156" y="1"/>
                  </a:moveTo>
                  <a:cubicBezTo>
                    <a:pt x="72" y="1"/>
                    <a:pt x="1" y="72"/>
                    <a:pt x="1" y="167"/>
                  </a:cubicBezTo>
                  <a:lnTo>
                    <a:pt x="1" y="3275"/>
                  </a:lnTo>
                  <a:cubicBezTo>
                    <a:pt x="1" y="3370"/>
                    <a:pt x="72" y="3442"/>
                    <a:pt x="156" y="3442"/>
                  </a:cubicBezTo>
                  <a:lnTo>
                    <a:pt x="310" y="3442"/>
                  </a:lnTo>
                  <a:cubicBezTo>
                    <a:pt x="394" y="3442"/>
                    <a:pt x="477" y="3370"/>
                    <a:pt x="477" y="3275"/>
                  </a:cubicBezTo>
                  <a:cubicBezTo>
                    <a:pt x="477" y="3203"/>
                    <a:pt x="418" y="3132"/>
                    <a:pt x="322" y="3108"/>
                  </a:cubicBezTo>
                  <a:lnTo>
                    <a:pt x="322" y="167"/>
                  </a:lnTo>
                  <a:cubicBezTo>
                    <a:pt x="322" y="72"/>
                    <a:pt x="251" y="1"/>
                    <a:pt x="15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5" name="Google Shape;785;p71"/>
          <p:cNvSpPr/>
          <p:nvPr/>
        </p:nvSpPr>
        <p:spPr>
          <a:xfrm>
            <a:off x="3673197" y="3112313"/>
            <a:ext cx="488268" cy="484811"/>
          </a:xfrm>
          <a:custGeom>
            <a:rect b="b" l="l" r="r" t="t"/>
            <a:pathLst>
              <a:path extrusionOk="0" h="11408" w="11490">
                <a:moveTo>
                  <a:pt x="9311" y="394"/>
                </a:moveTo>
                <a:lnTo>
                  <a:pt x="11073" y="2144"/>
                </a:lnTo>
                <a:lnTo>
                  <a:pt x="10537" y="2680"/>
                </a:lnTo>
                <a:lnTo>
                  <a:pt x="10513" y="2668"/>
                </a:lnTo>
                <a:lnTo>
                  <a:pt x="8799" y="942"/>
                </a:lnTo>
                <a:lnTo>
                  <a:pt x="9311" y="394"/>
                </a:lnTo>
                <a:close/>
                <a:moveTo>
                  <a:pt x="2846" y="1299"/>
                </a:moveTo>
                <a:lnTo>
                  <a:pt x="3000" y="1465"/>
                </a:lnTo>
                <a:cubicBezTo>
                  <a:pt x="3228" y="1693"/>
                  <a:pt x="3531" y="1812"/>
                  <a:pt x="3838" y="1812"/>
                </a:cubicBezTo>
                <a:cubicBezTo>
                  <a:pt x="3852" y="1812"/>
                  <a:pt x="3867" y="1811"/>
                  <a:pt x="3881" y="1811"/>
                </a:cubicBezTo>
                <a:cubicBezTo>
                  <a:pt x="4524" y="1775"/>
                  <a:pt x="5334" y="1704"/>
                  <a:pt x="5763" y="1596"/>
                </a:cubicBezTo>
                <a:cubicBezTo>
                  <a:pt x="5775" y="1608"/>
                  <a:pt x="5798" y="1656"/>
                  <a:pt x="5834" y="1692"/>
                </a:cubicBezTo>
                <a:cubicBezTo>
                  <a:pt x="5858" y="1835"/>
                  <a:pt x="5798" y="1989"/>
                  <a:pt x="5667" y="2073"/>
                </a:cubicBezTo>
                <a:lnTo>
                  <a:pt x="4715" y="2466"/>
                </a:lnTo>
                <a:cubicBezTo>
                  <a:pt x="4655" y="2477"/>
                  <a:pt x="4632" y="2537"/>
                  <a:pt x="4608" y="2585"/>
                </a:cubicBezTo>
                <a:cubicBezTo>
                  <a:pt x="4596" y="2644"/>
                  <a:pt x="4608" y="2704"/>
                  <a:pt x="4655" y="2728"/>
                </a:cubicBezTo>
                <a:lnTo>
                  <a:pt x="5513" y="3597"/>
                </a:lnTo>
                <a:lnTo>
                  <a:pt x="5227" y="3894"/>
                </a:lnTo>
                <a:lnTo>
                  <a:pt x="4929" y="3597"/>
                </a:lnTo>
                <a:cubicBezTo>
                  <a:pt x="4899" y="3567"/>
                  <a:pt x="4852" y="3552"/>
                  <a:pt x="4806" y="3552"/>
                </a:cubicBezTo>
                <a:cubicBezTo>
                  <a:pt x="4760" y="3552"/>
                  <a:pt x="4715" y="3567"/>
                  <a:pt x="4691" y="3597"/>
                </a:cubicBezTo>
                <a:cubicBezTo>
                  <a:pt x="4632" y="3656"/>
                  <a:pt x="4632" y="3775"/>
                  <a:pt x="4691" y="3835"/>
                </a:cubicBezTo>
                <a:lnTo>
                  <a:pt x="4989" y="4132"/>
                </a:lnTo>
                <a:lnTo>
                  <a:pt x="4691" y="4430"/>
                </a:lnTo>
                <a:lnTo>
                  <a:pt x="4191" y="3930"/>
                </a:lnTo>
                <a:cubicBezTo>
                  <a:pt x="4161" y="3900"/>
                  <a:pt x="4117" y="3885"/>
                  <a:pt x="4072" y="3885"/>
                </a:cubicBezTo>
                <a:cubicBezTo>
                  <a:pt x="4027" y="3885"/>
                  <a:pt x="3983" y="3900"/>
                  <a:pt x="3953" y="3930"/>
                </a:cubicBezTo>
                <a:cubicBezTo>
                  <a:pt x="3893" y="3990"/>
                  <a:pt x="3893" y="4109"/>
                  <a:pt x="3953" y="4168"/>
                </a:cubicBezTo>
                <a:lnTo>
                  <a:pt x="4441" y="4668"/>
                </a:lnTo>
                <a:lnTo>
                  <a:pt x="4143" y="4966"/>
                </a:lnTo>
                <a:lnTo>
                  <a:pt x="3846" y="4668"/>
                </a:lnTo>
                <a:cubicBezTo>
                  <a:pt x="3822" y="4638"/>
                  <a:pt x="3777" y="4624"/>
                  <a:pt x="3731" y="4624"/>
                </a:cubicBezTo>
                <a:cubicBezTo>
                  <a:pt x="3685" y="4624"/>
                  <a:pt x="3637" y="4638"/>
                  <a:pt x="3608" y="4668"/>
                </a:cubicBezTo>
                <a:cubicBezTo>
                  <a:pt x="3548" y="4728"/>
                  <a:pt x="3548" y="4847"/>
                  <a:pt x="3608" y="4906"/>
                </a:cubicBezTo>
                <a:lnTo>
                  <a:pt x="3905" y="5204"/>
                </a:lnTo>
                <a:lnTo>
                  <a:pt x="3608" y="5502"/>
                </a:lnTo>
                <a:lnTo>
                  <a:pt x="1976" y="3859"/>
                </a:lnTo>
                <a:cubicBezTo>
                  <a:pt x="1929" y="3811"/>
                  <a:pt x="1881" y="3751"/>
                  <a:pt x="1857" y="3680"/>
                </a:cubicBezTo>
                <a:cubicBezTo>
                  <a:pt x="1822" y="3620"/>
                  <a:pt x="1810" y="3549"/>
                  <a:pt x="1810" y="3478"/>
                </a:cubicBezTo>
                <a:cubicBezTo>
                  <a:pt x="1798" y="3335"/>
                  <a:pt x="1750" y="3216"/>
                  <a:pt x="1667" y="3132"/>
                </a:cubicBezTo>
                <a:lnTo>
                  <a:pt x="1334" y="2799"/>
                </a:lnTo>
                <a:lnTo>
                  <a:pt x="2846" y="1299"/>
                </a:lnTo>
                <a:close/>
                <a:moveTo>
                  <a:pt x="7882" y="5954"/>
                </a:moveTo>
                <a:lnTo>
                  <a:pt x="9525" y="7597"/>
                </a:lnTo>
                <a:cubicBezTo>
                  <a:pt x="9620" y="7704"/>
                  <a:pt x="9680" y="7835"/>
                  <a:pt x="9680" y="7966"/>
                </a:cubicBezTo>
                <a:cubicBezTo>
                  <a:pt x="9680" y="8026"/>
                  <a:pt x="9704" y="8085"/>
                  <a:pt x="9727" y="8145"/>
                </a:cubicBezTo>
                <a:cubicBezTo>
                  <a:pt x="9763" y="8204"/>
                  <a:pt x="9787" y="8252"/>
                  <a:pt x="9835" y="8300"/>
                </a:cubicBezTo>
                <a:lnTo>
                  <a:pt x="10156" y="8621"/>
                </a:lnTo>
                <a:lnTo>
                  <a:pt x="8680" y="10145"/>
                </a:lnTo>
                <a:lnTo>
                  <a:pt x="8513" y="9978"/>
                </a:lnTo>
                <a:cubicBezTo>
                  <a:pt x="8286" y="9751"/>
                  <a:pt x="7993" y="9632"/>
                  <a:pt x="7677" y="9632"/>
                </a:cubicBezTo>
                <a:cubicBezTo>
                  <a:pt x="7662" y="9632"/>
                  <a:pt x="7647" y="9633"/>
                  <a:pt x="7632" y="9633"/>
                </a:cubicBezTo>
                <a:cubicBezTo>
                  <a:pt x="6989" y="9669"/>
                  <a:pt x="6179" y="9740"/>
                  <a:pt x="5763" y="9847"/>
                </a:cubicBezTo>
                <a:cubicBezTo>
                  <a:pt x="5739" y="9824"/>
                  <a:pt x="5715" y="9788"/>
                  <a:pt x="5679" y="9752"/>
                </a:cubicBezTo>
                <a:cubicBezTo>
                  <a:pt x="5656" y="9609"/>
                  <a:pt x="5715" y="9455"/>
                  <a:pt x="5846" y="9371"/>
                </a:cubicBezTo>
                <a:lnTo>
                  <a:pt x="6799" y="8978"/>
                </a:lnTo>
                <a:cubicBezTo>
                  <a:pt x="6858" y="8966"/>
                  <a:pt x="6894" y="8907"/>
                  <a:pt x="6906" y="8859"/>
                </a:cubicBezTo>
                <a:cubicBezTo>
                  <a:pt x="6918" y="8800"/>
                  <a:pt x="6906" y="8740"/>
                  <a:pt x="6858" y="8716"/>
                </a:cubicBezTo>
                <a:lnTo>
                  <a:pt x="6001" y="7847"/>
                </a:lnTo>
                <a:lnTo>
                  <a:pt x="6298" y="7550"/>
                </a:lnTo>
                <a:lnTo>
                  <a:pt x="6596" y="7847"/>
                </a:lnTo>
                <a:cubicBezTo>
                  <a:pt x="6620" y="7883"/>
                  <a:pt x="6668" y="7895"/>
                  <a:pt x="6715" y="7895"/>
                </a:cubicBezTo>
                <a:cubicBezTo>
                  <a:pt x="6751" y="7895"/>
                  <a:pt x="6799" y="7883"/>
                  <a:pt x="6834" y="7847"/>
                </a:cubicBezTo>
                <a:cubicBezTo>
                  <a:pt x="6894" y="7788"/>
                  <a:pt x="6894" y="7669"/>
                  <a:pt x="6834" y="7609"/>
                </a:cubicBezTo>
                <a:lnTo>
                  <a:pt x="6537" y="7311"/>
                </a:lnTo>
                <a:lnTo>
                  <a:pt x="6834" y="7014"/>
                </a:lnTo>
                <a:lnTo>
                  <a:pt x="7322" y="7502"/>
                </a:lnTo>
                <a:cubicBezTo>
                  <a:pt x="7346" y="7538"/>
                  <a:pt x="7394" y="7550"/>
                  <a:pt x="7441" y="7550"/>
                </a:cubicBezTo>
                <a:cubicBezTo>
                  <a:pt x="7477" y="7550"/>
                  <a:pt x="7525" y="7538"/>
                  <a:pt x="7561" y="7502"/>
                </a:cubicBezTo>
                <a:cubicBezTo>
                  <a:pt x="7620" y="7442"/>
                  <a:pt x="7620" y="7323"/>
                  <a:pt x="7561" y="7264"/>
                </a:cubicBezTo>
                <a:lnTo>
                  <a:pt x="7072" y="6776"/>
                </a:lnTo>
                <a:lnTo>
                  <a:pt x="7263" y="6585"/>
                </a:lnTo>
                <a:lnTo>
                  <a:pt x="7346" y="6490"/>
                </a:lnTo>
                <a:lnTo>
                  <a:pt x="7644" y="6788"/>
                </a:lnTo>
                <a:cubicBezTo>
                  <a:pt x="7680" y="6823"/>
                  <a:pt x="7715" y="6835"/>
                  <a:pt x="7763" y="6835"/>
                </a:cubicBezTo>
                <a:cubicBezTo>
                  <a:pt x="7811" y="6835"/>
                  <a:pt x="7858" y="6823"/>
                  <a:pt x="7882" y="6788"/>
                </a:cubicBezTo>
                <a:cubicBezTo>
                  <a:pt x="7942" y="6728"/>
                  <a:pt x="7942" y="6609"/>
                  <a:pt x="7882" y="6549"/>
                </a:cubicBezTo>
                <a:lnTo>
                  <a:pt x="7584" y="6252"/>
                </a:lnTo>
                <a:lnTo>
                  <a:pt x="7882" y="5954"/>
                </a:lnTo>
                <a:close/>
                <a:moveTo>
                  <a:pt x="964" y="8752"/>
                </a:moveTo>
                <a:lnTo>
                  <a:pt x="976" y="8776"/>
                </a:lnTo>
                <a:lnTo>
                  <a:pt x="2703" y="10502"/>
                </a:lnTo>
                <a:lnTo>
                  <a:pt x="2191" y="11050"/>
                </a:lnTo>
                <a:lnTo>
                  <a:pt x="429" y="9288"/>
                </a:lnTo>
                <a:lnTo>
                  <a:pt x="964" y="8752"/>
                </a:lnTo>
                <a:close/>
                <a:moveTo>
                  <a:pt x="10537" y="8752"/>
                </a:moveTo>
                <a:lnTo>
                  <a:pt x="11073" y="9288"/>
                </a:lnTo>
                <a:lnTo>
                  <a:pt x="9311" y="11050"/>
                </a:lnTo>
                <a:lnTo>
                  <a:pt x="8775" y="10514"/>
                </a:lnTo>
                <a:lnTo>
                  <a:pt x="8799" y="10490"/>
                </a:lnTo>
                <a:lnTo>
                  <a:pt x="10525" y="8764"/>
                </a:lnTo>
                <a:lnTo>
                  <a:pt x="10537" y="8752"/>
                </a:lnTo>
                <a:close/>
                <a:moveTo>
                  <a:pt x="2203" y="1"/>
                </a:moveTo>
                <a:cubicBezTo>
                  <a:pt x="2155" y="1"/>
                  <a:pt x="2107" y="13"/>
                  <a:pt x="2084" y="49"/>
                </a:cubicBezTo>
                <a:lnTo>
                  <a:pt x="1429" y="703"/>
                </a:lnTo>
                <a:cubicBezTo>
                  <a:pt x="1369" y="763"/>
                  <a:pt x="1369" y="882"/>
                  <a:pt x="1429" y="942"/>
                </a:cubicBezTo>
                <a:cubicBezTo>
                  <a:pt x="1459" y="971"/>
                  <a:pt x="1503" y="986"/>
                  <a:pt x="1548" y="986"/>
                </a:cubicBezTo>
                <a:cubicBezTo>
                  <a:pt x="1592" y="986"/>
                  <a:pt x="1637" y="971"/>
                  <a:pt x="1667" y="942"/>
                </a:cubicBezTo>
                <a:lnTo>
                  <a:pt x="2203" y="406"/>
                </a:lnTo>
                <a:lnTo>
                  <a:pt x="2738" y="942"/>
                </a:lnTo>
                <a:lnTo>
                  <a:pt x="2727" y="953"/>
                </a:lnTo>
                <a:lnTo>
                  <a:pt x="964" y="2668"/>
                </a:lnTo>
                <a:lnTo>
                  <a:pt x="953" y="2680"/>
                </a:lnTo>
                <a:lnTo>
                  <a:pt x="417" y="2144"/>
                </a:lnTo>
                <a:lnTo>
                  <a:pt x="1155" y="1406"/>
                </a:lnTo>
                <a:cubicBezTo>
                  <a:pt x="1214" y="1346"/>
                  <a:pt x="1214" y="1227"/>
                  <a:pt x="1155" y="1168"/>
                </a:cubicBezTo>
                <a:cubicBezTo>
                  <a:pt x="1125" y="1138"/>
                  <a:pt x="1081" y="1123"/>
                  <a:pt x="1036" y="1123"/>
                </a:cubicBezTo>
                <a:cubicBezTo>
                  <a:pt x="991" y="1123"/>
                  <a:pt x="947" y="1138"/>
                  <a:pt x="917" y="1168"/>
                </a:cubicBezTo>
                <a:lnTo>
                  <a:pt x="60" y="2025"/>
                </a:lnTo>
                <a:cubicBezTo>
                  <a:pt x="24" y="2061"/>
                  <a:pt x="12" y="2096"/>
                  <a:pt x="12" y="2144"/>
                </a:cubicBezTo>
                <a:cubicBezTo>
                  <a:pt x="12" y="2192"/>
                  <a:pt x="24" y="2239"/>
                  <a:pt x="60" y="2263"/>
                </a:cubicBezTo>
                <a:lnTo>
                  <a:pt x="833" y="3037"/>
                </a:lnTo>
                <a:cubicBezTo>
                  <a:pt x="857" y="3073"/>
                  <a:pt x="905" y="3085"/>
                  <a:pt x="953" y="3085"/>
                </a:cubicBezTo>
                <a:cubicBezTo>
                  <a:pt x="1000" y="3085"/>
                  <a:pt x="1036" y="3073"/>
                  <a:pt x="1072" y="3037"/>
                </a:cubicBezTo>
                <a:lnTo>
                  <a:pt x="1084" y="3025"/>
                </a:lnTo>
                <a:lnTo>
                  <a:pt x="1417" y="3347"/>
                </a:lnTo>
                <a:cubicBezTo>
                  <a:pt x="1441" y="3382"/>
                  <a:pt x="1476" y="3430"/>
                  <a:pt x="1476" y="3466"/>
                </a:cubicBezTo>
                <a:cubicBezTo>
                  <a:pt x="1488" y="3573"/>
                  <a:pt x="1500" y="3692"/>
                  <a:pt x="1548" y="3787"/>
                </a:cubicBezTo>
                <a:cubicBezTo>
                  <a:pt x="1595" y="3882"/>
                  <a:pt x="1655" y="3978"/>
                  <a:pt x="1738" y="4049"/>
                </a:cubicBezTo>
                <a:lnTo>
                  <a:pt x="3381" y="5692"/>
                </a:lnTo>
                <a:lnTo>
                  <a:pt x="2691" y="6371"/>
                </a:lnTo>
                <a:lnTo>
                  <a:pt x="2393" y="5645"/>
                </a:lnTo>
                <a:cubicBezTo>
                  <a:pt x="2393" y="5645"/>
                  <a:pt x="2393" y="5633"/>
                  <a:pt x="2381" y="5633"/>
                </a:cubicBezTo>
                <a:cubicBezTo>
                  <a:pt x="2248" y="5404"/>
                  <a:pt x="2016" y="5274"/>
                  <a:pt x="1775" y="5274"/>
                </a:cubicBezTo>
                <a:cubicBezTo>
                  <a:pt x="1715" y="5274"/>
                  <a:pt x="1655" y="5283"/>
                  <a:pt x="1595" y="5299"/>
                </a:cubicBezTo>
                <a:cubicBezTo>
                  <a:pt x="1572" y="5299"/>
                  <a:pt x="1560" y="5311"/>
                  <a:pt x="1548" y="5311"/>
                </a:cubicBezTo>
                <a:cubicBezTo>
                  <a:pt x="1393" y="5406"/>
                  <a:pt x="1214" y="5573"/>
                  <a:pt x="1274" y="5728"/>
                </a:cubicBezTo>
                <a:cubicBezTo>
                  <a:pt x="1369" y="6014"/>
                  <a:pt x="1441" y="6668"/>
                  <a:pt x="1488" y="7573"/>
                </a:cubicBezTo>
                <a:cubicBezTo>
                  <a:pt x="1500" y="7811"/>
                  <a:pt x="1417" y="8038"/>
                  <a:pt x="1250" y="8204"/>
                </a:cubicBezTo>
                <a:lnTo>
                  <a:pt x="1084" y="8371"/>
                </a:lnTo>
                <a:lnTo>
                  <a:pt x="1072" y="8347"/>
                </a:lnTo>
                <a:cubicBezTo>
                  <a:pt x="1042" y="8317"/>
                  <a:pt x="997" y="8303"/>
                  <a:pt x="953" y="8303"/>
                </a:cubicBezTo>
                <a:cubicBezTo>
                  <a:pt x="908" y="8303"/>
                  <a:pt x="863" y="8317"/>
                  <a:pt x="833" y="8347"/>
                </a:cubicBezTo>
                <a:lnTo>
                  <a:pt x="60" y="9121"/>
                </a:lnTo>
                <a:cubicBezTo>
                  <a:pt x="0" y="9181"/>
                  <a:pt x="0" y="9300"/>
                  <a:pt x="60" y="9359"/>
                </a:cubicBezTo>
                <a:lnTo>
                  <a:pt x="2048" y="11360"/>
                </a:lnTo>
                <a:cubicBezTo>
                  <a:pt x="2084" y="11383"/>
                  <a:pt x="2119" y="11407"/>
                  <a:pt x="2167" y="11407"/>
                </a:cubicBezTo>
                <a:cubicBezTo>
                  <a:pt x="2215" y="11407"/>
                  <a:pt x="2262" y="11383"/>
                  <a:pt x="2286" y="11360"/>
                </a:cubicBezTo>
                <a:lnTo>
                  <a:pt x="3060" y="10586"/>
                </a:lnTo>
                <a:cubicBezTo>
                  <a:pt x="3119" y="10526"/>
                  <a:pt x="3119" y="10407"/>
                  <a:pt x="3060" y="10348"/>
                </a:cubicBezTo>
                <a:lnTo>
                  <a:pt x="3048" y="10336"/>
                </a:lnTo>
                <a:lnTo>
                  <a:pt x="3370" y="10002"/>
                </a:lnTo>
                <a:cubicBezTo>
                  <a:pt x="3405" y="9978"/>
                  <a:pt x="3453" y="9943"/>
                  <a:pt x="3489" y="9943"/>
                </a:cubicBezTo>
                <a:cubicBezTo>
                  <a:pt x="3572" y="9943"/>
                  <a:pt x="3631" y="9931"/>
                  <a:pt x="3691" y="9919"/>
                </a:cubicBezTo>
                <a:cubicBezTo>
                  <a:pt x="3751" y="9895"/>
                  <a:pt x="3822" y="9871"/>
                  <a:pt x="3881" y="9836"/>
                </a:cubicBezTo>
                <a:cubicBezTo>
                  <a:pt x="3953" y="9800"/>
                  <a:pt x="3989" y="9693"/>
                  <a:pt x="3941" y="9621"/>
                </a:cubicBezTo>
                <a:cubicBezTo>
                  <a:pt x="3910" y="9566"/>
                  <a:pt x="3853" y="9537"/>
                  <a:pt x="3797" y="9537"/>
                </a:cubicBezTo>
                <a:cubicBezTo>
                  <a:pt x="3768" y="9537"/>
                  <a:pt x="3739" y="9545"/>
                  <a:pt x="3715" y="9562"/>
                </a:cubicBezTo>
                <a:cubicBezTo>
                  <a:pt x="3667" y="9574"/>
                  <a:pt x="3643" y="9597"/>
                  <a:pt x="3596" y="9597"/>
                </a:cubicBezTo>
                <a:cubicBezTo>
                  <a:pt x="3548" y="9621"/>
                  <a:pt x="3512" y="9621"/>
                  <a:pt x="3465" y="9633"/>
                </a:cubicBezTo>
                <a:cubicBezTo>
                  <a:pt x="3334" y="9645"/>
                  <a:pt x="3215" y="9693"/>
                  <a:pt x="3119" y="9776"/>
                </a:cubicBezTo>
                <a:lnTo>
                  <a:pt x="2798" y="10109"/>
                </a:lnTo>
                <a:lnTo>
                  <a:pt x="1286" y="8609"/>
                </a:lnTo>
                <a:lnTo>
                  <a:pt x="1453" y="8443"/>
                </a:lnTo>
                <a:cubicBezTo>
                  <a:pt x="1691" y="8204"/>
                  <a:pt x="1810" y="7895"/>
                  <a:pt x="1798" y="7561"/>
                </a:cubicBezTo>
                <a:cubicBezTo>
                  <a:pt x="1762" y="6919"/>
                  <a:pt x="1691" y="6109"/>
                  <a:pt x="1584" y="5692"/>
                </a:cubicBezTo>
                <a:cubicBezTo>
                  <a:pt x="1607" y="5668"/>
                  <a:pt x="1643" y="5645"/>
                  <a:pt x="1679" y="5609"/>
                </a:cubicBezTo>
                <a:cubicBezTo>
                  <a:pt x="1699" y="5605"/>
                  <a:pt x="1720" y="5604"/>
                  <a:pt x="1741" y="5604"/>
                </a:cubicBezTo>
                <a:cubicBezTo>
                  <a:pt x="1865" y="5604"/>
                  <a:pt x="1989" y="5663"/>
                  <a:pt x="2060" y="5776"/>
                </a:cubicBezTo>
                <a:lnTo>
                  <a:pt x="2453" y="6728"/>
                </a:lnTo>
                <a:cubicBezTo>
                  <a:pt x="2465" y="6788"/>
                  <a:pt x="2524" y="6823"/>
                  <a:pt x="2572" y="6835"/>
                </a:cubicBezTo>
                <a:cubicBezTo>
                  <a:pt x="2586" y="6838"/>
                  <a:pt x="2600" y="6839"/>
                  <a:pt x="2613" y="6839"/>
                </a:cubicBezTo>
                <a:cubicBezTo>
                  <a:pt x="2657" y="6839"/>
                  <a:pt x="2696" y="6824"/>
                  <a:pt x="2715" y="6788"/>
                </a:cubicBezTo>
                <a:lnTo>
                  <a:pt x="4441" y="5061"/>
                </a:lnTo>
                <a:lnTo>
                  <a:pt x="5298" y="4216"/>
                </a:lnTo>
                <a:lnTo>
                  <a:pt x="5382" y="4121"/>
                </a:lnTo>
                <a:cubicBezTo>
                  <a:pt x="5417" y="4085"/>
                  <a:pt x="5465" y="4067"/>
                  <a:pt x="5514" y="4067"/>
                </a:cubicBezTo>
                <a:cubicBezTo>
                  <a:pt x="5563" y="4067"/>
                  <a:pt x="5614" y="4085"/>
                  <a:pt x="5656" y="4121"/>
                </a:cubicBezTo>
                <a:lnTo>
                  <a:pt x="5679" y="4156"/>
                </a:lnTo>
                <a:cubicBezTo>
                  <a:pt x="5715" y="4180"/>
                  <a:pt x="5739" y="4240"/>
                  <a:pt x="5739" y="4287"/>
                </a:cubicBezTo>
                <a:cubicBezTo>
                  <a:pt x="5739" y="4335"/>
                  <a:pt x="5727" y="4382"/>
                  <a:pt x="5679" y="4418"/>
                </a:cubicBezTo>
                <a:lnTo>
                  <a:pt x="5060" y="5049"/>
                </a:lnTo>
                <a:lnTo>
                  <a:pt x="4739" y="5359"/>
                </a:lnTo>
                <a:lnTo>
                  <a:pt x="3584" y="6526"/>
                </a:lnTo>
                <a:cubicBezTo>
                  <a:pt x="3524" y="6585"/>
                  <a:pt x="3524" y="6704"/>
                  <a:pt x="3584" y="6764"/>
                </a:cubicBezTo>
                <a:cubicBezTo>
                  <a:pt x="3608" y="6788"/>
                  <a:pt x="3655" y="6799"/>
                  <a:pt x="3703" y="6799"/>
                </a:cubicBezTo>
                <a:cubicBezTo>
                  <a:pt x="3751" y="6799"/>
                  <a:pt x="3786" y="6788"/>
                  <a:pt x="3822" y="6764"/>
                </a:cubicBezTo>
                <a:lnTo>
                  <a:pt x="5834" y="4752"/>
                </a:lnTo>
                <a:cubicBezTo>
                  <a:pt x="5846" y="4740"/>
                  <a:pt x="5870" y="4716"/>
                  <a:pt x="5894" y="4704"/>
                </a:cubicBezTo>
                <a:cubicBezTo>
                  <a:pt x="5912" y="4696"/>
                  <a:pt x="5934" y="4692"/>
                  <a:pt x="5955" y="4692"/>
                </a:cubicBezTo>
                <a:cubicBezTo>
                  <a:pt x="6002" y="4692"/>
                  <a:pt x="6052" y="4711"/>
                  <a:pt x="6084" y="4752"/>
                </a:cubicBezTo>
                <a:lnTo>
                  <a:pt x="6132" y="4799"/>
                </a:lnTo>
                <a:cubicBezTo>
                  <a:pt x="6203" y="4871"/>
                  <a:pt x="6203" y="4978"/>
                  <a:pt x="6132" y="5049"/>
                </a:cubicBezTo>
                <a:lnTo>
                  <a:pt x="5132" y="6049"/>
                </a:lnTo>
                <a:lnTo>
                  <a:pt x="5072" y="6109"/>
                </a:lnTo>
                <a:lnTo>
                  <a:pt x="3941" y="7240"/>
                </a:lnTo>
                <a:cubicBezTo>
                  <a:pt x="3881" y="7300"/>
                  <a:pt x="3881" y="7419"/>
                  <a:pt x="3941" y="7478"/>
                </a:cubicBezTo>
                <a:cubicBezTo>
                  <a:pt x="3965" y="7502"/>
                  <a:pt x="4012" y="7514"/>
                  <a:pt x="4060" y="7514"/>
                </a:cubicBezTo>
                <a:cubicBezTo>
                  <a:pt x="4108" y="7514"/>
                  <a:pt x="4143" y="7502"/>
                  <a:pt x="4179" y="7478"/>
                </a:cubicBezTo>
                <a:lnTo>
                  <a:pt x="5310" y="6347"/>
                </a:lnTo>
                <a:lnTo>
                  <a:pt x="6310" y="5347"/>
                </a:lnTo>
                <a:cubicBezTo>
                  <a:pt x="6334" y="5311"/>
                  <a:pt x="6382" y="5299"/>
                  <a:pt x="6429" y="5299"/>
                </a:cubicBezTo>
                <a:cubicBezTo>
                  <a:pt x="6465" y="5299"/>
                  <a:pt x="6513" y="5311"/>
                  <a:pt x="6548" y="5347"/>
                </a:cubicBezTo>
                <a:lnTo>
                  <a:pt x="6584" y="5395"/>
                </a:lnTo>
                <a:cubicBezTo>
                  <a:pt x="6620" y="5418"/>
                  <a:pt x="6632" y="5466"/>
                  <a:pt x="6632" y="5514"/>
                </a:cubicBezTo>
                <a:cubicBezTo>
                  <a:pt x="6632" y="5549"/>
                  <a:pt x="6620" y="5597"/>
                  <a:pt x="6584" y="5633"/>
                </a:cubicBezTo>
                <a:lnTo>
                  <a:pt x="5596" y="6621"/>
                </a:lnTo>
                <a:lnTo>
                  <a:pt x="4655" y="7561"/>
                </a:lnTo>
                <a:cubicBezTo>
                  <a:pt x="4596" y="7621"/>
                  <a:pt x="4596" y="7740"/>
                  <a:pt x="4655" y="7800"/>
                </a:cubicBezTo>
                <a:cubicBezTo>
                  <a:pt x="4679" y="7835"/>
                  <a:pt x="4727" y="7847"/>
                  <a:pt x="4774" y="7847"/>
                </a:cubicBezTo>
                <a:cubicBezTo>
                  <a:pt x="4822" y="7847"/>
                  <a:pt x="4858" y="7835"/>
                  <a:pt x="4894" y="7800"/>
                </a:cubicBezTo>
                <a:lnTo>
                  <a:pt x="6691" y="6002"/>
                </a:lnTo>
                <a:cubicBezTo>
                  <a:pt x="6728" y="5965"/>
                  <a:pt x="6764" y="5950"/>
                  <a:pt x="6806" y="5950"/>
                </a:cubicBezTo>
                <a:cubicBezTo>
                  <a:pt x="6819" y="5950"/>
                  <a:pt x="6832" y="5951"/>
                  <a:pt x="6846" y="5954"/>
                </a:cubicBezTo>
                <a:cubicBezTo>
                  <a:pt x="6870" y="5954"/>
                  <a:pt x="6906" y="5966"/>
                  <a:pt x="6918" y="6002"/>
                </a:cubicBezTo>
                <a:lnTo>
                  <a:pt x="6977" y="6061"/>
                </a:lnTo>
                <a:cubicBezTo>
                  <a:pt x="7037" y="6121"/>
                  <a:pt x="7037" y="6228"/>
                  <a:pt x="6977" y="6287"/>
                </a:cubicBezTo>
                <a:lnTo>
                  <a:pt x="5608" y="7657"/>
                </a:lnTo>
                <a:lnTo>
                  <a:pt x="4179" y="9085"/>
                </a:lnTo>
                <a:cubicBezTo>
                  <a:pt x="4120" y="9145"/>
                  <a:pt x="4120" y="9264"/>
                  <a:pt x="4179" y="9324"/>
                </a:cubicBezTo>
                <a:cubicBezTo>
                  <a:pt x="4203" y="9347"/>
                  <a:pt x="4251" y="9359"/>
                  <a:pt x="4298" y="9359"/>
                </a:cubicBezTo>
                <a:cubicBezTo>
                  <a:pt x="4346" y="9359"/>
                  <a:pt x="4382" y="9347"/>
                  <a:pt x="4417" y="9324"/>
                </a:cubicBezTo>
                <a:lnTo>
                  <a:pt x="5727" y="8014"/>
                </a:lnTo>
                <a:lnTo>
                  <a:pt x="6406" y="8693"/>
                </a:lnTo>
                <a:lnTo>
                  <a:pt x="5679" y="8990"/>
                </a:lnTo>
                <a:cubicBezTo>
                  <a:pt x="5679" y="8990"/>
                  <a:pt x="5667" y="8990"/>
                  <a:pt x="5667" y="9002"/>
                </a:cubicBezTo>
                <a:cubicBezTo>
                  <a:pt x="5382" y="9169"/>
                  <a:pt x="5251" y="9502"/>
                  <a:pt x="5334" y="9800"/>
                </a:cubicBezTo>
                <a:cubicBezTo>
                  <a:pt x="5334" y="9812"/>
                  <a:pt x="5358" y="9824"/>
                  <a:pt x="5358" y="9836"/>
                </a:cubicBezTo>
                <a:cubicBezTo>
                  <a:pt x="5430" y="9969"/>
                  <a:pt x="5564" y="10121"/>
                  <a:pt x="5707" y="10121"/>
                </a:cubicBezTo>
                <a:cubicBezTo>
                  <a:pt x="5730" y="10121"/>
                  <a:pt x="5752" y="10117"/>
                  <a:pt x="5775" y="10109"/>
                </a:cubicBezTo>
                <a:cubicBezTo>
                  <a:pt x="6048" y="10014"/>
                  <a:pt x="6703" y="9943"/>
                  <a:pt x="7620" y="9895"/>
                </a:cubicBezTo>
                <a:cubicBezTo>
                  <a:pt x="7633" y="9894"/>
                  <a:pt x="7647" y="9894"/>
                  <a:pt x="7660" y="9894"/>
                </a:cubicBezTo>
                <a:cubicBezTo>
                  <a:pt x="7882" y="9894"/>
                  <a:pt x="8082" y="9987"/>
                  <a:pt x="8239" y="10133"/>
                </a:cubicBezTo>
                <a:lnTo>
                  <a:pt x="8406" y="10300"/>
                </a:lnTo>
                <a:lnTo>
                  <a:pt x="8394" y="10312"/>
                </a:lnTo>
                <a:cubicBezTo>
                  <a:pt x="8334" y="10371"/>
                  <a:pt x="8334" y="10490"/>
                  <a:pt x="8394" y="10550"/>
                </a:cubicBezTo>
                <a:lnTo>
                  <a:pt x="9168" y="11324"/>
                </a:lnTo>
                <a:cubicBezTo>
                  <a:pt x="9192" y="11360"/>
                  <a:pt x="9239" y="11371"/>
                  <a:pt x="9287" y="11371"/>
                </a:cubicBezTo>
                <a:cubicBezTo>
                  <a:pt x="9323" y="11371"/>
                  <a:pt x="9370" y="11360"/>
                  <a:pt x="9406" y="11324"/>
                </a:cubicBezTo>
                <a:lnTo>
                  <a:pt x="11394" y="9335"/>
                </a:lnTo>
                <a:cubicBezTo>
                  <a:pt x="11454" y="9276"/>
                  <a:pt x="11454" y="9157"/>
                  <a:pt x="11394" y="9097"/>
                </a:cubicBezTo>
                <a:lnTo>
                  <a:pt x="10656" y="8395"/>
                </a:lnTo>
                <a:cubicBezTo>
                  <a:pt x="10620" y="8371"/>
                  <a:pt x="10585" y="8359"/>
                  <a:pt x="10537" y="8359"/>
                </a:cubicBezTo>
                <a:cubicBezTo>
                  <a:pt x="10489" y="8359"/>
                  <a:pt x="10442" y="8371"/>
                  <a:pt x="10418" y="8395"/>
                </a:cubicBezTo>
                <a:lnTo>
                  <a:pt x="10406" y="8419"/>
                </a:lnTo>
                <a:lnTo>
                  <a:pt x="10073" y="8085"/>
                </a:lnTo>
                <a:cubicBezTo>
                  <a:pt x="10061" y="8073"/>
                  <a:pt x="10049" y="8050"/>
                  <a:pt x="10025" y="8026"/>
                </a:cubicBezTo>
                <a:cubicBezTo>
                  <a:pt x="10013" y="8014"/>
                  <a:pt x="10013" y="7978"/>
                  <a:pt x="10013" y="7954"/>
                </a:cubicBezTo>
                <a:cubicBezTo>
                  <a:pt x="10001" y="7728"/>
                  <a:pt x="9906" y="7526"/>
                  <a:pt x="9751" y="7359"/>
                </a:cubicBezTo>
                <a:lnTo>
                  <a:pt x="8108" y="5716"/>
                </a:lnTo>
                <a:lnTo>
                  <a:pt x="8799" y="5037"/>
                </a:lnTo>
                <a:lnTo>
                  <a:pt x="9096" y="5764"/>
                </a:lnTo>
                <a:cubicBezTo>
                  <a:pt x="9096" y="5764"/>
                  <a:pt x="9096" y="5776"/>
                  <a:pt x="9108" y="5776"/>
                </a:cubicBezTo>
                <a:cubicBezTo>
                  <a:pt x="9242" y="6004"/>
                  <a:pt x="9474" y="6134"/>
                  <a:pt x="9714" y="6134"/>
                </a:cubicBezTo>
                <a:cubicBezTo>
                  <a:pt x="9774" y="6134"/>
                  <a:pt x="9835" y="6126"/>
                  <a:pt x="9894" y="6109"/>
                </a:cubicBezTo>
                <a:cubicBezTo>
                  <a:pt x="9906" y="6109"/>
                  <a:pt x="9930" y="6097"/>
                  <a:pt x="9942" y="6097"/>
                </a:cubicBezTo>
                <a:cubicBezTo>
                  <a:pt x="10085" y="6002"/>
                  <a:pt x="10263" y="5835"/>
                  <a:pt x="10204" y="5680"/>
                </a:cubicBezTo>
                <a:cubicBezTo>
                  <a:pt x="10120" y="5406"/>
                  <a:pt x="10049" y="4740"/>
                  <a:pt x="10001" y="3835"/>
                </a:cubicBezTo>
                <a:cubicBezTo>
                  <a:pt x="9989" y="3632"/>
                  <a:pt x="10049" y="3442"/>
                  <a:pt x="10168" y="3299"/>
                </a:cubicBezTo>
                <a:cubicBezTo>
                  <a:pt x="10192" y="3263"/>
                  <a:pt x="10204" y="3239"/>
                  <a:pt x="10239" y="3204"/>
                </a:cubicBezTo>
                <a:lnTo>
                  <a:pt x="10406" y="3037"/>
                </a:lnTo>
                <a:lnTo>
                  <a:pt x="10418" y="3061"/>
                </a:lnTo>
                <a:cubicBezTo>
                  <a:pt x="10442" y="3085"/>
                  <a:pt x="10489" y="3097"/>
                  <a:pt x="10537" y="3097"/>
                </a:cubicBezTo>
                <a:cubicBezTo>
                  <a:pt x="10585" y="3097"/>
                  <a:pt x="10620" y="3085"/>
                  <a:pt x="10656" y="3061"/>
                </a:cubicBezTo>
                <a:lnTo>
                  <a:pt x="11430" y="2287"/>
                </a:lnTo>
                <a:cubicBezTo>
                  <a:pt x="11490" y="2227"/>
                  <a:pt x="11490" y="2096"/>
                  <a:pt x="11430" y="2037"/>
                </a:cubicBezTo>
                <a:lnTo>
                  <a:pt x="9430" y="49"/>
                </a:lnTo>
                <a:cubicBezTo>
                  <a:pt x="9406" y="13"/>
                  <a:pt x="9358" y="1"/>
                  <a:pt x="9311" y="1"/>
                </a:cubicBezTo>
                <a:cubicBezTo>
                  <a:pt x="9275" y="1"/>
                  <a:pt x="9227" y="25"/>
                  <a:pt x="9192" y="49"/>
                </a:cubicBezTo>
                <a:lnTo>
                  <a:pt x="8418" y="823"/>
                </a:lnTo>
                <a:cubicBezTo>
                  <a:pt x="8358" y="882"/>
                  <a:pt x="8358" y="1001"/>
                  <a:pt x="8418" y="1061"/>
                </a:cubicBezTo>
                <a:lnTo>
                  <a:pt x="8442" y="1073"/>
                </a:lnTo>
                <a:lnTo>
                  <a:pt x="8108" y="1406"/>
                </a:lnTo>
                <a:cubicBezTo>
                  <a:pt x="8096" y="1418"/>
                  <a:pt x="8084" y="1430"/>
                  <a:pt x="8049" y="1454"/>
                </a:cubicBezTo>
                <a:cubicBezTo>
                  <a:pt x="8037" y="1465"/>
                  <a:pt x="8001" y="1465"/>
                  <a:pt x="7977" y="1465"/>
                </a:cubicBezTo>
                <a:cubicBezTo>
                  <a:pt x="7751" y="1477"/>
                  <a:pt x="7549" y="1573"/>
                  <a:pt x="7382" y="1727"/>
                </a:cubicBezTo>
                <a:lnTo>
                  <a:pt x="7191" y="1930"/>
                </a:lnTo>
                <a:cubicBezTo>
                  <a:pt x="7132" y="1989"/>
                  <a:pt x="7132" y="2108"/>
                  <a:pt x="7191" y="2168"/>
                </a:cubicBezTo>
                <a:cubicBezTo>
                  <a:pt x="7215" y="2192"/>
                  <a:pt x="7263" y="2204"/>
                  <a:pt x="7310" y="2204"/>
                </a:cubicBezTo>
                <a:cubicBezTo>
                  <a:pt x="7346" y="2204"/>
                  <a:pt x="7394" y="2192"/>
                  <a:pt x="7418" y="2168"/>
                </a:cubicBezTo>
                <a:lnTo>
                  <a:pt x="7632" y="1954"/>
                </a:lnTo>
                <a:cubicBezTo>
                  <a:pt x="7739" y="1846"/>
                  <a:pt x="7870" y="1787"/>
                  <a:pt x="8001" y="1787"/>
                </a:cubicBezTo>
                <a:cubicBezTo>
                  <a:pt x="8061" y="1787"/>
                  <a:pt x="8132" y="1775"/>
                  <a:pt x="8180" y="1751"/>
                </a:cubicBezTo>
                <a:cubicBezTo>
                  <a:pt x="8239" y="1715"/>
                  <a:pt x="8287" y="1692"/>
                  <a:pt x="8346" y="1644"/>
                </a:cubicBezTo>
                <a:lnTo>
                  <a:pt x="8680" y="1311"/>
                </a:lnTo>
                <a:lnTo>
                  <a:pt x="10180" y="2823"/>
                </a:lnTo>
                <a:lnTo>
                  <a:pt x="10013" y="2978"/>
                </a:lnTo>
                <a:cubicBezTo>
                  <a:pt x="9966" y="3025"/>
                  <a:pt x="9942" y="3073"/>
                  <a:pt x="9894" y="3120"/>
                </a:cubicBezTo>
                <a:cubicBezTo>
                  <a:pt x="9727" y="3335"/>
                  <a:pt x="9656" y="3597"/>
                  <a:pt x="9668" y="3859"/>
                </a:cubicBezTo>
                <a:cubicBezTo>
                  <a:pt x="9704" y="4502"/>
                  <a:pt x="9775" y="5311"/>
                  <a:pt x="9882" y="5740"/>
                </a:cubicBezTo>
                <a:cubicBezTo>
                  <a:pt x="9870" y="5752"/>
                  <a:pt x="9823" y="5776"/>
                  <a:pt x="9787" y="5811"/>
                </a:cubicBezTo>
                <a:cubicBezTo>
                  <a:pt x="9766" y="5815"/>
                  <a:pt x="9745" y="5816"/>
                  <a:pt x="9725" y="5816"/>
                </a:cubicBezTo>
                <a:cubicBezTo>
                  <a:pt x="9601" y="5816"/>
                  <a:pt x="9477" y="5757"/>
                  <a:pt x="9406" y="5645"/>
                </a:cubicBezTo>
                <a:lnTo>
                  <a:pt x="9013" y="4692"/>
                </a:lnTo>
                <a:cubicBezTo>
                  <a:pt x="9001" y="4633"/>
                  <a:pt x="8942" y="4609"/>
                  <a:pt x="8894" y="4585"/>
                </a:cubicBezTo>
                <a:cubicBezTo>
                  <a:pt x="8880" y="4582"/>
                  <a:pt x="8866" y="4581"/>
                  <a:pt x="8852" y="4581"/>
                </a:cubicBezTo>
                <a:cubicBezTo>
                  <a:pt x="8808" y="4581"/>
                  <a:pt x="8769" y="4596"/>
                  <a:pt x="8751" y="4633"/>
                </a:cubicBezTo>
                <a:lnTo>
                  <a:pt x="7346" y="6026"/>
                </a:lnTo>
                <a:lnTo>
                  <a:pt x="7263" y="5895"/>
                </a:lnTo>
                <a:lnTo>
                  <a:pt x="7203" y="5835"/>
                </a:lnTo>
                <a:cubicBezTo>
                  <a:pt x="7156" y="5799"/>
                  <a:pt x="7108" y="5764"/>
                  <a:pt x="7072" y="5752"/>
                </a:cubicBezTo>
                <a:lnTo>
                  <a:pt x="7906" y="4918"/>
                </a:lnTo>
                <a:cubicBezTo>
                  <a:pt x="7965" y="4859"/>
                  <a:pt x="7965" y="4740"/>
                  <a:pt x="7906" y="4680"/>
                </a:cubicBezTo>
                <a:cubicBezTo>
                  <a:pt x="7876" y="4650"/>
                  <a:pt x="7831" y="4635"/>
                  <a:pt x="7787" y="4635"/>
                </a:cubicBezTo>
                <a:cubicBezTo>
                  <a:pt x="7742" y="4635"/>
                  <a:pt x="7697" y="4650"/>
                  <a:pt x="7668" y="4680"/>
                </a:cubicBezTo>
                <a:lnTo>
                  <a:pt x="6977" y="5359"/>
                </a:lnTo>
                <a:cubicBezTo>
                  <a:pt x="6953" y="5299"/>
                  <a:pt x="6918" y="5252"/>
                  <a:pt x="6870" y="5216"/>
                </a:cubicBezTo>
                <a:lnTo>
                  <a:pt x="6834" y="5168"/>
                </a:lnTo>
                <a:cubicBezTo>
                  <a:pt x="6787" y="5121"/>
                  <a:pt x="6739" y="5097"/>
                  <a:pt x="6679" y="5061"/>
                </a:cubicBezTo>
                <a:lnTo>
                  <a:pt x="7549" y="4204"/>
                </a:lnTo>
                <a:cubicBezTo>
                  <a:pt x="7608" y="4144"/>
                  <a:pt x="7608" y="4025"/>
                  <a:pt x="7549" y="3966"/>
                </a:cubicBezTo>
                <a:cubicBezTo>
                  <a:pt x="7519" y="3936"/>
                  <a:pt x="7474" y="3921"/>
                  <a:pt x="7430" y="3921"/>
                </a:cubicBezTo>
                <a:cubicBezTo>
                  <a:pt x="7385" y="3921"/>
                  <a:pt x="7340" y="3936"/>
                  <a:pt x="7310" y="3966"/>
                </a:cubicBezTo>
                <a:lnTo>
                  <a:pt x="6513" y="4752"/>
                </a:lnTo>
                <a:cubicBezTo>
                  <a:pt x="6489" y="4692"/>
                  <a:pt x="6453" y="4644"/>
                  <a:pt x="6418" y="4597"/>
                </a:cubicBezTo>
                <a:lnTo>
                  <a:pt x="6370" y="4561"/>
                </a:lnTo>
                <a:cubicBezTo>
                  <a:pt x="6322" y="4513"/>
                  <a:pt x="6275" y="4478"/>
                  <a:pt x="6215" y="4454"/>
                </a:cubicBezTo>
                <a:lnTo>
                  <a:pt x="6834" y="3847"/>
                </a:lnTo>
                <a:cubicBezTo>
                  <a:pt x="6894" y="3787"/>
                  <a:pt x="6894" y="3668"/>
                  <a:pt x="6834" y="3609"/>
                </a:cubicBezTo>
                <a:cubicBezTo>
                  <a:pt x="6804" y="3579"/>
                  <a:pt x="6760" y="3564"/>
                  <a:pt x="6715" y="3564"/>
                </a:cubicBezTo>
                <a:cubicBezTo>
                  <a:pt x="6671" y="3564"/>
                  <a:pt x="6626" y="3579"/>
                  <a:pt x="6596" y="3609"/>
                </a:cubicBezTo>
                <a:lnTo>
                  <a:pt x="6084" y="4109"/>
                </a:lnTo>
                <a:cubicBezTo>
                  <a:pt x="6060" y="4049"/>
                  <a:pt x="6025" y="3990"/>
                  <a:pt x="5977" y="3942"/>
                </a:cubicBezTo>
                <a:lnTo>
                  <a:pt x="5953" y="3918"/>
                </a:lnTo>
                <a:cubicBezTo>
                  <a:pt x="5906" y="3871"/>
                  <a:pt x="5846" y="3823"/>
                  <a:pt x="5786" y="3811"/>
                </a:cubicBezTo>
                <a:lnTo>
                  <a:pt x="6965" y="2632"/>
                </a:lnTo>
                <a:cubicBezTo>
                  <a:pt x="7025" y="2573"/>
                  <a:pt x="7025" y="2454"/>
                  <a:pt x="6965" y="2394"/>
                </a:cubicBezTo>
                <a:cubicBezTo>
                  <a:pt x="6935" y="2364"/>
                  <a:pt x="6891" y="2349"/>
                  <a:pt x="6846" y="2349"/>
                </a:cubicBezTo>
                <a:cubicBezTo>
                  <a:pt x="6801" y="2349"/>
                  <a:pt x="6757" y="2364"/>
                  <a:pt x="6727" y="2394"/>
                </a:cubicBezTo>
                <a:lnTo>
                  <a:pt x="5751" y="3370"/>
                </a:lnTo>
                <a:lnTo>
                  <a:pt x="5072" y="2680"/>
                </a:lnTo>
                <a:lnTo>
                  <a:pt x="5798" y="2382"/>
                </a:lnTo>
                <a:cubicBezTo>
                  <a:pt x="5798" y="2382"/>
                  <a:pt x="5810" y="2382"/>
                  <a:pt x="5810" y="2370"/>
                </a:cubicBezTo>
                <a:cubicBezTo>
                  <a:pt x="6096" y="2204"/>
                  <a:pt x="6227" y="1882"/>
                  <a:pt x="6144" y="1585"/>
                </a:cubicBezTo>
                <a:cubicBezTo>
                  <a:pt x="6144" y="1561"/>
                  <a:pt x="6132" y="1549"/>
                  <a:pt x="6132" y="1537"/>
                </a:cubicBezTo>
                <a:cubicBezTo>
                  <a:pt x="6049" y="1403"/>
                  <a:pt x="5914" y="1251"/>
                  <a:pt x="5778" y="1251"/>
                </a:cubicBezTo>
                <a:cubicBezTo>
                  <a:pt x="5757" y="1251"/>
                  <a:pt x="5736" y="1255"/>
                  <a:pt x="5715" y="1263"/>
                </a:cubicBezTo>
                <a:cubicBezTo>
                  <a:pt x="5429" y="1358"/>
                  <a:pt x="4774" y="1430"/>
                  <a:pt x="3870" y="1477"/>
                </a:cubicBezTo>
                <a:cubicBezTo>
                  <a:pt x="3855" y="1478"/>
                  <a:pt x="3840" y="1478"/>
                  <a:pt x="3825" y="1478"/>
                </a:cubicBezTo>
                <a:cubicBezTo>
                  <a:pt x="3603" y="1478"/>
                  <a:pt x="3395" y="1395"/>
                  <a:pt x="3239" y="1239"/>
                </a:cubicBezTo>
                <a:lnTo>
                  <a:pt x="3072" y="1073"/>
                </a:lnTo>
                <a:lnTo>
                  <a:pt x="3096" y="1061"/>
                </a:lnTo>
                <a:cubicBezTo>
                  <a:pt x="3155" y="1001"/>
                  <a:pt x="3155" y="882"/>
                  <a:pt x="3096" y="823"/>
                </a:cubicBezTo>
                <a:lnTo>
                  <a:pt x="2322" y="49"/>
                </a:lnTo>
                <a:cubicBezTo>
                  <a:pt x="2286" y="13"/>
                  <a:pt x="2238" y="1"/>
                  <a:pt x="220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6" name="Google Shape;786;p71"/>
          <p:cNvGrpSpPr/>
          <p:nvPr/>
        </p:nvGrpSpPr>
        <p:grpSpPr>
          <a:xfrm>
            <a:off x="4950575" y="3112394"/>
            <a:ext cx="398541" cy="484807"/>
            <a:chOff x="1768821" y="3361108"/>
            <a:chExt cx="278739" cy="339073"/>
          </a:xfrm>
        </p:grpSpPr>
        <p:sp>
          <p:nvSpPr>
            <p:cNvPr id="787" name="Google Shape;787;p71"/>
            <p:cNvSpPr/>
            <p:nvPr/>
          </p:nvSpPr>
          <p:spPr>
            <a:xfrm>
              <a:off x="1784374" y="3549744"/>
              <a:ext cx="32218" cy="21564"/>
            </a:xfrm>
            <a:custGeom>
              <a:rect b="b" l="l" r="r" t="t"/>
              <a:pathLst>
                <a:path extrusionOk="0" h="678" w="1013">
                  <a:moveTo>
                    <a:pt x="830" y="1"/>
                  </a:moveTo>
                  <a:cubicBezTo>
                    <a:pt x="804" y="1"/>
                    <a:pt x="776" y="8"/>
                    <a:pt x="750" y="23"/>
                  </a:cubicBezTo>
                  <a:lnTo>
                    <a:pt x="143" y="380"/>
                  </a:lnTo>
                  <a:cubicBezTo>
                    <a:pt x="0" y="451"/>
                    <a:pt x="48" y="677"/>
                    <a:pt x="214" y="677"/>
                  </a:cubicBezTo>
                  <a:cubicBezTo>
                    <a:pt x="238" y="677"/>
                    <a:pt x="274" y="677"/>
                    <a:pt x="286" y="665"/>
                  </a:cubicBezTo>
                  <a:lnTo>
                    <a:pt x="893" y="308"/>
                  </a:lnTo>
                  <a:cubicBezTo>
                    <a:pt x="1000" y="261"/>
                    <a:pt x="1012" y="154"/>
                    <a:pt x="976" y="82"/>
                  </a:cubicBezTo>
                  <a:cubicBezTo>
                    <a:pt x="944" y="33"/>
                    <a:pt x="889" y="1"/>
                    <a:pt x="8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71"/>
            <p:cNvSpPr/>
            <p:nvPr/>
          </p:nvSpPr>
          <p:spPr>
            <a:xfrm>
              <a:off x="1998326" y="3551652"/>
              <a:ext cx="32218" cy="21532"/>
            </a:xfrm>
            <a:custGeom>
              <a:rect b="b" l="l" r="r" t="t"/>
              <a:pathLst>
                <a:path extrusionOk="0" h="677" w="1013">
                  <a:moveTo>
                    <a:pt x="199" y="0"/>
                  </a:moveTo>
                  <a:cubicBezTo>
                    <a:pt x="141" y="0"/>
                    <a:pt x="80" y="33"/>
                    <a:pt x="48" y="82"/>
                  </a:cubicBezTo>
                  <a:cubicBezTo>
                    <a:pt x="0" y="153"/>
                    <a:pt x="36" y="260"/>
                    <a:pt x="107" y="308"/>
                  </a:cubicBezTo>
                  <a:cubicBezTo>
                    <a:pt x="726" y="665"/>
                    <a:pt x="714" y="677"/>
                    <a:pt x="810" y="677"/>
                  </a:cubicBezTo>
                  <a:cubicBezTo>
                    <a:pt x="953" y="677"/>
                    <a:pt x="1012" y="451"/>
                    <a:pt x="881" y="379"/>
                  </a:cubicBezTo>
                  <a:lnTo>
                    <a:pt x="274" y="22"/>
                  </a:lnTo>
                  <a:cubicBezTo>
                    <a:pt x="251" y="7"/>
                    <a:pt x="226" y="0"/>
                    <a:pt x="19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71"/>
            <p:cNvSpPr/>
            <p:nvPr/>
          </p:nvSpPr>
          <p:spPr>
            <a:xfrm>
              <a:off x="1826007" y="3466383"/>
              <a:ext cx="142041" cy="233799"/>
            </a:xfrm>
            <a:custGeom>
              <a:rect b="b" l="l" r="r" t="t"/>
              <a:pathLst>
                <a:path extrusionOk="0" h="7351" w="4466">
                  <a:moveTo>
                    <a:pt x="1715" y="346"/>
                  </a:moveTo>
                  <a:cubicBezTo>
                    <a:pt x="1882" y="346"/>
                    <a:pt x="2013" y="489"/>
                    <a:pt x="2013" y="643"/>
                  </a:cubicBezTo>
                  <a:lnTo>
                    <a:pt x="2013" y="941"/>
                  </a:lnTo>
                  <a:lnTo>
                    <a:pt x="1668" y="941"/>
                  </a:lnTo>
                  <a:cubicBezTo>
                    <a:pt x="1501" y="941"/>
                    <a:pt x="1370" y="810"/>
                    <a:pt x="1370" y="643"/>
                  </a:cubicBezTo>
                  <a:cubicBezTo>
                    <a:pt x="1370" y="489"/>
                    <a:pt x="1501" y="346"/>
                    <a:pt x="1668" y="346"/>
                  </a:cubicBezTo>
                  <a:close/>
                  <a:moveTo>
                    <a:pt x="3573" y="346"/>
                  </a:moveTo>
                  <a:cubicBezTo>
                    <a:pt x="3739" y="346"/>
                    <a:pt x="3870" y="489"/>
                    <a:pt x="3870" y="643"/>
                  </a:cubicBezTo>
                  <a:cubicBezTo>
                    <a:pt x="3870" y="810"/>
                    <a:pt x="3739" y="941"/>
                    <a:pt x="3573" y="941"/>
                  </a:cubicBezTo>
                  <a:lnTo>
                    <a:pt x="3239" y="941"/>
                  </a:lnTo>
                  <a:lnTo>
                    <a:pt x="3239" y="643"/>
                  </a:lnTo>
                  <a:cubicBezTo>
                    <a:pt x="3239" y="489"/>
                    <a:pt x="3370" y="346"/>
                    <a:pt x="3537" y="346"/>
                  </a:cubicBezTo>
                  <a:close/>
                  <a:moveTo>
                    <a:pt x="3727" y="4370"/>
                  </a:moveTo>
                  <a:lnTo>
                    <a:pt x="3727" y="5049"/>
                  </a:lnTo>
                  <a:lnTo>
                    <a:pt x="1513" y="5049"/>
                  </a:lnTo>
                  <a:lnTo>
                    <a:pt x="1513" y="4370"/>
                  </a:lnTo>
                  <a:close/>
                  <a:moveTo>
                    <a:pt x="3739" y="5370"/>
                  </a:moveTo>
                  <a:lnTo>
                    <a:pt x="3739" y="5799"/>
                  </a:lnTo>
                  <a:lnTo>
                    <a:pt x="3727" y="5799"/>
                  </a:lnTo>
                  <a:cubicBezTo>
                    <a:pt x="3727" y="5930"/>
                    <a:pt x="3620" y="6037"/>
                    <a:pt x="3489" y="6037"/>
                  </a:cubicBezTo>
                  <a:lnTo>
                    <a:pt x="1763" y="6037"/>
                  </a:lnTo>
                  <a:cubicBezTo>
                    <a:pt x="1620" y="6037"/>
                    <a:pt x="1525" y="5930"/>
                    <a:pt x="1525" y="5799"/>
                  </a:cubicBezTo>
                  <a:lnTo>
                    <a:pt x="1525" y="5370"/>
                  </a:lnTo>
                  <a:close/>
                  <a:moveTo>
                    <a:pt x="1656" y="0"/>
                  </a:moveTo>
                  <a:cubicBezTo>
                    <a:pt x="1310" y="0"/>
                    <a:pt x="1037" y="286"/>
                    <a:pt x="1037" y="631"/>
                  </a:cubicBezTo>
                  <a:cubicBezTo>
                    <a:pt x="1037" y="977"/>
                    <a:pt x="1310" y="1262"/>
                    <a:pt x="1656" y="1262"/>
                  </a:cubicBezTo>
                  <a:lnTo>
                    <a:pt x="2001" y="1262"/>
                  </a:lnTo>
                  <a:lnTo>
                    <a:pt x="2001" y="2548"/>
                  </a:lnTo>
                  <a:cubicBezTo>
                    <a:pt x="2001" y="2644"/>
                    <a:pt x="2072" y="2715"/>
                    <a:pt x="2168" y="2715"/>
                  </a:cubicBezTo>
                  <a:cubicBezTo>
                    <a:pt x="2251" y="2715"/>
                    <a:pt x="2322" y="2644"/>
                    <a:pt x="2322" y="2548"/>
                  </a:cubicBezTo>
                  <a:lnTo>
                    <a:pt x="2322" y="1262"/>
                  </a:lnTo>
                  <a:lnTo>
                    <a:pt x="2906" y="1262"/>
                  </a:lnTo>
                  <a:lnTo>
                    <a:pt x="2906" y="4037"/>
                  </a:lnTo>
                  <a:lnTo>
                    <a:pt x="2322" y="4037"/>
                  </a:lnTo>
                  <a:lnTo>
                    <a:pt x="2322" y="3191"/>
                  </a:lnTo>
                  <a:cubicBezTo>
                    <a:pt x="2322" y="3108"/>
                    <a:pt x="2251" y="3025"/>
                    <a:pt x="2168" y="3025"/>
                  </a:cubicBezTo>
                  <a:cubicBezTo>
                    <a:pt x="2072" y="3025"/>
                    <a:pt x="2001" y="3108"/>
                    <a:pt x="2001" y="3191"/>
                  </a:cubicBezTo>
                  <a:lnTo>
                    <a:pt x="2001" y="4060"/>
                  </a:lnTo>
                  <a:lnTo>
                    <a:pt x="1513" y="4060"/>
                  </a:lnTo>
                  <a:cubicBezTo>
                    <a:pt x="1489" y="3596"/>
                    <a:pt x="1298" y="3167"/>
                    <a:pt x="941" y="2846"/>
                  </a:cubicBezTo>
                  <a:cubicBezTo>
                    <a:pt x="679" y="2608"/>
                    <a:pt x="465" y="2310"/>
                    <a:pt x="334" y="1989"/>
                  </a:cubicBezTo>
                  <a:cubicBezTo>
                    <a:pt x="305" y="1930"/>
                    <a:pt x="235" y="1887"/>
                    <a:pt x="165" y="1887"/>
                  </a:cubicBezTo>
                  <a:cubicBezTo>
                    <a:pt x="150" y="1887"/>
                    <a:pt x="135" y="1889"/>
                    <a:pt x="120" y="1893"/>
                  </a:cubicBezTo>
                  <a:cubicBezTo>
                    <a:pt x="48" y="1929"/>
                    <a:pt x="1" y="2036"/>
                    <a:pt x="36" y="2108"/>
                  </a:cubicBezTo>
                  <a:cubicBezTo>
                    <a:pt x="179" y="2477"/>
                    <a:pt x="417" y="2810"/>
                    <a:pt x="715" y="3084"/>
                  </a:cubicBezTo>
                  <a:cubicBezTo>
                    <a:pt x="1001" y="3358"/>
                    <a:pt x="1179" y="3727"/>
                    <a:pt x="1179" y="4120"/>
                  </a:cubicBezTo>
                  <a:lnTo>
                    <a:pt x="1179" y="5823"/>
                  </a:lnTo>
                  <a:cubicBezTo>
                    <a:pt x="1179" y="6096"/>
                    <a:pt x="1358" y="6311"/>
                    <a:pt x="1608" y="6382"/>
                  </a:cubicBezTo>
                  <a:cubicBezTo>
                    <a:pt x="1608" y="6513"/>
                    <a:pt x="1644" y="6644"/>
                    <a:pt x="1703" y="6775"/>
                  </a:cubicBezTo>
                  <a:cubicBezTo>
                    <a:pt x="1738" y="6837"/>
                    <a:pt x="1793" y="6872"/>
                    <a:pt x="1848" y="6872"/>
                  </a:cubicBezTo>
                  <a:cubicBezTo>
                    <a:pt x="1868" y="6872"/>
                    <a:pt x="1887" y="6868"/>
                    <a:pt x="1906" y="6858"/>
                  </a:cubicBezTo>
                  <a:cubicBezTo>
                    <a:pt x="1989" y="6811"/>
                    <a:pt x="2025" y="6715"/>
                    <a:pt x="1989" y="6644"/>
                  </a:cubicBezTo>
                  <a:cubicBezTo>
                    <a:pt x="1953" y="6573"/>
                    <a:pt x="1930" y="6477"/>
                    <a:pt x="1930" y="6394"/>
                  </a:cubicBezTo>
                  <a:lnTo>
                    <a:pt x="3263" y="6394"/>
                  </a:lnTo>
                  <a:cubicBezTo>
                    <a:pt x="3243" y="6759"/>
                    <a:pt x="2922" y="7025"/>
                    <a:pt x="2575" y="7025"/>
                  </a:cubicBezTo>
                  <a:cubicBezTo>
                    <a:pt x="2503" y="7025"/>
                    <a:pt x="2430" y="7014"/>
                    <a:pt x="2358" y="6989"/>
                  </a:cubicBezTo>
                  <a:cubicBezTo>
                    <a:pt x="2336" y="6981"/>
                    <a:pt x="2314" y="6977"/>
                    <a:pt x="2294" y="6977"/>
                  </a:cubicBezTo>
                  <a:cubicBezTo>
                    <a:pt x="2227" y="6977"/>
                    <a:pt x="2171" y="7018"/>
                    <a:pt x="2144" y="7073"/>
                  </a:cubicBezTo>
                  <a:cubicBezTo>
                    <a:pt x="2120" y="7168"/>
                    <a:pt x="2168" y="7251"/>
                    <a:pt x="2239" y="7287"/>
                  </a:cubicBezTo>
                  <a:cubicBezTo>
                    <a:pt x="2356" y="7330"/>
                    <a:pt x="2473" y="7350"/>
                    <a:pt x="2588" y="7350"/>
                  </a:cubicBezTo>
                  <a:cubicBezTo>
                    <a:pt x="3106" y="7350"/>
                    <a:pt x="3563" y="6940"/>
                    <a:pt x="3573" y="6394"/>
                  </a:cubicBezTo>
                  <a:cubicBezTo>
                    <a:pt x="3835" y="6334"/>
                    <a:pt x="4013" y="6108"/>
                    <a:pt x="4013" y="5846"/>
                  </a:cubicBezTo>
                  <a:lnTo>
                    <a:pt x="4013" y="4156"/>
                  </a:lnTo>
                  <a:cubicBezTo>
                    <a:pt x="4013" y="3798"/>
                    <a:pt x="4144" y="3465"/>
                    <a:pt x="4370" y="3203"/>
                  </a:cubicBezTo>
                  <a:cubicBezTo>
                    <a:pt x="4466" y="3108"/>
                    <a:pt x="4454" y="3001"/>
                    <a:pt x="4394" y="2941"/>
                  </a:cubicBezTo>
                  <a:cubicBezTo>
                    <a:pt x="4366" y="2913"/>
                    <a:pt x="4326" y="2898"/>
                    <a:pt x="4287" y="2898"/>
                  </a:cubicBezTo>
                  <a:cubicBezTo>
                    <a:pt x="4243" y="2898"/>
                    <a:pt x="4199" y="2916"/>
                    <a:pt x="4168" y="2953"/>
                  </a:cubicBezTo>
                  <a:cubicBezTo>
                    <a:pt x="3906" y="3251"/>
                    <a:pt x="3739" y="3644"/>
                    <a:pt x="3727" y="4060"/>
                  </a:cubicBezTo>
                  <a:lnTo>
                    <a:pt x="3239" y="4060"/>
                  </a:lnTo>
                  <a:lnTo>
                    <a:pt x="3239" y="1262"/>
                  </a:lnTo>
                  <a:lnTo>
                    <a:pt x="3573" y="1262"/>
                  </a:lnTo>
                  <a:cubicBezTo>
                    <a:pt x="3918" y="1262"/>
                    <a:pt x="4204" y="977"/>
                    <a:pt x="4204" y="631"/>
                  </a:cubicBezTo>
                  <a:cubicBezTo>
                    <a:pt x="4204" y="286"/>
                    <a:pt x="3918" y="0"/>
                    <a:pt x="3573" y="0"/>
                  </a:cubicBezTo>
                  <a:lnTo>
                    <a:pt x="3537" y="0"/>
                  </a:lnTo>
                  <a:cubicBezTo>
                    <a:pt x="3192" y="0"/>
                    <a:pt x="2906" y="286"/>
                    <a:pt x="2906" y="631"/>
                  </a:cubicBezTo>
                  <a:lnTo>
                    <a:pt x="2906" y="929"/>
                  </a:lnTo>
                  <a:lnTo>
                    <a:pt x="2322" y="929"/>
                  </a:lnTo>
                  <a:lnTo>
                    <a:pt x="2322" y="631"/>
                  </a:lnTo>
                  <a:cubicBezTo>
                    <a:pt x="2322" y="286"/>
                    <a:pt x="2049" y="0"/>
                    <a:pt x="170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71"/>
            <p:cNvSpPr/>
            <p:nvPr/>
          </p:nvSpPr>
          <p:spPr>
            <a:xfrm>
              <a:off x="1820345" y="3409706"/>
              <a:ext cx="177631" cy="144236"/>
            </a:xfrm>
            <a:custGeom>
              <a:rect b="b" l="l" r="r" t="t"/>
              <a:pathLst>
                <a:path extrusionOk="0" h="4535" w="5585">
                  <a:moveTo>
                    <a:pt x="2818" y="1"/>
                  </a:moveTo>
                  <a:cubicBezTo>
                    <a:pt x="1382" y="1"/>
                    <a:pt x="0" y="1113"/>
                    <a:pt x="0" y="2782"/>
                  </a:cubicBezTo>
                  <a:cubicBezTo>
                    <a:pt x="0" y="2937"/>
                    <a:pt x="24" y="3080"/>
                    <a:pt x="36" y="3223"/>
                  </a:cubicBezTo>
                  <a:cubicBezTo>
                    <a:pt x="47" y="3299"/>
                    <a:pt x="107" y="3355"/>
                    <a:pt x="190" y="3355"/>
                  </a:cubicBezTo>
                  <a:cubicBezTo>
                    <a:pt x="198" y="3355"/>
                    <a:pt x="206" y="3355"/>
                    <a:pt x="214" y="3354"/>
                  </a:cubicBezTo>
                  <a:cubicBezTo>
                    <a:pt x="298" y="3342"/>
                    <a:pt x="357" y="3259"/>
                    <a:pt x="345" y="3175"/>
                  </a:cubicBezTo>
                  <a:cubicBezTo>
                    <a:pt x="333" y="3044"/>
                    <a:pt x="310" y="2925"/>
                    <a:pt x="310" y="2782"/>
                  </a:cubicBezTo>
                  <a:cubicBezTo>
                    <a:pt x="310" y="1416"/>
                    <a:pt x="1429" y="318"/>
                    <a:pt x="2779" y="318"/>
                  </a:cubicBezTo>
                  <a:cubicBezTo>
                    <a:pt x="2793" y="318"/>
                    <a:pt x="2807" y="318"/>
                    <a:pt x="2822" y="318"/>
                  </a:cubicBezTo>
                  <a:cubicBezTo>
                    <a:pt x="4143" y="330"/>
                    <a:pt x="5227" y="1437"/>
                    <a:pt x="5239" y="2759"/>
                  </a:cubicBezTo>
                  <a:lnTo>
                    <a:pt x="5239" y="2782"/>
                  </a:lnTo>
                  <a:cubicBezTo>
                    <a:pt x="5239" y="3318"/>
                    <a:pt x="5060" y="3842"/>
                    <a:pt x="4751" y="4271"/>
                  </a:cubicBezTo>
                  <a:cubicBezTo>
                    <a:pt x="4691" y="4354"/>
                    <a:pt x="4703" y="4437"/>
                    <a:pt x="4775" y="4497"/>
                  </a:cubicBezTo>
                  <a:cubicBezTo>
                    <a:pt x="4809" y="4522"/>
                    <a:pt x="4844" y="4534"/>
                    <a:pt x="4877" y="4534"/>
                  </a:cubicBezTo>
                  <a:cubicBezTo>
                    <a:pt x="4923" y="4534"/>
                    <a:pt x="4966" y="4510"/>
                    <a:pt x="5001" y="4461"/>
                  </a:cubicBezTo>
                  <a:cubicBezTo>
                    <a:pt x="5370" y="3973"/>
                    <a:pt x="5572" y="3390"/>
                    <a:pt x="5572" y="2782"/>
                  </a:cubicBezTo>
                  <a:cubicBezTo>
                    <a:pt x="5584" y="2782"/>
                    <a:pt x="5584" y="2771"/>
                    <a:pt x="5584" y="2759"/>
                  </a:cubicBezTo>
                  <a:cubicBezTo>
                    <a:pt x="5572" y="2032"/>
                    <a:pt x="5286" y="1342"/>
                    <a:pt x="4763" y="818"/>
                  </a:cubicBezTo>
                  <a:cubicBezTo>
                    <a:pt x="4198" y="253"/>
                    <a:pt x="3502" y="1"/>
                    <a:pt x="281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71"/>
            <p:cNvSpPr/>
            <p:nvPr/>
          </p:nvSpPr>
          <p:spPr>
            <a:xfrm>
              <a:off x="1904406" y="3361108"/>
              <a:ext cx="10241" cy="32982"/>
            </a:xfrm>
            <a:custGeom>
              <a:rect b="b" l="l" r="r" t="t"/>
              <a:pathLst>
                <a:path extrusionOk="0" h="1037" w="322">
                  <a:moveTo>
                    <a:pt x="155" y="0"/>
                  </a:moveTo>
                  <a:cubicBezTo>
                    <a:pt x="72" y="0"/>
                    <a:pt x="0" y="72"/>
                    <a:pt x="0" y="167"/>
                  </a:cubicBezTo>
                  <a:lnTo>
                    <a:pt x="0" y="870"/>
                  </a:lnTo>
                  <a:cubicBezTo>
                    <a:pt x="0" y="965"/>
                    <a:pt x="72" y="1036"/>
                    <a:pt x="155" y="1036"/>
                  </a:cubicBezTo>
                  <a:cubicBezTo>
                    <a:pt x="250" y="1036"/>
                    <a:pt x="322" y="965"/>
                    <a:pt x="322" y="870"/>
                  </a:cubicBezTo>
                  <a:lnTo>
                    <a:pt x="322" y="167"/>
                  </a:lnTo>
                  <a:cubicBezTo>
                    <a:pt x="310" y="60"/>
                    <a:pt x="250" y="0"/>
                    <a:pt x="1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71"/>
            <p:cNvSpPr/>
            <p:nvPr/>
          </p:nvSpPr>
          <p:spPr>
            <a:xfrm>
              <a:off x="1836248" y="3378219"/>
              <a:ext cx="23504" cy="29865"/>
            </a:xfrm>
            <a:custGeom>
              <a:rect b="b" l="l" r="r" t="t"/>
              <a:pathLst>
                <a:path extrusionOk="0" h="939" w="739">
                  <a:moveTo>
                    <a:pt x="181" y="0"/>
                  </a:moveTo>
                  <a:cubicBezTo>
                    <a:pt x="154" y="0"/>
                    <a:pt x="125" y="7"/>
                    <a:pt x="95" y="22"/>
                  </a:cubicBezTo>
                  <a:cubicBezTo>
                    <a:pt x="24" y="70"/>
                    <a:pt x="0" y="165"/>
                    <a:pt x="36" y="248"/>
                  </a:cubicBezTo>
                  <a:lnTo>
                    <a:pt x="393" y="855"/>
                  </a:lnTo>
                  <a:cubicBezTo>
                    <a:pt x="429" y="903"/>
                    <a:pt x="488" y="939"/>
                    <a:pt x="536" y="939"/>
                  </a:cubicBezTo>
                  <a:cubicBezTo>
                    <a:pt x="667" y="939"/>
                    <a:pt x="738" y="796"/>
                    <a:pt x="679" y="701"/>
                  </a:cubicBezTo>
                  <a:lnTo>
                    <a:pt x="322" y="82"/>
                  </a:lnTo>
                  <a:cubicBezTo>
                    <a:pt x="289" y="33"/>
                    <a:pt x="239" y="0"/>
                    <a:pt x="18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71"/>
            <p:cNvSpPr/>
            <p:nvPr/>
          </p:nvSpPr>
          <p:spPr>
            <a:xfrm>
              <a:off x="1787014" y="3427072"/>
              <a:ext cx="31073" cy="21691"/>
            </a:xfrm>
            <a:custGeom>
              <a:rect b="b" l="l" r="r" t="t"/>
              <a:pathLst>
                <a:path extrusionOk="0" h="682" w="977">
                  <a:moveTo>
                    <a:pt x="187" y="0"/>
                  </a:moveTo>
                  <a:cubicBezTo>
                    <a:pt x="129" y="0"/>
                    <a:pt x="69" y="32"/>
                    <a:pt x="36" y="81"/>
                  </a:cubicBezTo>
                  <a:cubicBezTo>
                    <a:pt x="0" y="153"/>
                    <a:pt x="24" y="260"/>
                    <a:pt x="96" y="308"/>
                  </a:cubicBezTo>
                  <a:lnTo>
                    <a:pt x="715" y="665"/>
                  </a:lnTo>
                  <a:cubicBezTo>
                    <a:pt x="737" y="676"/>
                    <a:pt x="762" y="681"/>
                    <a:pt x="788" y="681"/>
                  </a:cubicBezTo>
                  <a:cubicBezTo>
                    <a:pt x="846" y="681"/>
                    <a:pt x="904" y="655"/>
                    <a:pt x="929" y="605"/>
                  </a:cubicBezTo>
                  <a:cubicBezTo>
                    <a:pt x="977" y="510"/>
                    <a:pt x="953" y="427"/>
                    <a:pt x="870" y="379"/>
                  </a:cubicBezTo>
                  <a:lnTo>
                    <a:pt x="262" y="22"/>
                  </a:lnTo>
                  <a:cubicBezTo>
                    <a:pt x="240" y="7"/>
                    <a:pt x="214" y="0"/>
                    <a:pt x="18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71"/>
            <p:cNvSpPr/>
            <p:nvPr/>
          </p:nvSpPr>
          <p:spPr>
            <a:xfrm>
              <a:off x="1768821" y="3494021"/>
              <a:ext cx="33363" cy="10623"/>
            </a:xfrm>
            <a:custGeom>
              <a:rect b="b" l="l" r="r" t="t"/>
              <a:pathLst>
                <a:path extrusionOk="0" h="334" w="1049">
                  <a:moveTo>
                    <a:pt x="168" y="1"/>
                  </a:moveTo>
                  <a:cubicBezTo>
                    <a:pt x="72" y="1"/>
                    <a:pt x="1" y="72"/>
                    <a:pt x="1" y="167"/>
                  </a:cubicBezTo>
                  <a:cubicBezTo>
                    <a:pt x="1" y="251"/>
                    <a:pt x="72" y="334"/>
                    <a:pt x="168" y="334"/>
                  </a:cubicBezTo>
                  <a:lnTo>
                    <a:pt x="882" y="334"/>
                  </a:lnTo>
                  <a:cubicBezTo>
                    <a:pt x="965" y="334"/>
                    <a:pt x="1049" y="251"/>
                    <a:pt x="1049" y="167"/>
                  </a:cubicBezTo>
                  <a:cubicBezTo>
                    <a:pt x="1049" y="72"/>
                    <a:pt x="965" y="1"/>
                    <a:pt x="8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71"/>
            <p:cNvSpPr/>
            <p:nvPr/>
          </p:nvSpPr>
          <p:spPr>
            <a:xfrm>
              <a:off x="2014610" y="3495930"/>
              <a:ext cx="32950" cy="10623"/>
            </a:xfrm>
            <a:custGeom>
              <a:rect b="b" l="l" r="r" t="t"/>
              <a:pathLst>
                <a:path extrusionOk="0" h="334" w="1036">
                  <a:moveTo>
                    <a:pt x="167" y="0"/>
                  </a:moveTo>
                  <a:cubicBezTo>
                    <a:pt x="71" y="0"/>
                    <a:pt x="0" y="71"/>
                    <a:pt x="0" y="167"/>
                  </a:cubicBezTo>
                  <a:cubicBezTo>
                    <a:pt x="0" y="250"/>
                    <a:pt x="71" y="333"/>
                    <a:pt x="167" y="333"/>
                  </a:cubicBezTo>
                  <a:lnTo>
                    <a:pt x="881" y="333"/>
                  </a:lnTo>
                  <a:cubicBezTo>
                    <a:pt x="964" y="333"/>
                    <a:pt x="1036" y="250"/>
                    <a:pt x="1036" y="167"/>
                  </a:cubicBezTo>
                  <a:cubicBezTo>
                    <a:pt x="1024" y="71"/>
                    <a:pt x="953" y="0"/>
                    <a:pt x="88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71"/>
            <p:cNvSpPr/>
            <p:nvPr/>
          </p:nvSpPr>
          <p:spPr>
            <a:xfrm>
              <a:off x="1999439" y="3428948"/>
              <a:ext cx="31105" cy="21882"/>
            </a:xfrm>
            <a:custGeom>
              <a:rect b="b" l="l" r="r" t="t"/>
              <a:pathLst>
                <a:path extrusionOk="0" h="688" w="978">
                  <a:moveTo>
                    <a:pt x="795" y="1"/>
                  </a:moveTo>
                  <a:cubicBezTo>
                    <a:pt x="769" y="1"/>
                    <a:pt x="741" y="8"/>
                    <a:pt x="715" y="22"/>
                  </a:cubicBezTo>
                  <a:lnTo>
                    <a:pt x="108" y="380"/>
                  </a:lnTo>
                  <a:cubicBezTo>
                    <a:pt x="25" y="427"/>
                    <a:pt x="1" y="511"/>
                    <a:pt x="48" y="606"/>
                  </a:cubicBezTo>
                  <a:cubicBezTo>
                    <a:pt x="73" y="655"/>
                    <a:pt x="125" y="687"/>
                    <a:pt x="183" y="687"/>
                  </a:cubicBezTo>
                  <a:cubicBezTo>
                    <a:pt x="209" y="687"/>
                    <a:pt x="237" y="680"/>
                    <a:pt x="263" y="665"/>
                  </a:cubicBezTo>
                  <a:lnTo>
                    <a:pt x="882" y="308"/>
                  </a:lnTo>
                  <a:cubicBezTo>
                    <a:pt x="953" y="249"/>
                    <a:pt x="977" y="153"/>
                    <a:pt x="941" y="82"/>
                  </a:cubicBezTo>
                  <a:cubicBezTo>
                    <a:pt x="909" y="33"/>
                    <a:pt x="854" y="1"/>
                    <a:pt x="7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71"/>
            <p:cNvSpPr/>
            <p:nvPr/>
          </p:nvSpPr>
          <p:spPr>
            <a:xfrm>
              <a:off x="1958156" y="3379269"/>
              <a:ext cx="23917" cy="29579"/>
            </a:xfrm>
            <a:custGeom>
              <a:rect b="b" l="l" r="r" t="t"/>
              <a:pathLst>
                <a:path extrusionOk="0" h="930" w="752">
                  <a:moveTo>
                    <a:pt x="562" y="0"/>
                  </a:moveTo>
                  <a:cubicBezTo>
                    <a:pt x="506" y="0"/>
                    <a:pt x="449" y="30"/>
                    <a:pt x="418" y="84"/>
                  </a:cubicBezTo>
                  <a:lnTo>
                    <a:pt x="61" y="691"/>
                  </a:lnTo>
                  <a:cubicBezTo>
                    <a:pt x="1" y="799"/>
                    <a:pt x="72" y="930"/>
                    <a:pt x="191" y="930"/>
                  </a:cubicBezTo>
                  <a:cubicBezTo>
                    <a:pt x="251" y="930"/>
                    <a:pt x="299" y="894"/>
                    <a:pt x="334" y="858"/>
                  </a:cubicBezTo>
                  <a:lnTo>
                    <a:pt x="692" y="239"/>
                  </a:lnTo>
                  <a:cubicBezTo>
                    <a:pt x="751" y="168"/>
                    <a:pt x="715" y="72"/>
                    <a:pt x="644" y="25"/>
                  </a:cubicBezTo>
                  <a:cubicBezTo>
                    <a:pt x="619" y="8"/>
                    <a:pt x="591" y="0"/>
                    <a:pt x="56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798" name="Google Shape;798;p71"/>
          <p:cNvPicPr preferRelativeResize="0"/>
          <p:nvPr/>
        </p:nvPicPr>
        <p:blipFill rotWithShape="1">
          <a:blip r:embed="rId4">
            <a:alphaModFix/>
          </a:blip>
          <a:srcRect b="48995" l="33553" r="32232" t="0"/>
          <a:stretch/>
        </p:blipFill>
        <p:spPr>
          <a:xfrm>
            <a:off x="4231262" y="2326149"/>
            <a:ext cx="685911" cy="5727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chemeClr val="lt1"/>
        </a:solidFill>
      </p:bgPr>
    </p:bg>
    <p:spTree>
      <p:nvGrpSpPr>
        <p:cNvPr id="802" name="Shape 802"/>
        <p:cNvGrpSpPr/>
        <p:nvPr/>
      </p:nvGrpSpPr>
      <p:grpSpPr>
        <a:xfrm>
          <a:off x="0" y="0"/>
          <a:ext cx="0" cy="0"/>
          <a:chOff x="0" y="0"/>
          <a:chExt cx="0" cy="0"/>
        </a:xfrm>
      </p:grpSpPr>
      <p:pic>
        <p:nvPicPr>
          <p:cNvPr id="803" name="Google Shape;803;p72"/>
          <p:cNvPicPr preferRelativeResize="0"/>
          <p:nvPr/>
        </p:nvPicPr>
        <p:blipFill rotWithShape="1">
          <a:blip r:embed="rId3">
            <a:alphaModFix amt="40000"/>
          </a:blip>
          <a:srcRect b="0" l="19329" r="19846" t="0"/>
          <a:stretch/>
        </p:blipFill>
        <p:spPr>
          <a:xfrm>
            <a:off x="1485965" y="983784"/>
            <a:ext cx="819625" cy="754712"/>
          </a:xfrm>
          <a:prstGeom prst="rect">
            <a:avLst/>
          </a:prstGeom>
          <a:noFill/>
          <a:ln>
            <a:noFill/>
          </a:ln>
        </p:spPr>
      </p:pic>
      <p:pic>
        <p:nvPicPr>
          <p:cNvPr id="804" name="Google Shape;804;p72"/>
          <p:cNvPicPr preferRelativeResize="0"/>
          <p:nvPr/>
        </p:nvPicPr>
        <p:blipFill rotWithShape="1">
          <a:blip r:embed="rId3">
            <a:alphaModFix amt="40000"/>
          </a:blip>
          <a:srcRect b="0" l="19329" r="19846" t="0"/>
          <a:stretch/>
        </p:blipFill>
        <p:spPr>
          <a:xfrm>
            <a:off x="4144288" y="983764"/>
            <a:ext cx="819625" cy="754732"/>
          </a:xfrm>
          <a:prstGeom prst="rect">
            <a:avLst/>
          </a:prstGeom>
          <a:noFill/>
          <a:ln>
            <a:noFill/>
          </a:ln>
        </p:spPr>
      </p:pic>
      <p:pic>
        <p:nvPicPr>
          <p:cNvPr id="805" name="Google Shape;805;p72"/>
          <p:cNvPicPr preferRelativeResize="0"/>
          <p:nvPr/>
        </p:nvPicPr>
        <p:blipFill rotWithShape="1">
          <a:blip r:embed="rId3">
            <a:alphaModFix amt="40000"/>
          </a:blip>
          <a:srcRect b="0" l="19329" r="19846" t="0"/>
          <a:stretch/>
        </p:blipFill>
        <p:spPr>
          <a:xfrm>
            <a:off x="6802588" y="983771"/>
            <a:ext cx="819620" cy="754726"/>
          </a:xfrm>
          <a:prstGeom prst="rect">
            <a:avLst/>
          </a:prstGeom>
          <a:noFill/>
          <a:ln>
            <a:noFill/>
          </a:ln>
        </p:spPr>
      </p:pic>
      <p:pic>
        <p:nvPicPr>
          <p:cNvPr id="806" name="Google Shape;806;p72"/>
          <p:cNvPicPr preferRelativeResize="0"/>
          <p:nvPr/>
        </p:nvPicPr>
        <p:blipFill rotWithShape="1">
          <a:blip r:embed="rId3">
            <a:alphaModFix amt="40000"/>
          </a:blip>
          <a:srcRect b="0" l="19329" r="19846" t="0"/>
          <a:stretch/>
        </p:blipFill>
        <p:spPr>
          <a:xfrm>
            <a:off x="1452010" y="2844125"/>
            <a:ext cx="819599" cy="754700"/>
          </a:xfrm>
          <a:prstGeom prst="rect">
            <a:avLst/>
          </a:prstGeom>
          <a:noFill/>
          <a:ln>
            <a:noFill/>
          </a:ln>
        </p:spPr>
      </p:pic>
      <p:pic>
        <p:nvPicPr>
          <p:cNvPr id="807" name="Google Shape;807;p72"/>
          <p:cNvPicPr preferRelativeResize="0"/>
          <p:nvPr/>
        </p:nvPicPr>
        <p:blipFill rotWithShape="1">
          <a:blip r:embed="rId3">
            <a:alphaModFix amt="40000"/>
          </a:blip>
          <a:srcRect b="0" l="19329" r="19846" t="0"/>
          <a:stretch/>
        </p:blipFill>
        <p:spPr>
          <a:xfrm>
            <a:off x="4154850" y="2844114"/>
            <a:ext cx="819599" cy="754709"/>
          </a:xfrm>
          <a:prstGeom prst="rect">
            <a:avLst/>
          </a:prstGeom>
          <a:noFill/>
          <a:ln>
            <a:noFill/>
          </a:ln>
        </p:spPr>
      </p:pic>
      <p:pic>
        <p:nvPicPr>
          <p:cNvPr id="808" name="Google Shape;808;p72"/>
          <p:cNvPicPr preferRelativeResize="0"/>
          <p:nvPr/>
        </p:nvPicPr>
        <p:blipFill rotWithShape="1">
          <a:blip r:embed="rId3">
            <a:alphaModFix amt="40000"/>
          </a:blip>
          <a:srcRect b="0" l="19329" r="19846" t="0"/>
          <a:stretch/>
        </p:blipFill>
        <p:spPr>
          <a:xfrm>
            <a:off x="6792026" y="2821474"/>
            <a:ext cx="819599" cy="754709"/>
          </a:xfrm>
          <a:prstGeom prst="rect">
            <a:avLst/>
          </a:prstGeom>
          <a:noFill/>
          <a:ln>
            <a:noFill/>
          </a:ln>
        </p:spPr>
      </p:pic>
      <p:sp>
        <p:nvSpPr>
          <p:cNvPr id="809" name="Google Shape;809;p72"/>
          <p:cNvSpPr txBox="1"/>
          <p:nvPr>
            <p:ph idx="13" type="subTitle"/>
          </p:nvPr>
        </p:nvSpPr>
        <p:spPr>
          <a:xfrm>
            <a:off x="6029725" y="2280975"/>
            <a:ext cx="2401200" cy="48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Apesar de ser vermelho, Marte é um lugar frio</a:t>
            </a:r>
            <a:endParaRPr/>
          </a:p>
        </p:txBody>
      </p:sp>
      <p:sp>
        <p:nvSpPr>
          <p:cNvPr id="810" name="Google Shape;810;p72"/>
          <p:cNvSpPr txBox="1"/>
          <p:nvPr>
            <p:ph idx="15" type="subTitle"/>
          </p:nvPr>
        </p:nvSpPr>
        <p:spPr>
          <a:xfrm>
            <a:off x="6029725" y="4115950"/>
            <a:ext cx="2401200" cy="48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Netuno é o planeta mais distante do Sol</a:t>
            </a:r>
            <a:endParaRPr/>
          </a:p>
        </p:txBody>
      </p:sp>
      <p:sp>
        <p:nvSpPr>
          <p:cNvPr id="811" name="Google Shape;811;p72"/>
          <p:cNvSpPr txBox="1"/>
          <p:nvPr>
            <p:ph idx="9" type="title"/>
          </p:nvPr>
        </p:nvSpPr>
        <p:spPr>
          <a:xfrm>
            <a:off x="6029725" y="1848650"/>
            <a:ext cx="2401200" cy="37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V</a:t>
            </a:r>
            <a:r>
              <a:rPr lang="en"/>
              <a:t>ídeo</a:t>
            </a:r>
            <a:endParaRPr/>
          </a:p>
        </p:txBody>
      </p:sp>
      <p:sp>
        <p:nvSpPr>
          <p:cNvPr id="812" name="Google Shape;812;p72"/>
          <p:cNvSpPr txBox="1"/>
          <p:nvPr>
            <p:ph idx="14" type="title"/>
          </p:nvPr>
        </p:nvSpPr>
        <p:spPr>
          <a:xfrm>
            <a:off x="6029725" y="3683625"/>
            <a:ext cx="2401200" cy="37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Mídia social</a:t>
            </a:r>
            <a:endParaRPr/>
          </a:p>
        </p:txBody>
      </p:sp>
      <p:sp>
        <p:nvSpPr>
          <p:cNvPr id="813" name="Google Shape;813;p72"/>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a:t>
            </a:r>
            <a:r>
              <a:rPr lang="en"/>
              <a:t>romoções</a:t>
            </a:r>
            <a:endParaRPr/>
          </a:p>
        </p:txBody>
      </p:sp>
      <p:sp>
        <p:nvSpPr>
          <p:cNvPr id="814" name="Google Shape;814;p72"/>
          <p:cNvSpPr txBox="1"/>
          <p:nvPr>
            <p:ph idx="2" type="title"/>
          </p:nvPr>
        </p:nvSpPr>
        <p:spPr>
          <a:xfrm>
            <a:off x="713113" y="1848650"/>
            <a:ext cx="2401200" cy="37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a:t>
            </a:r>
            <a:r>
              <a:rPr lang="en"/>
              <a:t>ultimídia</a:t>
            </a:r>
            <a:endParaRPr/>
          </a:p>
        </p:txBody>
      </p:sp>
      <p:sp>
        <p:nvSpPr>
          <p:cNvPr id="815" name="Google Shape;815;p72"/>
          <p:cNvSpPr txBox="1"/>
          <p:nvPr>
            <p:ph idx="1" type="subTitle"/>
          </p:nvPr>
        </p:nvSpPr>
        <p:spPr>
          <a:xfrm>
            <a:off x="713113" y="2280975"/>
            <a:ext cx="2401200" cy="48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Mercúrio é o planeta mais próximo do Sol</a:t>
            </a:r>
            <a:endParaRPr/>
          </a:p>
        </p:txBody>
      </p:sp>
      <p:sp>
        <p:nvSpPr>
          <p:cNvPr id="816" name="Google Shape;816;p72"/>
          <p:cNvSpPr txBox="1"/>
          <p:nvPr>
            <p:ph idx="3" type="title"/>
          </p:nvPr>
        </p:nvSpPr>
        <p:spPr>
          <a:xfrm>
            <a:off x="3371413" y="1848650"/>
            <a:ext cx="2401200" cy="37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a:t>
            </a:r>
            <a:r>
              <a:rPr lang="en"/>
              <a:t>plicativos</a:t>
            </a:r>
            <a:endParaRPr/>
          </a:p>
        </p:txBody>
      </p:sp>
      <p:sp>
        <p:nvSpPr>
          <p:cNvPr id="817" name="Google Shape;817;p72"/>
          <p:cNvSpPr txBox="1"/>
          <p:nvPr>
            <p:ph idx="4" type="subTitle"/>
          </p:nvPr>
        </p:nvSpPr>
        <p:spPr>
          <a:xfrm>
            <a:off x="3371413" y="2280975"/>
            <a:ext cx="2401200" cy="48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Vênus é o segundo planeta mais próximo do Sol</a:t>
            </a:r>
            <a:endParaRPr/>
          </a:p>
        </p:txBody>
      </p:sp>
      <p:sp>
        <p:nvSpPr>
          <p:cNvPr id="818" name="Google Shape;818;p72"/>
          <p:cNvSpPr txBox="1"/>
          <p:nvPr>
            <p:ph idx="5" type="title"/>
          </p:nvPr>
        </p:nvSpPr>
        <p:spPr>
          <a:xfrm>
            <a:off x="713113" y="3683625"/>
            <a:ext cx="2401200" cy="37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E</a:t>
            </a:r>
            <a:r>
              <a:rPr lang="en"/>
              <a:t>ditorial</a:t>
            </a:r>
            <a:endParaRPr/>
          </a:p>
        </p:txBody>
      </p:sp>
      <p:sp>
        <p:nvSpPr>
          <p:cNvPr id="819" name="Google Shape;819;p72"/>
          <p:cNvSpPr txBox="1"/>
          <p:nvPr>
            <p:ph idx="6" type="subTitle"/>
          </p:nvPr>
        </p:nvSpPr>
        <p:spPr>
          <a:xfrm>
            <a:off x="713113" y="4115950"/>
            <a:ext cx="2401200" cy="48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Júpiter</a:t>
            </a:r>
            <a:r>
              <a:rPr lang="en"/>
              <a:t> é o maior de todos os planetas</a:t>
            </a:r>
            <a:endParaRPr/>
          </a:p>
        </p:txBody>
      </p:sp>
      <p:sp>
        <p:nvSpPr>
          <p:cNvPr id="820" name="Google Shape;820;p72"/>
          <p:cNvSpPr txBox="1"/>
          <p:nvPr>
            <p:ph idx="7" type="title"/>
          </p:nvPr>
        </p:nvSpPr>
        <p:spPr>
          <a:xfrm>
            <a:off x="3371413" y="3683625"/>
            <a:ext cx="2401200" cy="37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Página web</a:t>
            </a:r>
            <a:endParaRPr/>
          </a:p>
        </p:txBody>
      </p:sp>
      <p:sp>
        <p:nvSpPr>
          <p:cNvPr id="821" name="Google Shape;821;p72"/>
          <p:cNvSpPr txBox="1"/>
          <p:nvPr>
            <p:ph idx="8" type="subTitle"/>
          </p:nvPr>
        </p:nvSpPr>
        <p:spPr>
          <a:xfrm>
            <a:off x="3371413" y="4115950"/>
            <a:ext cx="2401200" cy="48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Saturno é composto de hidrogênio e hélio</a:t>
            </a:r>
            <a:endParaRPr/>
          </a:p>
        </p:txBody>
      </p:sp>
      <p:grpSp>
        <p:nvGrpSpPr>
          <p:cNvPr id="822" name="Google Shape;822;p72"/>
          <p:cNvGrpSpPr/>
          <p:nvPr/>
        </p:nvGrpSpPr>
        <p:grpSpPr>
          <a:xfrm>
            <a:off x="1729146" y="1214884"/>
            <a:ext cx="369133" cy="360411"/>
            <a:chOff x="7582302" y="1499934"/>
            <a:chExt cx="369133" cy="360411"/>
          </a:xfrm>
        </p:grpSpPr>
        <p:sp>
          <p:nvSpPr>
            <p:cNvPr id="823" name="Google Shape;823;p72"/>
            <p:cNvSpPr/>
            <p:nvPr/>
          </p:nvSpPr>
          <p:spPr>
            <a:xfrm>
              <a:off x="7582302" y="1499934"/>
              <a:ext cx="369133" cy="360411"/>
            </a:xfrm>
            <a:custGeom>
              <a:rect b="b" l="l" r="r" t="t"/>
              <a:pathLst>
                <a:path extrusionOk="0" h="11323" w="11597">
                  <a:moveTo>
                    <a:pt x="7204" y="595"/>
                  </a:moveTo>
                  <a:cubicBezTo>
                    <a:pt x="7418" y="595"/>
                    <a:pt x="7573" y="738"/>
                    <a:pt x="7608" y="917"/>
                  </a:cubicBezTo>
                  <a:cubicBezTo>
                    <a:pt x="7608" y="941"/>
                    <a:pt x="7620" y="976"/>
                    <a:pt x="7620" y="1000"/>
                  </a:cubicBezTo>
                  <a:lnTo>
                    <a:pt x="7620" y="1750"/>
                  </a:lnTo>
                  <a:lnTo>
                    <a:pt x="3322" y="1750"/>
                  </a:lnTo>
                  <a:lnTo>
                    <a:pt x="3322" y="1631"/>
                  </a:lnTo>
                  <a:cubicBezTo>
                    <a:pt x="3322" y="1227"/>
                    <a:pt x="3191" y="869"/>
                    <a:pt x="2953" y="595"/>
                  </a:cubicBezTo>
                  <a:close/>
                  <a:moveTo>
                    <a:pt x="1667" y="310"/>
                  </a:moveTo>
                  <a:cubicBezTo>
                    <a:pt x="2405" y="310"/>
                    <a:pt x="3001" y="905"/>
                    <a:pt x="3001" y="1631"/>
                  </a:cubicBezTo>
                  <a:cubicBezTo>
                    <a:pt x="3001" y="2358"/>
                    <a:pt x="2405" y="2953"/>
                    <a:pt x="1667" y="2953"/>
                  </a:cubicBezTo>
                  <a:cubicBezTo>
                    <a:pt x="941" y="2953"/>
                    <a:pt x="346" y="2358"/>
                    <a:pt x="346" y="1631"/>
                  </a:cubicBezTo>
                  <a:cubicBezTo>
                    <a:pt x="346" y="905"/>
                    <a:pt x="941" y="310"/>
                    <a:pt x="1667" y="310"/>
                  </a:cubicBezTo>
                  <a:close/>
                  <a:moveTo>
                    <a:pt x="7644" y="9775"/>
                  </a:moveTo>
                  <a:lnTo>
                    <a:pt x="7644" y="10513"/>
                  </a:lnTo>
                  <a:cubicBezTo>
                    <a:pt x="7644" y="10549"/>
                    <a:pt x="7644" y="10573"/>
                    <a:pt x="7620" y="10609"/>
                  </a:cubicBezTo>
                  <a:cubicBezTo>
                    <a:pt x="7585" y="10799"/>
                    <a:pt x="7418" y="10930"/>
                    <a:pt x="7227" y="10930"/>
                  </a:cubicBezTo>
                  <a:lnTo>
                    <a:pt x="2358" y="10930"/>
                  </a:lnTo>
                  <a:cubicBezTo>
                    <a:pt x="2131" y="10930"/>
                    <a:pt x="1941" y="10740"/>
                    <a:pt x="1941" y="10513"/>
                  </a:cubicBezTo>
                  <a:lnTo>
                    <a:pt x="1941" y="9775"/>
                  </a:lnTo>
                  <a:close/>
                  <a:moveTo>
                    <a:pt x="1667" y="0"/>
                  </a:moveTo>
                  <a:cubicBezTo>
                    <a:pt x="750" y="0"/>
                    <a:pt x="0" y="738"/>
                    <a:pt x="0" y="1667"/>
                  </a:cubicBezTo>
                  <a:cubicBezTo>
                    <a:pt x="0" y="2560"/>
                    <a:pt x="715" y="3298"/>
                    <a:pt x="1608" y="3334"/>
                  </a:cubicBezTo>
                  <a:lnTo>
                    <a:pt x="1608" y="4917"/>
                  </a:lnTo>
                  <a:cubicBezTo>
                    <a:pt x="1608" y="5013"/>
                    <a:pt x="1691" y="5084"/>
                    <a:pt x="1774" y="5084"/>
                  </a:cubicBezTo>
                  <a:cubicBezTo>
                    <a:pt x="1858" y="5084"/>
                    <a:pt x="1941" y="5013"/>
                    <a:pt x="1941" y="4917"/>
                  </a:cubicBezTo>
                  <a:lnTo>
                    <a:pt x="1941" y="3310"/>
                  </a:lnTo>
                  <a:cubicBezTo>
                    <a:pt x="2572" y="3203"/>
                    <a:pt x="3096" y="2739"/>
                    <a:pt x="3263" y="2119"/>
                  </a:cubicBezTo>
                  <a:lnTo>
                    <a:pt x="7644" y="2119"/>
                  </a:lnTo>
                  <a:lnTo>
                    <a:pt x="7644" y="3489"/>
                  </a:lnTo>
                  <a:lnTo>
                    <a:pt x="4929" y="3489"/>
                  </a:lnTo>
                  <a:lnTo>
                    <a:pt x="4929" y="2905"/>
                  </a:lnTo>
                  <a:cubicBezTo>
                    <a:pt x="4929" y="2822"/>
                    <a:pt x="4858" y="2751"/>
                    <a:pt x="4763" y="2751"/>
                  </a:cubicBezTo>
                  <a:cubicBezTo>
                    <a:pt x="4679" y="2751"/>
                    <a:pt x="4608" y="2822"/>
                    <a:pt x="4608" y="2905"/>
                  </a:cubicBezTo>
                  <a:lnTo>
                    <a:pt x="4608" y="3882"/>
                  </a:lnTo>
                  <a:lnTo>
                    <a:pt x="4608" y="7715"/>
                  </a:lnTo>
                  <a:lnTo>
                    <a:pt x="4608" y="8692"/>
                  </a:lnTo>
                  <a:cubicBezTo>
                    <a:pt x="4608" y="8775"/>
                    <a:pt x="4679" y="8847"/>
                    <a:pt x="4763" y="8847"/>
                  </a:cubicBezTo>
                  <a:cubicBezTo>
                    <a:pt x="4858" y="8847"/>
                    <a:pt x="4929" y="8775"/>
                    <a:pt x="4929" y="8692"/>
                  </a:cubicBezTo>
                  <a:lnTo>
                    <a:pt x="4929" y="8096"/>
                  </a:lnTo>
                  <a:lnTo>
                    <a:pt x="7644" y="8096"/>
                  </a:lnTo>
                  <a:lnTo>
                    <a:pt x="7644" y="9478"/>
                  </a:lnTo>
                  <a:lnTo>
                    <a:pt x="1941" y="9478"/>
                  </a:lnTo>
                  <a:lnTo>
                    <a:pt x="1941" y="5668"/>
                  </a:lnTo>
                  <a:cubicBezTo>
                    <a:pt x="1941" y="5572"/>
                    <a:pt x="1870" y="5501"/>
                    <a:pt x="1774" y="5501"/>
                  </a:cubicBezTo>
                  <a:cubicBezTo>
                    <a:pt x="1691" y="5501"/>
                    <a:pt x="1608" y="5572"/>
                    <a:pt x="1608" y="5668"/>
                  </a:cubicBezTo>
                  <a:lnTo>
                    <a:pt x="1608" y="9656"/>
                  </a:lnTo>
                  <a:lnTo>
                    <a:pt x="1608" y="10561"/>
                  </a:lnTo>
                  <a:cubicBezTo>
                    <a:pt x="1608" y="10978"/>
                    <a:pt x="1953" y="11323"/>
                    <a:pt x="2370" y="11323"/>
                  </a:cubicBezTo>
                  <a:lnTo>
                    <a:pt x="7239" y="11323"/>
                  </a:lnTo>
                  <a:cubicBezTo>
                    <a:pt x="7620" y="11323"/>
                    <a:pt x="7954" y="11025"/>
                    <a:pt x="8001" y="10632"/>
                  </a:cubicBezTo>
                  <a:lnTo>
                    <a:pt x="8001" y="10561"/>
                  </a:lnTo>
                  <a:lnTo>
                    <a:pt x="8001" y="9656"/>
                  </a:lnTo>
                  <a:lnTo>
                    <a:pt x="8001" y="8096"/>
                  </a:lnTo>
                  <a:lnTo>
                    <a:pt x="9025" y="8096"/>
                  </a:lnTo>
                  <a:cubicBezTo>
                    <a:pt x="9109" y="8096"/>
                    <a:pt x="9192" y="8013"/>
                    <a:pt x="9192" y="7930"/>
                  </a:cubicBezTo>
                  <a:cubicBezTo>
                    <a:pt x="9192" y="7834"/>
                    <a:pt x="9109" y="7763"/>
                    <a:pt x="9025" y="7763"/>
                  </a:cubicBezTo>
                  <a:lnTo>
                    <a:pt x="4977" y="7763"/>
                  </a:lnTo>
                  <a:cubicBezTo>
                    <a:pt x="4965" y="7763"/>
                    <a:pt x="4941" y="7751"/>
                    <a:pt x="4941" y="7727"/>
                  </a:cubicBezTo>
                  <a:lnTo>
                    <a:pt x="4941" y="3894"/>
                  </a:lnTo>
                  <a:cubicBezTo>
                    <a:pt x="4941" y="3882"/>
                    <a:pt x="4965" y="3858"/>
                    <a:pt x="4977" y="3858"/>
                  </a:cubicBezTo>
                  <a:lnTo>
                    <a:pt x="11228" y="3858"/>
                  </a:lnTo>
                  <a:cubicBezTo>
                    <a:pt x="11240" y="3858"/>
                    <a:pt x="11252" y="3882"/>
                    <a:pt x="11252" y="3894"/>
                  </a:cubicBezTo>
                  <a:lnTo>
                    <a:pt x="11252" y="7727"/>
                  </a:lnTo>
                  <a:cubicBezTo>
                    <a:pt x="11252" y="7751"/>
                    <a:pt x="11240" y="7763"/>
                    <a:pt x="11228" y="7763"/>
                  </a:cubicBezTo>
                  <a:lnTo>
                    <a:pt x="9763" y="7763"/>
                  </a:lnTo>
                  <a:cubicBezTo>
                    <a:pt x="9680" y="7763"/>
                    <a:pt x="9609" y="7834"/>
                    <a:pt x="9609" y="7930"/>
                  </a:cubicBezTo>
                  <a:cubicBezTo>
                    <a:pt x="9609" y="8013"/>
                    <a:pt x="9680" y="8096"/>
                    <a:pt x="9763" y="8096"/>
                  </a:cubicBezTo>
                  <a:lnTo>
                    <a:pt x="11228" y="8096"/>
                  </a:lnTo>
                  <a:cubicBezTo>
                    <a:pt x="11430" y="8096"/>
                    <a:pt x="11597" y="7930"/>
                    <a:pt x="11597" y="7715"/>
                  </a:cubicBezTo>
                  <a:lnTo>
                    <a:pt x="11597" y="3882"/>
                  </a:lnTo>
                  <a:cubicBezTo>
                    <a:pt x="11585" y="3632"/>
                    <a:pt x="11418" y="3465"/>
                    <a:pt x="11216" y="3465"/>
                  </a:cubicBezTo>
                  <a:lnTo>
                    <a:pt x="7977" y="3465"/>
                  </a:lnTo>
                  <a:lnTo>
                    <a:pt x="7977" y="1929"/>
                  </a:lnTo>
                  <a:lnTo>
                    <a:pt x="7977" y="1024"/>
                  </a:lnTo>
                  <a:lnTo>
                    <a:pt x="7977" y="953"/>
                  </a:lnTo>
                  <a:cubicBezTo>
                    <a:pt x="7942" y="560"/>
                    <a:pt x="7620" y="262"/>
                    <a:pt x="7227" y="262"/>
                  </a:cubicBezTo>
                  <a:lnTo>
                    <a:pt x="2655" y="262"/>
                  </a:lnTo>
                  <a:cubicBezTo>
                    <a:pt x="2643" y="262"/>
                    <a:pt x="2620" y="262"/>
                    <a:pt x="2608" y="274"/>
                  </a:cubicBezTo>
                  <a:cubicBezTo>
                    <a:pt x="2346" y="95"/>
                    <a:pt x="2012" y="0"/>
                    <a:pt x="166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72"/>
            <p:cNvSpPr/>
            <p:nvPr/>
          </p:nvSpPr>
          <p:spPr>
            <a:xfrm>
              <a:off x="7850598" y="1634829"/>
              <a:ext cx="77729" cy="51214"/>
            </a:xfrm>
            <a:custGeom>
              <a:rect b="b" l="l" r="r" t="t"/>
              <a:pathLst>
                <a:path extrusionOk="0" h="1609" w="2442">
                  <a:moveTo>
                    <a:pt x="1656" y="322"/>
                  </a:moveTo>
                  <a:cubicBezTo>
                    <a:pt x="1906" y="322"/>
                    <a:pt x="2108" y="537"/>
                    <a:pt x="2108" y="787"/>
                  </a:cubicBezTo>
                  <a:cubicBezTo>
                    <a:pt x="2108" y="1037"/>
                    <a:pt x="1906" y="1251"/>
                    <a:pt x="1656" y="1251"/>
                  </a:cubicBezTo>
                  <a:cubicBezTo>
                    <a:pt x="1394" y="1251"/>
                    <a:pt x="1191" y="1037"/>
                    <a:pt x="1191" y="787"/>
                  </a:cubicBezTo>
                  <a:cubicBezTo>
                    <a:pt x="1191" y="537"/>
                    <a:pt x="1394" y="322"/>
                    <a:pt x="1656" y="322"/>
                  </a:cubicBezTo>
                  <a:close/>
                  <a:moveTo>
                    <a:pt x="799" y="322"/>
                  </a:moveTo>
                  <a:cubicBezTo>
                    <a:pt x="858" y="322"/>
                    <a:pt x="906" y="346"/>
                    <a:pt x="965" y="358"/>
                  </a:cubicBezTo>
                  <a:cubicBezTo>
                    <a:pt x="894" y="477"/>
                    <a:pt x="834" y="632"/>
                    <a:pt x="834" y="787"/>
                  </a:cubicBezTo>
                  <a:cubicBezTo>
                    <a:pt x="834" y="929"/>
                    <a:pt x="870" y="1096"/>
                    <a:pt x="965" y="1215"/>
                  </a:cubicBezTo>
                  <a:cubicBezTo>
                    <a:pt x="918" y="1227"/>
                    <a:pt x="858" y="1251"/>
                    <a:pt x="799" y="1251"/>
                  </a:cubicBezTo>
                  <a:cubicBezTo>
                    <a:pt x="792" y="1251"/>
                    <a:pt x="785" y="1251"/>
                    <a:pt x="779" y="1251"/>
                  </a:cubicBezTo>
                  <a:cubicBezTo>
                    <a:pt x="538" y="1251"/>
                    <a:pt x="346" y="1042"/>
                    <a:pt x="346" y="787"/>
                  </a:cubicBezTo>
                  <a:cubicBezTo>
                    <a:pt x="346" y="537"/>
                    <a:pt x="549" y="322"/>
                    <a:pt x="799" y="322"/>
                  </a:cubicBezTo>
                  <a:close/>
                  <a:moveTo>
                    <a:pt x="799" y="1"/>
                  </a:moveTo>
                  <a:cubicBezTo>
                    <a:pt x="358" y="1"/>
                    <a:pt x="1" y="358"/>
                    <a:pt x="1" y="799"/>
                  </a:cubicBezTo>
                  <a:cubicBezTo>
                    <a:pt x="1" y="1251"/>
                    <a:pt x="358" y="1608"/>
                    <a:pt x="799" y="1608"/>
                  </a:cubicBezTo>
                  <a:cubicBezTo>
                    <a:pt x="953" y="1596"/>
                    <a:pt x="1096" y="1561"/>
                    <a:pt x="1215" y="1489"/>
                  </a:cubicBezTo>
                  <a:cubicBezTo>
                    <a:pt x="1334" y="1561"/>
                    <a:pt x="1489" y="1608"/>
                    <a:pt x="1632" y="1608"/>
                  </a:cubicBezTo>
                  <a:cubicBezTo>
                    <a:pt x="2084" y="1608"/>
                    <a:pt x="2442" y="1251"/>
                    <a:pt x="2442" y="799"/>
                  </a:cubicBezTo>
                  <a:cubicBezTo>
                    <a:pt x="2442" y="358"/>
                    <a:pt x="2084" y="1"/>
                    <a:pt x="1632" y="1"/>
                  </a:cubicBezTo>
                  <a:cubicBezTo>
                    <a:pt x="1489" y="1"/>
                    <a:pt x="1334" y="48"/>
                    <a:pt x="1215" y="120"/>
                  </a:cubicBezTo>
                  <a:cubicBezTo>
                    <a:pt x="1096" y="48"/>
                    <a:pt x="953" y="1"/>
                    <a:pt x="79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72"/>
            <p:cNvSpPr/>
            <p:nvPr/>
          </p:nvSpPr>
          <p:spPr>
            <a:xfrm>
              <a:off x="7753962" y="1635593"/>
              <a:ext cx="70917" cy="48541"/>
            </a:xfrm>
            <a:custGeom>
              <a:rect b="b" l="l" r="r" t="t"/>
              <a:pathLst>
                <a:path extrusionOk="0" h="1525" w="2228">
                  <a:moveTo>
                    <a:pt x="1858" y="346"/>
                  </a:moveTo>
                  <a:cubicBezTo>
                    <a:pt x="1870" y="346"/>
                    <a:pt x="1894" y="358"/>
                    <a:pt x="1894" y="382"/>
                  </a:cubicBezTo>
                  <a:lnTo>
                    <a:pt x="1894" y="1156"/>
                  </a:lnTo>
                  <a:cubicBezTo>
                    <a:pt x="1894" y="1167"/>
                    <a:pt x="1870" y="1179"/>
                    <a:pt x="1858" y="1179"/>
                  </a:cubicBezTo>
                  <a:lnTo>
                    <a:pt x="370" y="1179"/>
                  </a:lnTo>
                  <a:cubicBezTo>
                    <a:pt x="358" y="1179"/>
                    <a:pt x="346" y="1167"/>
                    <a:pt x="346" y="1156"/>
                  </a:cubicBezTo>
                  <a:lnTo>
                    <a:pt x="346" y="382"/>
                  </a:lnTo>
                  <a:cubicBezTo>
                    <a:pt x="346" y="358"/>
                    <a:pt x="358" y="346"/>
                    <a:pt x="370" y="346"/>
                  </a:cubicBezTo>
                  <a:close/>
                  <a:moveTo>
                    <a:pt x="370" y="1"/>
                  </a:moveTo>
                  <a:cubicBezTo>
                    <a:pt x="167" y="1"/>
                    <a:pt x="1" y="167"/>
                    <a:pt x="1" y="382"/>
                  </a:cubicBezTo>
                  <a:lnTo>
                    <a:pt x="1" y="1156"/>
                  </a:lnTo>
                  <a:cubicBezTo>
                    <a:pt x="1" y="1358"/>
                    <a:pt x="167" y="1525"/>
                    <a:pt x="370" y="1525"/>
                  </a:cubicBezTo>
                  <a:lnTo>
                    <a:pt x="1858" y="1525"/>
                  </a:lnTo>
                  <a:cubicBezTo>
                    <a:pt x="2072" y="1525"/>
                    <a:pt x="2227" y="1358"/>
                    <a:pt x="2227" y="1156"/>
                  </a:cubicBezTo>
                  <a:lnTo>
                    <a:pt x="2227" y="382"/>
                  </a:lnTo>
                  <a:cubicBezTo>
                    <a:pt x="2227" y="167"/>
                    <a:pt x="2072" y="1"/>
                    <a:pt x="185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72"/>
            <p:cNvSpPr/>
            <p:nvPr/>
          </p:nvSpPr>
          <p:spPr>
            <a:xfrm>
              <a:off x="7750174" y="1695465"/>
              <a:ext cx="180794" cy="31862"/>
            </a:xfrm>
            <a:custGeom>
              <a:rect b="b" l="l" r="r" t="t"/>
              <a:pathLst>
                <a:path extrusionOk="0" h="1001" w="5680">
                  <a:moveTo>
                    <a:pt x="5311" y="346"/>
                  </a:moveTo>
                  <a:cubicBezTo>
                    <a:pt x="5323" y="346"/>
                    <a:pt x="5347" y="358"/>
                    <a:pt x="5347" y="370"/>
                  </a:cubicBezTo>
                  <a:lnTo>
                    <a:pt x="5347" y="620"/>
                  </a:lnTo>
                  <a:cubicBezTo>
                    <a:pt x="5347" y="644"/>
                    <a:pt x="5323" y="656"/>
                    <a:pt x="5311" y="656"/>
                  </a:cubicBezTo>
                  <a:lnTo>
                    <a:pt x="370" y="656"/>
                  </a:lnTo>
                  <a:cubicBezTo>
                    <a:pt x="358" y="656"/>
                    <a:pt x="346" y="632"/>
                    <a:pt x="346" y="620"/>
                  </a:cubicBezTo>
                  <a:lnTo>
                    <a:pt x="346" y="370"/>
                  </a:lnTo>
                  <a:cubicBezTo>
                    <a:pt x="346" y="358"/>
                    <a:pt x="358" y="346"/>
                    <a:pt x="370" y="346"/>
                  </a:cubicBezTo>
                  <a:close/>
                  <a:moveTo>
                    <a:pt x="352" y="0"/>
                  </a:moveTo>
                  <a:cubicBezTo>
                    <a:pt x="168" y="0"/>
                    <a:pt x="1" y="174"/>
                    <a:pt x="1" y="370"/>
                  </a:cubicBezTo>
                  <a:lnTo>
                    <a:pt x="1" y="620"/>
                  </a:lnTo>
                  <a:cubicBezTo>
                    <a:pt x="1" y="834"/>
                    <a:pt x="167" y="1001"/>
                    <a:pt x="370" y="1001"/>
                  </a:cubicBezTo>
                  <a:lnTo>
                    <a:pt x="5311" y="1001"/>
                  </a:lnTo>
                  <a:cubicBezTo>
                    <a:pt x="5525" y="1001"/>
                    <a:pt x="5680" y="834"/>
                    <a:pt x="5680" y="620"/>
                  </a:cubicBezTo>
                  <a:lnTo>
                    <a:pt x="5680" y="370"/>
                  </a:lnTo>
                  <a:cubicBezTo>
                    <a:pt x="5680" y="167"/>
                    <a:pt x="5525" y="1"/>
                    <a:pt x="5311" y="1"/>
                  </a:cubicBezTo>
                  <a:lnTo>
                    <a:pt x="370" y="1"/>
                  </a:lnTo>
                  <a:cubicBezTo>
                    <a:pt x="364" y="0"/>
                    <a:pt x="358" y="0"/>
                    <a:pt x="35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72"/>
            <p:cNvSpPr/>
            <p:nvPr/>
          </p:nvSpPr>
          <p:spPr>
            <a:xfrm>
              <a:off x="7613750" y="1535424"/>
              <a:ext cx="43225" cy="32371"/>
            </a:xfrm>
            <a:custGeom>
              <a:rect b="b" l="l" r="r" t="t"/>
              <a:pathLst>
                <a:path extrusionOk="0" h="1017" w="1358">
                  <a:moveTo>
                    <a:pt x="1179" y="1"/>
                  </a:moveTo>
                  <a:cubicBezTo>
                    <a:pt x="1136" y="1"/>
                    <a:pt x="1093" y="19"/>
                    <a:pt x="1060" y="52"/>
                  </a:cubicBezTo>
                  <a:lnTo>
                    <a:pt x="548" y="600"/>
                  </a:lnTo>
                  <a:lnTo>
                    <a:pt x="322" y="326"/>
                  </a:lnTo>
                  <a:cubicBezTo>
                    <a:pt x="287" y="277"/>
                    <a:pt x="240" y="253"/>
                    <a:pt x="191" y="253"/>
                  </a:cubicBezTo>
                  <a:cubicBezTo>
                    <a:pt x="155" y="253"/>
                    <a:pt x="119" y="265"/>
                    <a:pt x="84" y="290"/>
                  </a:cubicBezTo>
                  <a:cubicBezTo>
                    <a:pt x="12" y="350"/>
                    <a:pt x="0" y="457"/>
                    <a:pt x="60" y="528"/>
                  </a:cubicBezTo>
                  <a:lnTo>
                    <a:pt x="405" y="957"/>
                  </a:lnTo>
                  <a:cubicBezTo>
                    <a:pt x="429" y="1004"/>
                    <a:pt x="477" y="1016"/>
                    <a:pt x="536" y="1016"/>
                  </a:cubicBezTo>
                  <a:cubicBezTo>
                    <a:pt x="584" y="1016"/>
                    <a:pt x="620" y="1004"/>
                    <a:pt x="655" y="957"/>
                  </a:cubicBezTo>
                  <a:lnTo>
                    <a:pt x="1298" y="278"/>
                  </a:lnTo>
                  <a:cubicBezTo>
                    <a:pt x="1358" y="207"/>
                    <a:pt x="1358" y="100"/>
                    <a:pt x="1274" y="40"/>
                  </a:cubicBezTo>
                  <a:cubicBezTo>
                    <a:pt x="1248" y="13"/>
                    <a:pt x="1214" y="1"/>
                    <a:pt x="117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8" name="Google Shape;828;p72"/>
          <p:cNvGrpSpPr/>
          <p:nvPr/>
        </p:nvGrpSpPr>
        <p:grpSpPr>
          <a:xfrm>
            <a:off x="4417573" y="1239495"/>
            <a:ext cx="308878" cy="311170"/>
            <a:chOff x="6571955" y="2919170"/>
            <a:chExt cx="308878" cy="311170"/>
          </a:xfrm>
        </p:grpSpPr>
        <p:sp>
          <p:nvSpPr>
            <p:cNvPr id="829" name="Google Shape;829;p72"/>
            <p:cNvSpPr/>
            <p:nvPr/>
          </p:nvSpPr>
          <p:spPr>
            <a:xfrm>
              <a:off x="6571955" y="2919170"/>
              <a:ext cx="245982" cy="237675"/>
            </a:xfrm>
            <a:custGeom>
              <a:rect b="b" l="l" r="r" t="t"/>
              <a:pathLst>
                <a:path extrusionOk="0" h="7467" w="7728">
                  <a:moveTo>
                    <a:pt x="3084" y="1680"/>
                  </a:moveTo>
                  <a:cubicBezTo>
                    <a:pt x="3405" y="1680"/>
                    <a:pt x="3679" y="1942"/>
                    <a:pt x="3679" y="2275"/>
                  </a:cubicBezTo>
                  <a:lnTo>
                    <a:pt x="3679" y="4049"/>
                  </a:lnTo>
                  <a:cubicBezTo>
                    <a:pt x="3679" y="4371"/>
                    <a:pt x="3405" y="4644"/>
                    <a:pt x="3084" y="4644"/>
                  </a:cubicBezTo>
                  <a:lnTo>
                    <a:pt x="2203" y="4644"/>
                  </a:lnTo>
                  <a:cubicBezTo>
                    <a:pt x="2143" y="4644"/>
                    <a:pt x="2084" y="4680"/>
                    <a:pt x="2072" y="4740"/>
                  </a:cubicBezTo>
                  <a:cubicBezTo>
                    <a:pt x="2060" y="4787"/>
                    <a:pt x="1929" y="5204"/>
                    <a:pt x="2096" y="5490"/>
                  </a:cubicBezTo>
                  <a:cubicBezTo>
                    <a:pt x="2036" y="5478"/>
                    <a:pt x="1977" y="5442"/>
                    <a:pt x="1917" y="5395"/>
                  </a:cubicBezTo>
                  <a:cubicBezTo>
                    <a:pt x="1786" y="5299"/>
                    <a:pt x="1703" y="5073"/>
                    <a:pt x="1679" y="4775"/>
                  </a:cubicBezTo>
                  <a:cubicBezTo>
                    <a:pt x="1679" y="4704"/>
                    <a:pt x="1608" y="4644"/>
                    <a:pt x="1536" y="4644"/>
                  </a:cubicBezTo>
                  <a:lnTo>
                    <a:pt x="822" y="4644"/>
                  </a:lnTo>
                  <a:cubicBezTo>
                    <a:pt x="488" y="4644"/>
                    <a:pt x="226" y="4371"/>
                    <a:pt x="226" y="4049"/>
                  </a:cubicBezTo>
                  <a:lnTo>
                    <a:pt x="226" y="2275"/>
                  </a:lnTo>
                  <a:cubicBezTo>
                    <a:pt x="226" y="1942"/>
                    <a:pt x="488" y="1680"/>
                    <a:pt x="822" y="1680"/>
                  </a:cubicBezTo>
                  <a:close/>
                  <a:moveTo>
                    <a:pt x="2739" y="1"/>
                  </a:moveTo>
                  <a:cubicBezTo>
                    <a:pt x="2334" y="1"/>
                    <a:pt x="2024" y="322"/>
                    <a:pt x="2024" y="715"/>
                  </a:cubicBezTo>
                  <a:lnTo>
                    <a:pt x="2024" y="1382"/>
                  </a:lnTo>
                  <a:lnTo>
                    <a:pt x="881" y="1382"/>
                  </a:lnTo>
                  <a:cubicBezTo>
                    <a:pt x="393" y="1382"/>
                    <a:pt x="0" y="1763"/>
                    <a:pt x="0" y="2263"/>
                  </a:cubicBezTo>
                  <a:lnTo>
                    <a:pt x="0" y="4025"/>
                  </a:lnTo>
                  <a:cubicBezTo>
                    <a:pt x="0" y="4513"/>
                    <a:pt x="393" y="4906"/>
                    <a:pt x="881" y="4906"/>
                  </a:cubicBezTo>
                  <a:lnTo>
                    <a:pt x="1465" y="4906"/>
                  </a:lnTo>
                  <a:cubicBezTo>
                    <a:pt x="1500" y="5240"/>
                    <a:pt x="1619" y="5466"/>
                    <a:pt x="1822" y="5621"/>
                  </a:cubicBezTo>
                  <a:cubicBezTo>
                    <a:pt x="1893" y="5668"/>
                    <a:pt x="1953" y="5704"/>
                    <a:pt x="2024" y="5740"/>
                  </a:cubicBezTo>
                  <a:lnTo>
                    <a:pt x="2024" y="7323"/>
                  </a:lnTo>
                  <a:lnTo>
                    <a:pt x="1977" y="7323"/>
                  </a:lnTo>
                  <a:cubicBezTo>
                    <a:pt x="1977" y="7395"/>
                    <a:pt x="2036" y="7466"/>
                    <a:pt x="2131" y="7466"/>
                  </a:cubicBezTo>
                  <a:cubicBezTo>
                    <a:pt x="2215" y="7466"/>
                    <a:pt x="2274" y="7407"/>
                    <a:pt x="2274" y="7323"/>
                  </a:cubicBezTo>
                  <a:lnTo>
                    <a:pt x="2274" y="5787"/>
                  </a:lnTo>
                  <a:lnTo>
                    <a:pt x="2298" y="5787"/>
                  </a:lnTo>
                  <a:cubicBezTo>
                    <a:pt x="2393" y="5787"/>
                    <a:pt x="2489" y="5776"/>
                    <a:pt x="2548" y="5752"/>
                  </a:cubicBezTo>
                  <a:cubicBezTo>
                    <a:pt x="2620" y="5740"/>
                    <a:pt x="2679" y="5668"/>
                    <a:pt x="2679" y="5597"/>
                  </a:cubicBezTo>
                  <a:cubicBezTo>
                    <a:pt x="2679" y="5514"/>
                    <a:pt x="2620" y="5442"/>
                    <a:pt x="2548" y="5430"/>
                  </a:cubicBezTo>
                  <a:cubicBezTo>
                    <a:pt x="2477" y="5406"/>
                    <a:pt x="2429" y="5383"/>
                    <a:pt x="2393" y="5335"/>
                  </a:cubicBezTo>
                  <a:cubicBezTo>
                    <a:pt x="2322" y="5216"/>
                    <a:pt x="2334" y="5037"/>
                    <a:pt x="2370" y="4906"/>
                  </a:cubicBezTo>
                  <a:lnTo>
                    <a:pt x="3120" y="4906"/>
                  </a:lnTo>
                  <a:cubicBezTo>
                    <a:pt x="3620" y="4906"/>
                    <a:pt x="4001" y="4513"/>
                    <a:pt x="4001" y="4025"/>
                  </a:cubicBezTo>
                  <a:lnTo>
                    <a:pt x="4001" y="2263"/>
                  </a:lnTo>
                  <a:cubicBezTo>
                    <a:pt x="4001" y="1763"/>
                    <a:pt x="3620" y="1382"/>
                    <a:pt x="3120" y="1382"/>
                  </a:cubicBezTo>
                  <a:lnTo>
                    <a:pt x="2298" y="1382"/>
                  </a:lnTo>
                  <a:lnTo>
                    <a:pt x="2298" y="1156"/>
                  </a:lnTo>
                  <a:lnTo>
                    <a:pt x="3024" y="1156"/>
                  </a:lnTo>
                  <a:cubicBezTo>
                    <a:pt x="3096" y="1156"/>
                    <a:pt x="3167" y="1096"/>
                    <a:pt x="3167" y="1013"/>
                  </a:cubicBezTo>
                  <a:cubicBezTo>
                    <a:pt x="3167" y="930"/>
                    <a:pt x="3108" y="858"/>
                    <a:pt x="3024" y="858"/>
                  </a:cubicBezTo>
                  <a:lnTo>
                    <a:pt x="2298" y="858"/>
                  </a:lnTo>
                  <a:lnTo>
                    <a:pt x="2298" y="692"/>
                  </a:lnTo>
                  <a:cubicBezTo>
                    <a:pt x="2298" y="453"/>
                    <a:pt x="2489" y="263"/>
                    <a:pt x="2727" y="263"/>
                  </a:cubicBezTo>
                  <a:lnTo>
                    <a:pt x="7001" y="263"/>
                  </a:lnTo>
                  <a:cubicBezTo>
                    <a:pt x="7239" y="263"/>
                    <a:pt x="7430" y="453"/>
                    <a:pt x="7430" y="692"/>
                  </a:cubicBezTo>
                  <a:lnTo>
                    <a:pt x="7430" y="858"/>
                  </a:lnTo>
                  <a:lnTo>
                    <a:pt x="3632" y="858"/>
                  </a:lnTo>
                  <a:cubicBezTo>
                    <a:pt x="3560" y="858"/>
                    <a:pt x="3489" y="918"/>
                    <a:pt x="3489" y="1013"/>
                  </a:cubicBezTo>
                  <a:cubicBezTo>
                    <a:pt x="3489" y="1084"/>
                    <a:pt x="3548" y="1156"/>
                    <a:pt x="3632" y="1156"/>
                  </a:cubicBezTo>
                  <a:lnTo>
                    <a:pt x="7430" y="1156"/>
                  </a:lnTo>
                  <a:lnTo>
                    <a:pt x="7430" y="1823"/>
                  </a:lnTo>
                  <a:cubicBezTo>
                    <a:pt x="7430" y="1906"/>
                    <a:pt x="7489" y="1977"/>
                    <a:pt x="7573" y="1977"/>
                  </a:cubicBezTo>
                  <a:cubicBezTo>
                    <a:pt x="7656" y="1977"/>
                    <a:pt x="7727" y="1918"/>
                    <a:pt x="7727" y="1823"/>
                  </a:cubicBezTo>
                  <a:lnTo>
                    <a:pt x="7727" y="715"/>
                  </a:lnTo>
                  <a:cubicBezTo>
                    <a:pt x="7727" y="311"/>
                    <a:pt x="7394" y="1"/>
                    <a:pt x="701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72"/>
            <p:cNvSpPr/>
            <p:nvPr/>
          </p:nvSpPr>
          <p:spPr>
            <a:xfrm>
              <a:off x="6708760" y="3206436"/>
              <a:ext cx="33740" cy="9517"/>
            </a:xfrm>
            <a:custGeom>
              <a:rect b="b" l="l" r="r" t="t"/>
              <a:pathLst>
                <a:path extrusionOk="0" h="299" w="1060">
                  <a:moveTo>
                    <a:pt x="155" y="1"/>
                  </a:moveTo>
                  <a:cubicBezTo>
                    <a:pt x="84" y="1"/>
                    <a:pt x="0" y="60"/>
                    <a:pt x="0" y="156"/>
                  </a:cubicBezTo>
                  <a:cubicBezTo>
                    <a:pt x="0" y="239"/>
                    <a:pt x="60" y="299"/>
                    <a:pt x="155" y="299"/>
                  </a:cubicBezTo>
                  <a:lnTo>
                    <a:pt x="917" y="299"/>
                  </a:lnTo>
                  <a:cubicBezTo>
                    <a:pt x="989" y="299"/>
                    <a:pt x="1060" y="239"/>
                    <a:pt x="1060" y="156"/>
                  </a:cubicBezTo>
                  <a:cubicBezTo>
                    <a:pt x="1060" y="84"/>
                    <a:pt x="1000" y="1"/>
                    <a:pt x="91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72"/>
            <p:cNvSpPr/>
            <p:nvPr/>
          </p:nvSpPr>
          <p:spPr>
            <a:xfrm>
              <a:off x="6604549" y="2993079"/>
              <a:ext cx="59904" cy="51565"/>
            </a:xfrm>
            <a:custGeom>
              <a:rect b="b" l="l" r="r" t="t"/>
              <a:pathLst>
                <a:path extrusionOk="0" h="1620" w="1882">
                  <a:moveTo>
                    <a:pt x="1346" y="275"/>
                  </a:moveTo>
                  <a:cubicBezTo>
                    <a:pt x="1512" y="275"/>
                    <a:pt x="1596" y="441"/>
                    <a:pt x="1596" y="596"/>
                  </a:cubicBezTo>
                  <a:cubicBezTo>
                    <a:pt x="1596" y="834"/>
                    <a:pt x="1357" y="1096"/>
                    <a:pt x="941" y="1322"/>
                  </a:cubicBezTo>
                  <a:cubicBezTo>
                    <a:pt x="524" y="1096"/>
                    <a:pt x="286" y="834"/>
                    <a:pt x="286" y="596"/>
                  </a:cubicBezTo>
                  <a:cubicBezTo>
                    <a:pt x="286" y="441"/>
                    <a:pt x="381" y="275"/>
                    <a:pt x="536" y="275"/>
                  </a:cubicBezTo>
                  <a:cubicBezTo>
                    <a:pt x="655" y="275"/>
                    <a:pt x="750" y="334"/>
                    <a:pt x="798" y="382"/>
                  </a:cubicBezTo>
                  <a:cubicBezTo>
                    <a:pt x="834" y="429"/>
                    <a:pt x="881" y="441"/>
                    <a:pt x="941" y="441"/>
                  </a:cubicBezTo>
                  <a:cubicBezTo>
                    <a:pt x="1000" y="441"/>
                    <a:pt x="1048" y="406"/>
                    <a:pt x="1095" y="382"/>
                  </a:cubicBezTo>
                  <a:cubicBezTo>
                    <a:pt x="1131" y="334"/>
                    <a:pt x="1226" y="275"/>
                    <a:pt x="1346" y="275"/>
                  </a:cubicBezTo>
                  <a:close/>
                  <a:moveTo>
                    <a:pt x="536" y="1"/>
                  </a:moveTo>
                  <a:cubicBezTo>
                    <a:pt x="238" y="1"/>
                    <a:pt x="0" y="263"/>
                    <a:pt x="0" y="596"/>
                  </a:cubicBezTo>
                  <a:cubicBezTo>
                    <a:pt x="0" y="798"/>
                    <a:pt x="107" y="1215"/>
                    <a:pt x="834" y="1584"/>
                  </a:cubicBezTo>
                  <a:cubicBezTo>
                    <a:pt x="869" y="1608"/>
                    <a:pt x="917" y="1620"/>
                    <a:pt x="941" y="1620"/>
                  </a:cubicBezTo>
                  <a:cubicBezTo>
                    <a:pt x="976" y="1620"/>
                    <a:pt x="1012" y="1608"/>
                    <a:pt x="1048" y="1584"/>
                  </a:cubicBezTo>
                  <a:cubicBezTo>
                    <a:pt x="1762" y="1215"/>
                    <a:pt x="1881" y="798"/>
                    <a:pt x="1881" y="596"/>
                  </a:cubicBezTo>
                  <a:cubicBezTo>
                    <a:pt x="1881" y="263"/>
                    <a:pt x="1643" y="1"/>
                    <a:pt x="1346" y="1"/>
                  </a:cubicBezTo>
                  <a:cubicBezTo>
                    <a:pt x="1167" y="1"/>
                    <a:pt x="1036" y="72"/>
                    <a:pt x="941" y="132"/>
                  </a:cubicBezTo>
                  <a:cubicBezTo>
                    <a:pt x="857" y="72"/>
                    <a:pt x="714" y="1"/>
                    <a:pt x="5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72"/>
            <p:cNvSpPr/>
            <p:nvPr/>
          </p:nvSpPr>
          <p:spPr>
            <a:xfrm>
              <a:off x="6634469" y="2991933"/>
              <a:ext cx="246364" cy="238407"/>
            </a:xfrm>
            <a:custGeom>
              <a:rect b="b" l="l" r="r" t="t"/>
              <a:pathLst>
                <a:path extrusionOk="0" h="7490" w="7740">
                  <a:moveTo>
                    <a:pt x="6847" y="1727"/>
                  </a:moveTo>
                  <a:cubicBezTo>
                    <a:pt x="7180" y="1727"/>
                    <a:pt x="7442" y="1989"/>
                    <a:pt x="7442" y="2323"/>
                  </a:cubicBezTo>
                  <a:lnTo>
                    <a:pt x="7442" y="4085"/>
                  </a:lnTo>
                  <a:lnTo>
                    <a:pt x="7454" y="4085"/>
                  </a:lnTo>
                  <a:cubicBezTo>
                    <a:pt x="7454" y="4406"/>
                    <a:pt x="7192" y="4680"/>
                    <a:pt x="6859" y="4680"/>
                  </a:cubicBezTo>
                  <a:lnTo>
                    <a:pt x="6144" y="4680"/>
                  </a:lnTo>
                  <a:cubicBezTo>
                    <a:pt x="6073" y="4680"/>
                    <a:pt x="6013" y="4740"/>
                    <a:pt x="6001" y="4811"/>
                  </a:cubicBezTo>
                  <a:cubicBezTo>
                    <a:pt x="5990" y="5121"/>
                    <a:pt x="5894" y="5335"/>
                    <a:pt x="5751" y="5454"/>
                  </a:cubicBezTo>
                  <a:cubicBezTo>
                    <a:pt x="5692" y="5490"/>
                    <a:pt x="5632" y="5525"/>
                    <a:pt x="5573" y="5537"/>
                  </a:cubicBezTo>
                  <a:cubicBezTo>
                    <a:pt x="5728" y="5252"/>
                    <a:pt x="5609" y="4835"/>
                    <a:pt x="5597" y="4799"/>
                  </a:cubicBezTo>
                  <a:cubicBezTo>
                    <a:pt x="5585" y="4740"/>
                    <a:pt x="5525" y="4692"/>
                    <a:pt x="5466" y="4692"/>
                  </a:cubicBezTo>
                  <a:lnTo>
                    <a:pt x="4585" y="4692"/>
                  </a:lnTo>
                  <a:cubicBezTo>
                    <a:pt x="4251" y="4692"/>
                    <a:pt x="3989" y="4418"/>
                    <a:pt x="3989" y="4097"/>
                  </a:cubicBezTo>
                  <a:lnTo>
                    <a:pt x="3989" y="2323"/>
                  </a:lnTo>
                  <a:cubicBezTo>
                    <a:pt x="3989" y="1989"/>
                    <a:pt x="4251" y="1727"/>
                    <a:pt x="4585" y="1727"/>
                  </a:cubicBezTo>
                  <a:close/>
                  <a:moveTo>
                    <a:pt x="5430" y="6609"/>
                  </a:moveTo>
                  <a:lnTo>
                    <a:pt x="5430" y="6776"/>
                  </a:lnTo>
                  <a:cubicBezTo>
                    <a:pt x="5430" y="7014"/>
                    <a:pt x="5239" y="7204"/>
                    <a:pt x="5001" y="7204"/>
                  </a:cubicBezTo>
                  <a:lnTo>
                    <a:pt x="727" y="7204"/>
                  </a:lnTo>
                  <a:cubicBezTo>
                    <a:pt x="489" y="7204"/>
                    <a:pt x="298" y="7014"/>
                    <a:pt x="298" y="6776"/>
                  </a:cubicBezTo>
                  <a:lnTo>
                    <a:pt x="298" y="6609"/>
                  </a:lnTo>
                  <a:close/>
                  <a:moveTo>
                    <a:pt x="5573" y="1"/>
                  </a:moveTo>
                  <a:cubicBezTo>
                    <a:pt x="5489" y="1"/>
                    <a:pt x="5418" y="61"/>
                    <a:pt x="5418" y="144"/>
                  </a:cubicBezTo>
                  <a:lnTo>
                    <a:pt x="5418" y="1430"/>
                  </a:lnTo>
                  <a:lnTo>
                    <a:pt x="4585" y="1430"/>
                  </a:lnTo>
                  <a:cubicBezTo>
                    <a:pt x="4096" y="1430"/>
                    <a:pt x="3704" y="1823"/>
                    <a:pt x="3704" y="2311"/>
                  </a:cubicBezTo>
                  <a:lnTo>
                    <a:pt x="3704" y="4073"/>
                  </a:lnTo>
                  <a:cubicBezTo>
                    <a:pt x="3704" y="4573"/>
                    <a:pt x="4096" y="4954"/>
                    <a:pt x="4585" y="4954"/>
                  </a:cubicBezTo>
                  <a:lnTo>
                    <a:pt x="5347" y="4954"/>
                  </a:lnTo>
                  <a:cubicBezTo>
                    <a:pt x="5359" y="5073"/>
                    <a:pt x="5370" y="5264"/>
                    <a:pt x="5311" y="5383"/>
                  </a:cubicBezTo>
                  <a:cubicBezTo>
                    <a:pt x="5287" y="5442"/>
                    <a:pt x="5239" y="5478"/>
                    <a:pt x="5168" y="5478"/>
                  </a:cubicBezTo>
                  <a:cubicBezTo>
                    <a:pt x="5097" y="5490"/>
                    <a:pt x="5025" y="5549"/>
                    <a:pt x="5025" y="5645"/>
                  </a:cubicBezTo>
                  <a:cubicBezTo>
                    <a:pt x="5025" y="5716"/>
                    <a:pt x="5097" y="5787"/>
                    <a:pt x="5168" y="5799"/>
                  </a:cubicBezTo>
                  <a:cubicBezTo>
                    <a:pt x="5228" y="5823"/>
                    <a:pt x="5311" y="5835"/>
                    <a:pt x="5418" y="5835"/>
                  </a:cubicBezTo>
                  <a:lnTo>
                    <a:pt x="5430" y="5835"/>
                  </a:lnTo>
                  <a:lnTo>
                    <a:pt x="5430" y="6323"/>
                  </a:lnTo>
                  <a:lnTo>
                    <a:pt x="298" y="6323"/>
                  </a:lnTo>
                  <a:lnTo>
                    <a:pt x="298" y="5656"/>
                  </a:lnTo>
                  <a:cubicBezTo>
                    <a:pt x="298" y="5585"/>
                    <a:pt x="239" y="5502"/>
                    <a:pt x="144" y="5502"/>
                  </a:cubicBezTo>
                  <a:cubicBezTo>
                    <a:pt x="72" y="5502"/>
                    <a:pt x="1" y="5561"/>
                    <a:pt x="1" y="5656"/>
                  </a:cubicBezTo>
                  <a:lnTo>
                    <a:pt x="1" y="6776"/>
                  </a:lnTo>
                  <a:cubicBezTo>
                    <a:pt x="1" y="7180"/>
                    <a:pt x="334" y="7490"/>
                    <a:pt x="715" y="7490"/>
                  </a:cubicBezTo>
                  <a:lnTo>
                    <a:pt x="4989" y="7490"/>
                  </a:lnTo>
                  <a:cubicBezTo>
                    <a:pt x="5394" y="7490"/>
                    <a:pt x="5704" y="7157"/>
                    <a:pt x="5704" y="6776"/>
                  </a:cubicBezTo>
                  <a:lnTo>
                    <a:pt x="5704" y="5787"/>
                  </a:lnTo>
                  <a:cubicBezTo>
                    <a:pt x="5775" y="5764"/>
                    <a:pt x="5847" y="5728"/>
                    <a:pt x="5906" y="5668"/>
                  </a:cubicBezTo>
                  <a:cubicBezTo>
                    <a:pt x="6097" y="5525"/>
                    <a:pt x="6216" y="5287"/>
                    <a:pt x="6263" y="4954"/>
                  </a:cubicBezTo>
                  <a:lnTo>
                    <a:pt x="6847" y="4954"/>
                  </a:lnTo>
                  <a:cubicBezTo>
                    <a:pt x="7335" y="4954"/>
                    <a:pt x="7728" y="4573"/>
                    <a:pt x="7728" y="4085"/>
                  </a:cubicBezTo>
                  <a:lnTo>
                    <a:pt x="7728" y="2311"/>
                  </a:lnTo>
                  <a:cubicBezTo>
                    <a:pt x="7740" y="1835"/>
                    <a:pt x="7359" y="1430"/>
                    <a:pt x="6859" y="1430"/>
                  </a:cubicBezTo>
                  <a:lnTo>
                    <a:pt x="5716" y="1430"/>
                  </a:lnTo>
                  <a:lnTo>
                    <a:pt x="5716" y="144"/>
                  </a:lnTo>
                  <a:cubicBezTo>
                    <a:pt x="5716" y="72"/>
                    <a:pt x="5656" y="1"/>
                    <a:pt x="557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72"/>
            <p:cNvSpPr/>
            <p:nvPr/>
          </p:nvSpPr>
          <p:spPr>
            <a:xfrm>
              <a:off x="6790627" y="3057885"/>
              <a:ext cx="52329" cy="60668"/>
            </a:xfrm>
            <a:custGeom>
              <a:rect b="b" l="l" r="r" t="t"/>
              <a:pathLst>
                <a:path extrusionOk="0" h="1906" w="1644">
                  <a:moveTo>
                    <a:pt x="822" y="286"/>
                  </a:moveTo>
                  <a:cubicBezTo>
                    <a:pt x="976" y="286"/>
                    <a:pt x="1084" y="405"/>
                    <a:pt x="1084" y="536"/>
                  </a:cubicBezTo>
                  <a:cubicBezTo>
                    <a:pt x="1084" y="679"/>
                    <a:pt x="964" y="786"/>
                    <a:pt x="822" y="786"/>
                  </a:cubicBezTo>
                  <a:cubicBezTo>
                    <a:pt x="691" y="786"/>
                    <a:pt x="572" y="667"/>
                    <a:pt x="572" y="536"/>
                  </a:cubicBezTo>
                  <a:cubicBezTo>
                    <a:pt x="572" y="405"/>
                    <a:pt x="691" y="286"/>
                    <a:pt x="822" y="286"/>
                  </a:cubicBezTo>
                  <a:close/>
                  <a:moveTo>
                    <a:pt x="936" y="1096"/>
                  </a:moveTo>
                  <a:cubicBezTo>
                    <a:pt x="1165" y="1096"/>
                    <a:pt x="1345" y="1305"/>
                    <a:pt x="1345" y="1548"/>
                  </a:cubicBezTo>
                  <a:cubicBezTo>
                    <a:pt x="1345" y="1572"/>
                    <a:pt x="1322" y="1608"/>
                    <a:pt x="1286" y="1608"/>
                  </a:cubicBezTo>
                  <a:lnTo>
                    <a:pt x="369" y="1608"/>
                  </a:lnTo>
                  <a:cubicBezTo>
                    <a:pt x="333" y="1608"/>
                    <a:pt x="298" y="1572"/>
                    <a:pt x="298" y="1548"/>
                  </a:cubicBezTo>
                  <a:lnTo>
                    <a:pt x="298" y="1537"/>
                  </a:lnTo>
                  <a:cubicBezTo>
                    <a:pt x="298" y="1298"/>
                    <a:pt x="500" y="1096"/>
                    <a:pt x="738" y="1096"/>
                  </a:cubicBezTo>
                  <a:lnTo>
                    <a:pt x="917" y="1096"/>
                  </a:lnTo>
                  <a:cubicBezTo>
                    <a:pt x="923" y="1096"/>
                    <a:pt x="929" y="1096"/>
                    <a:pt x="936" y="1096"/>
                  </a:cubicBezTo>
                  <a:close/>
                  <a:moveTo>
                    <a:pt x="822" y="1"/>
                  </a:moveTo>
                  <a:cubicBezTo>
                    <a:pt x="512" y="1"/>
                    <a:pt x="274" y="239"/>
                    <a:pt x="274" y="548"/>
                  </a:cubicBezTo>
                  <a:cubicBezTo>
                    <a:pt x="274" y="679"/>
                    <a:pt x="322" y="798"/>
                    <a:pt x="393" y="894"/>
                  </a:cubicBezTo>
                  <a:cubicBezTo>
                    <a:pt x="167" y="1013"/>
                    <a:pt x="0" y="1251"/>
                    <a:pt x="0" y="1537"/>
                  </a:cubicBezTo>
                  <a:lnTo>
                    <a:pt x="0" y="1548"/>
                  </a:lnTo>
                  <a:cubicBezTo>
                    <a:pt x="0" y="1739"/>
                    <a:pt x="167" y="1906"/>
                    <a:pt x="369" y="1906"/>
                  </a:cubicBezTo>
                  <a:lnTo>
                    <a:pt x="1286" y="1906"/>
                  </a:lnTo>
                  <a:cubicBezTo>
                    <a:pt x="1476" y="1906"/>
                    <a:pt x="1643" y="1739"/>
                    <a:pt x="1643" y="1548"/>
                  </a:cubicBezTo>
                  <a:lnTo>
                    <a:pt x="1643" y="1537"/>
                  </a:lnTo>
                  <a:cubicBezTo>
                    <a:pt x="1643" y="1251"/>
                    <a:pt x="1476" y="1013"/>
                    <a:pt x="1262" y="894"/>
                  </a:cubicBezTo>
                  <a:cubicBezTo>
                    <a:pt x="1334" y="798"/>
                    <a:pt x="1381" y="679"/>
                    <a:pt x="1381" y="548"/>
                  </a:cubicBezTo>
                  <a:cubicBezTo>
                    <a:pt x="1381" y="251"/>
                    <a:pt x="1143" y="1"/>
                    <a:pt x="82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72"/>
            <p:cNvSpPr/>
            <p:nvPr/>
          </p:nvSpPr>
          <p:spPr>
            <a:xfrm>
              <a:off x="6712166" y="2975286"/>
              <a:ext cx="73941" cy="9485"/>
            </a:xfrm>
            <a:custGeom>
              <a:rect b="b" l="l" r="r" t="t"/>
              <a:pathLst>
                <a:path extrusionOk="0" h="298" w="2323">
                  <a:moveTo>
                    <a:pt x="155" y="0"/>
                  </a:moveTo>
                  <a:cubicBezTo>
                    <a:pt x="72" y="0"/>
                    <a:pt x="0" y="60"/>
                    <a:pt x="0" y="155"/>
                  </a:cubicBezTo>
                  <a:cubicBezTo>
                    <a:pt x="0" y="238"/>
                    <a:pt x="60" y="298"/>
                    <a:pt x="155" y="298"/>
                  </a:cubicBezTo>
                  <a:lnTo>
                    <a:pt x="2179" y="298"/>
                  </a:lnTo>
                  <a:cubicBezTo>
                    <a:pt x="2251" y="298"/>
                    <a:pt x="2322" y="238"/>
                    <a:pt x="2322" y="155"/>
                  </a:cubicBezTo>
                  <a:cubicBezTo>
                    <a:pt x="2322" y="60"/>
                    <a:pt x="2263" y="0"/>
                    <a:pt x="217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72"/>
            <p:cNvSpPr/>
            <p:nvPr/>
          </p:nvSpPr>
          <p:spPr>
            <a:xfrm>
              <a:off x="6712166" y="2993461"/>
              <a:ext cx="73941" cy="9517"/>
            </a:xfrm>
            <a:custGeom>
              <a:rect b="b" l="l" r="r" t="t"/>
              <a:pathLst>
                <a:path extrusionOk="0" h="299" w="2323">
                  <a:moveTo>
                    <a:pt x="155" y="1"/>
                  </a:moveTo>
                  <a:cubicBezTo>
                    <a:pt x="72" y="1"/>
                    <a:pt x="0" y="60"/>
                    <a:pt x="0" y="143"/>
                  </a:cubicBezTo>
                  <a:cubicBezTo>
                    <a:pt x="0" y="239"/>
                    <a:pt x="60" y="298"/>
                    <a:pt x="155" y="298"/>
                  </a:cubicBezTo>
                  <a:lnTo>
                    <a:pt x="2179" y="298"/>
                  </a:lnTo>
                  <a:cubicBezTo>
                    <a:pt x="2251" y="298"/>
                    <a:pt x="2322" y="239"/>
                    <a:pt x="2322" y="143"/>
                  </a:cubicBezTo>
                  <a:cubicBezTo>
                    <a:pt x="2322" y="60"/>
                    <a:pt x="2263" y="1"/>
                    <a:pt x="217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72"/>
            <p:cNvSpPr/>
            <p:nvPr/>
          </p:nvSpPr>
          <p:spPr>
            <a:xfrm>
              <a:off x="6712166" y="3012050"/>
              <a:ext cx="73941" cy="9485"/>
            </a:xfrm>
            <a:custGeom>
              <a:rect b="b" l="l" r="r" t="t"/>
              <a:pathLst>
                <a:path extrusionOk="0" h="298" w="2323">
                  <a:moveTo>
                    <a:pt x="155" y="0"/>
                  </a:moveTo>
                  <a:cubicBezTo>
                    <a:pt x="72" y="0"/>
                    <a:pt x="0" y="60"/>
                    <a:pt x="0" y="143"/>
                  </a:cubicBezTo>
                  <a:cubicBezTo>
                    <a:pt x="0" y="238"/>
                    <a:pt x="60" y="298"/>
                    <a:pt x="155" y="298"/>
                  </a:cubicBezTo>
                  <a:lnTo>
                    <a:pt x="2179" y="298"/>
                  </a:lnTo>
                  <a:cubicBezTo>
                    <a:pt x="2263" y="274"/>
                    <a:pt x="2322" y="214"/>
                    <a:pt x="2322" y="143"/>
                  </a:cubicBezTo>
                  <a:cubicBezTo>
                    <a:pt x="2322" y="71"/>
                    <a:pt x="2263" y="0"/>
                    <a:pt x="217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72"/>
            <p:cNvSpPr/>
            <p:nvPr/>
          </p:nvSpPr>
          <p:spPr>
            <a:xfrm>
              <a:off x="6662511" y="3103752"/>
              <a:ext cx="73941" cy="27310"/>
            </a:xfrm>
            <a:custGeom>
              <a:rect b="b" l="l" r="r" t="t"/>
              <a:pathLst>
                <a:path extrusionOk="0" h="858" w="2323">
                  <a:moveTo>
                    <a:pt x="2037" y="298"/>
                  </a:moveTo>
                  <a:lnTo>
                    <a:pt x="2037" y="584"/>
                  </a:lnTo>
                  <a:lnTo>
                    <a:pt x="298" y="584"/>
                  </a:lnTo>
                  <a:lnTo>
                    <a:pt x="298" y="298"/>
                  </a:lnTo>
                  <a:close/>
                  <a:moveTo>
                    <a:pt x="144" y="0"/>
                  </a:moveTo>
                  <a:cubicBezTo>
                    <a:pt x="72" y="0"/>
                    <a:pt x="1" y="60"/>
                    <a:pt x="1" y="155"/>
                  </a:cubicBezTo>
                  <a:lnTo>
                    <a:pt x="1" y="715"/>
                  </a:lnTo>
                  <a:cubicBezTo>
                    <a:pt x="1" y="786"/>
                    <a:pt x="60" y="858"/>
                    <a:pt x="144" y="858"/>
                  </a:cubicBezTo>
                  <a:lnTo>
                    <a:pt x="2168" y="858"/>
                  </a:lnTo>
                  <a:cubicBezTo>
                    <a:pt x="2251" y="858"/>
                    <a:pt x="2322" y="798"/>
                    <a:pt x="2322" y="715"/>
                  </a:cubicBezTo>
                  <a:lnTo>
                    <a:pt x="2322" y="155"/>
                  </a:lnTo>
                  <a:cubicBezTo>
                    <a:pt x="2322" y="72"/>
                    <a:pt x="2263" y="0"/>
                    <a:pt x="216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72"/>
            <p:cNvSpPr/>
            <p:nvPr/>
          </p:nvSpPr>
          <p:spPr>
            <a:xfrm>
              <a:off x="6662893" y="3140134"/>
              <a:ext cx="73941" cy="9485"/>
            </a:xfrm>
            <a:custGeom>
              <a:rect b="b" l="l" r="r" t="t"/>
              <a:pathLst>
                <a:path extrusionOk="0" h="298" w="2323">
                  <a:moveTo>
                    <a:pt x="155" y="0"/>
                  </a:moveTo>
                  <a:cubicBezTo>
                    <a:pt x="72" y="0"/>
                    <a:pt x="1" y="60"/>
                    <a:pt x="1" y="155"/>
                  </a:cubicBezTo>
                  <a:cubicBezTo>
                    <a:pt x="1" y="238"/>
                    <a:pt x="60" y="298"/>
                    <a:pt x="155" y="298"/>
                  </a:cubicBezTo>
                  <a:lnTo>
                    <a:pt x="2180" y="298"/>
                  </a:lnTo>
                  <a:cubicBezTo>
                    <a:pt x="2251" y="298"/>
                    <a:pt x="2322" y="238"/>
                    <a:pt x="2322" y="155"/>
                  </a:cubicBezTo>
                  <a:cubicBezTo>
                    <a:pt x="2322" y="60"/>
                    <a:pt x="2251" y="0"/>
                    <a:pt x="218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9" name="Google Shape;839;p72"/>
          <p:cNvGrpSpPr/>
          <p:nvPr/>
        </p:nvGrpSpPr>
        <p:grpSpPr>
          <a:xfrm>
            <a:off x="7046698" y="1272843"/>
            <a:ext cx="367255" cy="244486"/>
            <a:chOff x="4629306" y="3409193"/>
            <a:chExt cx="367255" cy="244486"/>
          </a:xfrm>
        </p:grpSpPr>
        <p:sp>
          <p:nvSpPr>
            <p:cNvPr id="840" name="Google Shape;840;p72"/>
            <p:cNvSpPr/>
            <p:nvPr/>
          </p:nvSpPr>
          <p:spPr>
            <a:xfrm>
              <a:off x="4629306" y="3409193"/>
              <a:ext cx="367255" cy="244486"/>
            </a:xfrm>
            <a:custGeom>
              <a:rect b="b" l="l" r="r" t="t"/>
              <a:pathLst>
                <a:path extrusionOk="0" h="7681" w="11538">
                  <a:moveTo>
                    <a:pt x="10966" y="358"/>
                  </a:moveTo>
                  <a:cubicBezTo>
                    <a:pt x="11085" y="358"/>
                    <a:pt x="11181" y="453"/>
                    <a:pt x="11181" y="572"/>
                  </a:cubicBezTo>
                  <a:lnTo>
                    <a:pt x="11181" y="7121"/>
                  </a:lnTo>
                  <a:cubicBezTo>
                    <a:pt x="11181" y="7240"/>
                    <a:pt x="11085" y="7323"/>
                    <a:pt x="10966" y="7323"/>
                  </a:cubicBezTo>
                  <a:lnTo>
                    <a:pt x="560" y="7323"/>
                  </a:lnTo>
                  <a:cubicBezTo>
                    <a:pt x="441" y="7323"/>
                    <a:pt x="358" y="7240"/>
                    <a:pt x="358" y="7121"/>
                  </a:cubicBezTo>
                  <a:lnTo>
                    <a:pt x="358" y="572"/>
                  </a:lnTo>
                  <a:cubicBezTo>
                    <a:pt x="358" y="453"/>
                    <a:pt x="441" y="358"/>
                    <a:pt x="560" y="358"/>
                  </a:cubicBezTo>
                  <a:close/>
                  <a:moveTo>
                    <a:pt x="560" y="1"/>
                  </a:moveTo>
                  <a:cubicBezTo>
                    <a:pt x="251" y="1"/>
                    <a:pt x="1" y="263"/>
                    <a:pt x="1" y="572"/>
                  </a:cubicBezTo>
                  <a:lnTo>
                    <a:pt x="1" y="7121"/>
                  </a:lnTo>
                  <a:cubicBezTo>
                    <a:pt x="1" y="7430"/>
                    <a:pt x="251" y="7680"/>
                    <a:pt x="560" y="7680"/>
                  </a:cubicBezTo>
                  <a:lnTo>
                    <a:pt x="10966" y="7680"/>
                  </a:lnTo>
                  <a:cubicBezTo>
                    <a:pt x="11276" y="7680"/>
                    <a:pt x="11526" y="7430"/>
                    <a:pt x="11526" y="7121"/>
                  </a:cubicBezTo>
                  <a:lnTo>
                    <a:pt x="11526" y="572"/>
                  </a:lnTo>
                  <a:cubicBezTo>
                    <a:pt x="11538" y="263"/>
                    <a:pt x="11276" y="1"/>
                    <a:pt x="109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72"/>
            <p:cNvSpPr/>
            <p:nvPr/>
          </p:nvSpPr>
          <p:spPr>
            <a:xfrm>
              <a:off x="4665688" y="3433447"/>
              <a:ext cx="294109" cy="195595"/>
            </a:xfrm>
            <a:custGeom>
              <a:rect b="b" l="l" r="r" t="t"/>
              <a:pathLst>
                <a:path extrusionOk="0" h="6145" w="9240">
                  <a:moveTo>
                    <a:pt x="8871" y="370"/>
                  </a:moveTo>
                  <a:lnTo>
                    <a:pt x="8871" y="5787"/>
                  </a:lnTo>
                  <a:lnTo>
                    <a:pt x="370" y="5787"/>
                  </a:lnTo>
                  <a:lnTo>
                    <a:pt x="370" y="370"/>
                  </a:lnTo>
                  <a:close/>
                  <a:moveTo>
                    <a:pt x="179" y="1"/>
                  </a:moveTo>
                  <a:cubicBezTo>
                    <a:pt x="72" y="1"/>
                    <a:pt x="1" y="72"/>
                    <a:pt x="1" y="179"/>
                  </a:cubicBezTo>
                  <a:lnTo>
                    <a:pt x="1" y="5966"/>
                  </a:lnTo>
                  <a:cubicBezTo>
                    <a:pt x="1" y="6073"/>
                    <a:pt x="72" y="6144"/>
                    <a:pt x="179" y="6144"/>
                  </a:cubicBezTo>
                  <a:lnTo>
                    <a:pt x="9049" y="6144"/>
                  </a:lnTo>
                  <a:cubicBezTo>
                    <a:pt x="9157" y="6144"/>
                    <a:pt x="9228" y="6073"/>
                    <a:pt x="9228" y="5966"/>
                  </a:cubicBezTo>
                  <a:lnTo>
                    <a:pt x="9228" y="179"/>
                  </a:lnTo>
                  <a:cubicBezTo>
                    <a:pt x="9240" y="96"/>
                    <a:pt x="9157" y="1"/>
                    <a:pt x="904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72"/>
            <p:cNvSpPr/>
            <p:nvPr/>
          </p:nvSpPr>
          <p:spPr>
            <a:xfrm>
              <a:off x="4647895" y="3519866"/>
              <a:ext cx="11395" cy="23522"/>
            </a:xfrm>
            <a:custGeom>
              <a:rect b="b" l="l" r="r" t="t"/>
              <a:pathLst>
                <a:path extrusionOk="0" h="739" w="358">
                  <a:moveTo>
                    <a:pt x="179" y="0"/>
                  </a:moveTo>
                  <a:cubicBezTo>
                    <a:pt x="72" y="0"/>
                    <a:pt x="0" y="72"/>
                    <a:pt x="0" y="179"/>
                  </a:cubicBezTo>
                  <a:lnTo>
                    <a:pt x="0" y="560"/>
                  </a:lnTo>
                  <a:cubicBezTo>
                    <a:pt x="0" y="667"/>
                    <a:pt x="72" y="739"/>
                    <a:pt x="179" y="739"/>
                  </a:cubicBezTo>
                  <a:cubicBezTo>
                    <a:pt x="274" y="739"/>
                    <a:pt x="357" y="667"/>
                    <a:pt x="357" y="560"/>
                  </a:cubicBezTo>
                  <a:lnTo>
                    <a:pt x="357" y="179"/>
                  </a:lnTo>
                  <a:cubicBezTo>
                    <a:pt x="357" y="72"/>
                    <a:pt x="274" y="0"/>
                    <a:pt x="17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72"/>
            <p:cNvSpPr/>
            <p:nvPr/>
          </p:nvSpPr>
          <p:spPr>
            <a:xfrm>
              <a:off x="4966609" y="3513404"/>
              <a:ext cx="11395" cy="36063"/>
            </a:xfrm>
            <a:custGeom>
              <a:rect b="b" l="l" r="r" t="t"/>
              <a:pathLst>
                <a:path extrusionOk="0" h="1133" w="358">
                  <a:moveTo>
                    <a:pt x="179" y="1"/>
                  </a:moveTo>
                  <a:cubicBezTo>
                    <a:pt x="72" y="1"/>
                    <a:pt x="0" y="84"/>
                    <a:pt x="0" y="180"/>
                  </a:cubicBezTo>
                  <a:lnTo>
                    <a:pt x="0" y="953"/>
                  </a:lnTo>
                  <a:cubicBezTo>
                    <a:pt x="0" y="1061"/>
                    <a:pt x="72" y="1132"/>
                    <a:pt x="179" y="1132"/>
                  </a:cubicBezTo>
                  <a:cubicBezTo>
                    <a:pt x="286" y="1132"/>
                    <a:pt x="357" y="1061"/>
                    <a:pt x="357" y="953"/>
                  </a:cubicBezTo>
                  <a:lnTo>
                    <a:pt x="357" y="180"/>
                  </a:lnTo>
                  <a:cubicBezTo>
                    <a:pt x="357" y="84"/>
                    <a:pt x="286" y="1"/>
                    <a:pt x="17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72"/>
            <p:cNvSpPr/>
            <p:nvPr/>
          </p:nvSpPr>
          <p:spPr>
            <a:xfrm>
              <a:off x="4966609" y="3433447"/>
              <a:ext cx="11777" cy="11395"/>
            </a:xfrm>
            <a:custGeom>
              <a:rect b="b" l="l" r="r" t="t"/>
              <a:pathLst>
                <a:path extrusionOk="0" h="358" w="370">
                  <a:moveTo>
                    <a:pt x="179" y="1"/>
                  </a:moveTo>
                  <a:cubicBezTo>
                    <a:pt x="72" y="1"/>
                    <a:pt x="0" y="72"/>
                    <a:pt x="0" y="179"/>
                  </a:cubicBezTo>
                  <a:cubicBezTo>
                    <a:pt x="0" y="286"/>
                    <a:pt x="84" y="358"/>
                    <a:pt x="179" y="358"/>
                  </a:cubicBezTo>
                  <a:cubicBezTo>
                    <a:pt x="286" y="358"/>
                    <a:pt x="357" y="286"/>
                    <a:pt x="357" y="179"/>
                  </a:cubicBezTo>
                  <a:cubicBezTo>
                    <a:pt x="369" y="96"/>
                    <a:pt x="286" y="1"/>
                    <a:pt x="17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72"/>
            <p:cNvSpPr/>
            <p:nvPr/>
          </p:nvSpPr>
          <p:spPr>
            <a:xfrm>
              <a:off x="4647895" y="3488799"/>
              <a:ext cx="11395" cy="17825"/>
            </a:xfrm>
            <a:custGeom>
              <a:rect b="b" l="l" r="r" t="t"/>
              <a:pathLst>
                <a:path extrusionOk="0" h="560" w="358">
                  <a:moveTo>
                    <a:pt x="179" y="0"/>
                  </a:moveTo>
                  <a:cubicBezTo>
                    <a:pt x="72" y="0"/>
                    <a:pt x="0" y="83"/>
                    <a:pt x="0" y="179"/>
                  </a:cubicBezTo>
                  <a:lnTo>
                    <a:pt x="0" y="381"/>
                  </a:lnTo>
                  <a:cubicBezTo>
                    <a:pt x="0" y="476"/>
                    <a:pt x="72" y="560"/>
                    <a:pt x="179" y="560"/>
                  </a:cubicBezTo>
                  <a:cubicBezTo>
                    <a:pt x="274" y="560"/>
                    <a:pt x="357" y="476"/>
                    <a:pt x="357" y="381"/>
                  </a:cubicBezTo>
                  <a:lnTo>
                    <a:pt x="357" y="179"/>
                  </a:lnTo>
                  <a:cubicBezTo>
                    <a:pt x="357" y="83"/>
                    <a:pt x="274" y="0"/>
                    <a:pt x="17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72"/>
            <p:cNvSpPr/>
            <p:nvPr/>
          </p:nvSpPr>
          <p:spPr>
            <a:xfrm>
              <a:off x="4647895" y="3556247"/>
              <a:ext cx="11395" cy="17475"/>
            </a:xfrm>
            <a:custGeom>
              <a:rect b="b" l="l" r="r" t="t"/>
              <a:pathLst>
                <a:path extrusionOk="0" h="549" w="358">
                  <a:moveTo>
                    <a:pt x="179" y="0"/>
                  </a:moveTo>
                  <a:cubicBezTo>
                    <a:pt x="72" y="0"/>
                    <a:pt x="0" y="72"/>
                    <a:pt x="0" y="179"/>
                  </a:cubicBezTo>
                  <a:lnTo>
                    <a:pt x="0" y="369"/>
                  </a:lnTo>
                  <a:cubicBezTo>
                    <a:pt x="0" y="477"/>
                    <a:pt x="72" y="548"/>
                    <a:pt x="179" y="548"/>
                  </a:cubicBezTo>
                  <a:cubicBezTo>
                    <a:pt x="274" y="548"/>
                    <a:pt x="357" y="477"/>
                    <a:pt x="357" y="369"/>
                  </a:cubicBezTo>
                  <a:lnTo>
                    <a:pt x="357" y="179"/>
                  </a:lnTo>
                  <a:cubicBezTo>
                    <a:pt x="357" y="84"/>
                    <a:pt x="274" y="0"/>
                    <a:pt x="17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72"/>
            <p:cNvSpPr/>
            <p:nvPr/>
          </p:nvSpPr>
          <p:spPr>
            <a:xfrm>
              <a:off x="4690324" y="3574804"/>
              <a:ext cx="244486" cy="36032"/>
            </a:xfrm>
            <a:custGeom>
              <a:rect b="b" l="l" r="r" t="t"/>
              <a:pathLst>
                <a:path extrusionOk="0" h="1132" w="7681">
                  <a:moveTo>
                    <a:pt x="1727" y="358"/>
                  </a:moveTo>
                  <a:cubicBezTo>
                    <a:pt x="1846" y="358"/>
                    <a:pt x="1941" y="441"/>
                    <a:pt x="1941" y="560"/>
                  </a:cubicBezTo>
                  <a:cubicBezTo>
                    <a:pt x="1941" y="679"/>
                    <a:pt x="1846" y="775"/>
                    <a:pt x="1727" y="775"/>
                  </a:cubicBezTo>
                  <a:cubicBezTo>
                    <a:pt x="1608" y="775"/>
                    <a:pt x="1525" y="679"/>
                    <a:pt x="1525" y="560"/>
                  </a:cubicBezTo>
                  <a:cubicBezTo>
                    <a:pt x="1525" y="441"/>
                    <a:pt x="1608" y="358"/>
                    <a:pt x="1727" y="358"/>
                  </a:cubicBezTo>
                  <a:close/>
                  <a:moveTo>
                    <a:pt x="1727" y="1"/>
                  </a:moveTo>
                  <a:cubicBezTo>
                    <a:pt x="1477" y="1"/>
                    <a:pt x="1263" y="156"/>
                    <a:pt x="1191" y="382"/>
                  </a:cubicBezTo>
                  <a:lnTo>
                    <a:pt x="179" y="382"/>
                  </a:lnTo>
                  <a:cubicBezTo>
                    <a:pt x="72" y="382"/>
                    <a:pt x="1" y="453"/>
                    <a:pt x="1" y="560"/>
                  </a:cubicBezTo>
                  <a:cubicBezTo>
                    <a:pt x="1" y="668"/>
                    <a:pt x="72" y="739"/>
                    <a:pt x="179" y="739"/>
                  </a:cubicBezTo>
                  <a:lnTo>
                    <a:pt x="1191" y="739"/>
                  </a:lnTo>
                  <a:cubicBezTo>
                    <a:pt x="1263" y="965"/>
                    <a:pt x="1477" y="1132"/>
                    <a:pt x="1727" y="1132"/>
                  </a:cubicBezTo>
                  <a:cubicBezTo>
                    <a:pt x="1977" y="1132"/>
                    <a:pt x="2191" y="965"/>
                    <a:pt x="2263" y="739"/>
                  </a:cubicBezTo>
                  <a:lnTo>
                    <a:pt x="7502" y="739"/>
                  </a:lnTo>
                  <a:cubicBezTo>
                    <a:pt x="7609" y="739"/>
                    <a:pt x="7680" y="668"/>
                    <a:pt x="7680" y="560"/>
                  </a:cubicBezTo>
                  <a:cubicBezTo>
                    <a:pt x="7680" y="453"/>
                    <a:pt x="7609" y="382"/>
                    <a:pt x="7513" y="382"/>
                  </a:cubicBezTo>
                  <a:lnTo>
                    <a:pt x="2263" y="382"/>
                  </a:lnTo>
                  <a:cubicBezTo>
                    <a:pt x="2191" y="156"/>
                    <a:pt x="1977" y="1"/>
                    <a:pt x="172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72"/>
            <p:cNvSpPr/>
            <p:nvPr/>
          </p:nvSpPr>
          <p:spPr>
            <a:xfrm>
              <a:off x="4788870" y="3486635"/>
              <a:ext cx="53092" cy="52965"/>
            </a:xfrm>
            <a:custGeom>
              <a:rect b="b" l="l" r="r" t="t"/>
              <a:pathLst>
                <a:path extrusionOk="0" h="1664" w="1668">
                  <a:moveTo>
                    <a:pt x="357" y="354"/>
                  </a:moveTo>
                  <a:lnTo>
                    <a:pt x="1286" y="818"/>
                  </a:lnTo>
                  <a:cubicBezTo>
                    <a:pt x="1298" y="818"/>
                    <a:pt x="1298" y="830"/>
                    <a:pt x="1298" y="842"/>
                  </a:cubicBezTo>
                  <a:lnTo>
                    <a:pt x="369" y="1306"/>
                  </a:lnTo>
                  <a:lnTo>
                    <a:pt x="357" y="1306"/>
                  </a:lnTo>
                  <a:lnTo>
                    <a:pt x="357" y="1294"/>
                  </a:lnTo>
                  <a:lnTo>
                    <a:pt x="357" y="366"/>
                  </a:lnTo>
                  <a:lnTo>
                    <a:pt x="357" y="354"/>
                  </a:lnTo>
                  <a:close/>
                  <a:moveTo>
                    <a:pt x="361" y="1"/>
                  </a:moveTo>
                  <a:cubicBezTo>
                    <a:pt x="297" y="1"/>
                    <a:pt x="235" y="19"/>
                    <a:pt x="179" y="56"/>
                  </a:cubicBezTo>
                  <a:cubicBezTo>
                    <a:pt x="72" y="128"/>
                    <a:pt x="0" y="247"/>
                    <a:pt x="0" y="366"/>
                  </a:cubicBezTo>
                  <a:lnTo>
                    <a:pt x="0" y="1294"/>
                  </a:lnTo>
                  <a:cubicBezTo>
                    <a:pt x="0" y="1425"/>
                    <a:pt x="60" y="1544"/>
                    <a:pt x="179" y="1604"/>
                  </a:cubicBezTo>
                  <a:cubicBezTo>
                    <a:pt x="238" y="1652"/>
                    <a:pt x="310" y="1663"/>
                    <a:pt x="369" y="1663"/>
                  </a:cubicBezTo>
                  <a:cubicBezTo>
                    <a:pt x="429" y="1663"/>
                    <a:pt x="488" y="1652"/>
                    <a:pt x="536" y="1616"/>
                  </a:cubicBezTo>
                  <a:lnTo>
                    <a:pt x="1465" y="1163"/>
                  </a:lnTo>
                  <a:cubicBezTo>
                    <a:pt x="1596" y="1104"/>
                    <a:pt x="1667" y="961"/>
                    <a:pt x="1667" y="830"/>
                  </a:cubicBezTo>
                  <a:cubicBezTo>
                    <a:pt x="1655" y="687"/>
                    <a:pt x="1584" y="568"/>
                    <a:pt x="1465" y="509"/>
                  </a:cubicBezTo>
                  <a:lnTo>
                    <a:pt x="536" y="44"/>
                  </a:lnTo>
                  <a:cubicBezTo>
                    <a:pt x="479" y="16"/>
                    <a:pt x="420" y="1"/>
                    <a:pt x="36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72"/>
            <p:cNvSpPr/>
            <p:nvPr/>
          </p:nvSpPr>
          <p:spPr>
            <a:xfrm>
              <a:off x="4745645" y="3458084"/>
              <a:ext cx="134195" cy="109941"/>
            </a:xfrm>
            <a:custGeom>
              <a:rect b="b" l="l" r="r" t="t"/>
              <a:pathLst>
                <a:path extrusionOk="0" h="3454" w="4216">
                  <a:moveTo>
                    <a:pt x="3263" y="358"/>
                  </a:moveTo>
                  <a:cubicBezTo>
                    <a:pt x="3597" y="358"/>
                    <a:pt x="3859" y="632"/>
                    <a:pt x="3859" y="953"/>
                  </a:cubicBezTo>
                  <a:lnTo>
                    <a:pt x="3859" y="2501"/>
                  </a:lnTo>
                  <a:cubicBezTo>
                    <a:pt x="3859" y="2834"/>
                    <a:pt x="3597" y="3096"/>
                    <a:pt x="3263" y="3096"/>
                  </a:cubicBezTo>
                  <a:lnTo>
                    <a:pt x="953" y="3096"/>
                  </a:lnTo>
                  <a:cubicBezTo>
                    <a:pt x="632" y="3096"/>
                    <a:pt x="358" y="2834"/>
                    <a:pt x="358" y="2501"/>
                  </a:cubicBezTo>
                  <a:lnTo>
                    <a:pt x="358" y="953"/>
                  </a:lnTo>
                  <a:cubicBezTo>
                    <a:pt x="358" y="632"/>
                    <a:pt x="632" y="358"/>
                    <a:pt x="953" y="358"/>
                  </a:cubicBezTo>
                  <a:close/>
                  <a:moveTo>
                    <a:pt x="953" y="1"/>
                  </a:moveTo>
                  <a:cubicBezTo>
                    <a:pt x="441" y="1"/>
                    <a:pt x="1" y="429"/>
                    <a:pt x="1" y="953"/>
                  </a:cubicBezTo>
                  <a:lnTo>
                    <a:pt x="1" y="2501"/>
                  </a:lnTo>
                  <a:cubicBezTo>
                    <a:pt x="1" y="3025"/>
                    <a:pt x="441" y="3453"/>
                    <a:pt x="953" y="3453"/>
                  </a:cubicBezTo>
                  <a:lnTo>
                    <a:pt x="3263" y="3453"/>
                  </a:lnTo>
                  <a:cubicBezTo>
                    <a:pt x="3787" y="3453"/>
                    <a:pt x="4216" y="3025"/>
                    <a:pt x="4216" y="2501"/>
                  </a:cubicBezTo>
                  <a:lnTo>
                    <a:pt x="4216" y="953"/>
                  </a:lnTo>
                  <a:cubicBezTo>
                    <a:pt x="4216" y="429"/>
                    <a:pt x="3799" y="1"/>
                    <a:pt x="326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0" name="Google Shape;850;p72"/>
          <p:cNvGrpSpPr/>
          <p:nvPr/>
        </p:nvGrpSpPr>
        <p:grpSpPr>
          <a:xfrm>
            <a:off x="1690916" y="3093681"/>
            <a:ext cx="419933" cy="275170"/>
            <a:chOff x="3207778" y="2474632"/>
            <a:chExt cx="419933" cy="275170"/>
          </a:xfrm>
        </p:grpSpPr>
        <p:sp>
          <p:nvSpPr>
            <p:cNvPr id="851" name="Google Shape;851;p72"/>
            <p:cNvSpPr/>
            <p:nvPr/>
          </p:nvSpPr>
          <p:spPr>
            <a:xfrm>
              <a:off x="3207778" y="2474632"/>
              <a:ext cx="419933" cy="275170"/>
            </a:xfrm>
            <a:custGeom>
              <a:rect b="b" l="l" r="r" t="t"/>
              <a:pathLst>
                <a:path extrusionOk="0" h="8645" w="13193">
                  <a:moveTo>
                    <a:pt x="9906" y="370"/>
                  </a:moveTo>
                  <a:lnTo>
                    <a:pt x="9906" y="3918"/>
                  </a:lnTo>
                  <a:lnTo>
                    <a:pt x="381" y="3918"/>
                  </a:lnTo>
                  <a:lnTo>
                    <a:pt x="381" y="370"/>
                  </a:lnTo>
                  <a:close/>
                  <a:moveTo>
                    <a:pt x="9906" y="4323"/>
                  </a:moveTo>
                  <a:lnTo>
                    <a:pt x="9906" y="7014"/>
                  </a:lnTo>
                  <a:cubicBezTo>
                    <a:pt x="9906" y="7514"/>
                    <a:pt x="10133" y="7966"/>
                    <a:pt x="10490" y="8264"/>
                  </a:cubicBezTo>
                  <a:lnTo>
                    <a:pt x="1632" y="8264"/>
                  </a:lnTo>
                  <a:cubicBezTo>
                    <a:pt x="953" y="8264"/>
                    <a:pt x="381" y="7692"/>
                    <a:pt x="381" y="7014"/>
                  </a:cubicBezTo>
                  <a:lnTo>
                    <a:pt x="381" y="4323"/>
                  </a:lnTo>
                  <a:close/>
                  <a:moveTo>
                    <a:pt x="12169" y="1620"/>
                  </a:moveTo>
                  <a:cubicBezTo>
                    <a:pt x="12514" y="1620"/>
                    <a:pt x="12812" y="1906"/>
                    <a:pt x="12812" y="2263"/>
                  </a:cubicBezTo>
                  <a:lnTo>
                    <a:pt x="12812" y="7014"/>
                  </a:lnTo>
                  <a:cubicBezTo>
                    <a:pt x="12812" y="7692"/>
                    <a:pt x="12240" y="8264"/>
                    <a:pt x="11561" y="8264"/>
                  </a:cubicBezTo>
                  <a:cubicBezTo>
                    <a:pt x="10871" y="8264"/>
                    <a:pt x="10311" y="7692"/>
                    <a:pt x="10311" y="7014"/>
                  </a:cubicBezTo>
                  <a:lnTo>
                    <a:pt x="10311" y="6371"/>
                  </a:lnTo>
                  <a:lnTo>
                    <a:pt x="11347" y="6371"/>
                  </a:lnTo>
                  <a:cubicBezTo>
                    <a:pt x="11454" y="6371"/>
                    <a:pt x="11549" y="6276"/>
                    <a:pt x="11549" y="6180"/>
                  </a:cubicBezTo>
                  <a:lnTo>
                    <a:pt x="11549" y="3799"/>
                  </a:lnTo>
                  <a:cubicBezTo>
                    <a:pt x="11549" y="3692"/>
                    <a:pt x="11454" y="3597"/>
                    <a:pt x="11347" y="3597"/>
                  </a:cubicBezTo>
                  <a:cubicBezTo>
                    <a:pt x="11252" y="3597"/>
                    <a:pt x="11157" y="3692"/>
                    <a:pt x="11157" y="3799"/>
                  </a:cubicBezTo>
                  <a:lnTo>
                    <a:pt x="11157" y="5978"/>
                  </a:lnTo>
                  <a:lnTo>
                    <a:pt x="10299" y="5978"/>
                  </a:lnTo>
                  <a:lnTo>
                    <a:pt x="10299" y="1620"/>
                  </a:lnTo>
                  <a:lnTo>
                    <a:pt x="11371" y="1620"/>
                  </a:lnTo>
                  <a:cubicBezTo>
                    <a:pt x="11228" y="1799"/>
                    <a:pt x="11145" y="2013"/>
                    <a:pt x="11145" y="2263"/>
                  </a:cubicBezTo>
                  <a:lnTo>
                    <a:pt x="11145" y="2906"/>
                  </a:lnTo>
                  <a:cubicBezTo>
                    <a:pt x="11145" y="3001"/>
                    <a:pt x="11228" y="3097"/>
                    <a:pt x="11335" y="3097"/>
                  </a:cubicBezTo>
                  <a:cubicBezTo>
                    <a:pt x="11442" y="3097"/>
                    <a:pt x="11526" y="3001"/>
                    <a:pt x="11526" y="2906"/>
                  </a:cubicBezTo>
                  <a:lnTo>
                    <a:pt x="11526" y="2263"/>
                  </a:lnTo>
                  <a:cubicBezTo>
                    <a:pt x="11526" y="1918"/>
                    <a:pt x="11811" y="1620"/>
                    <a:pt x="12169" y="1620"/>
                  </a:cubicBezTo>
                  <a:close/>
                  <a:moveTo>
                    <a:pt x="191" y="1"/>
                  </a:moveTo>
                  <a:cubicBezTo>
                    <a:pt x="84" y="1"/>
                    <a:pt x="0" y="96"/>
                    <a:pt x="0" y="191"/>
                  </a:cubicBezTo>
                  <a:lnTo>
                    <a:pt x="0" y="7014"/>
                  </a:lnTo>
                  <a:cubicBezTo>
                    <a:pt x="0" y="7919"/>
                    <a:pt x="727" y="8645"/>
                    <a:pt x="1632" y="8645"/>
                  </a:cubicBezTo>
                  <a:lnTo>
                    <a:pt x="11549" y="8645"/>
                  </a:lnTo>
                  <a:cubicBezTo>
                    <a:pt x="12454" y="8645"/>
                    <a:pt x="13181" y="7919"/>
                    <a:pt x="13181" y="7014"/>
                  </a:cubicBezTo>
                  <a:lnTo>
                    <a:pt x="13181" y="2263"/>
                  </a:lnTo>
                  <a:cubicBezTo>
                    <a:pt x="13193" y="1680"/>
                    <a:pt x="12740" y="1239"/>
                    <a:pt x="12169" y="1239"/>
                  </a:cubicBezTo>
                  <a:lnTo>
                    <a:pt x="10299" y="1239"/>
                  </a:lnTo>
                  <a:lnTo>
                    <a:pt x="10299" y="191"/>
                  </a:lnTo>
                  <a:cubicBezTo>
                    <a:pt x="10299" y="96"/>
                    <a:pt x="10204" y="1"/>
                    <a:pt x="1009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72"/>
            <p:cNvSpPr/>
            <p:nvPr/>
          </p:nvSpPr>
          <p:spPr>
            <a:xfrm>
              <a:off x="3449559" y="2493985"/>
              <a:ext cx="46663" cy="98546"/>
            </a:xfrm>
            <a:custGeom>
              <a:rect b="b" l="l" r="r" t="t"/>
              <a:pathLst>
                <a:path extrusionOk="0" h="3096" w="1466">
                  <a:moveTo>
                    <a:pt x="739" y="0"/>
                  </a:moveTo>
                  <a:cubicBezTo>
                    <a:pt x="632" y="0"/>
                    <a:pt x="536" y="95"/>
                    <a:pt x="536" y="203"/>
                  </a:cubicBezTo>
                  <a:lnTo>
                    <a:pt x="536" y="417"/>
                  </a:lnTo>
                  <a:cubicBezTo>
                    <a:pt x="227" y="476"/>
                    <a:pt x="1" y="750"/>
                    <a:pt x="1" y="1072"/>
                  </a:cubicBezTo>
                  <a:cubicBezTo>
                    <a:pt x="1" y="1453"/>
                    <a:pt x="298" y="1750"/>
                    <a:pt x="679" y="1750"/>
                  </a:cubicBezTo>
                  <a:lnTo>
                    <a:pt x="810" y="1750"/>
                  </a:lnTo>
                  <a:cubicBezTo>
                    <a:pt x="953" y="1750"/>
                    <a:pt x="1096" y="1869"/>
                    <a:pt x="1096" y="2024"/>
                  </a:cubicBezTo>
                  <a:cubicBezTo>
                    <a:pt x="1096" y="2191"/>
                    <a:pt x="977" y="2310"/>
                    <a:pt x="810" y="2310"/>
                  </a:cubicBezTo>
                  <a:lnTo>
                    <a:pt x="596" y="2310"/>
                  </a:lnTo>
                  <a:cubicBezTo>
                    <a:pt x="477" y="2310"/>
                    <a:pt x="393" y="2215"/>
                    <a:pt x="393" y="2096"/>
                  </a:cubicBezTo>
                  <a:cubicBezTo>
                    <a:pt x="393" y="2000"/>
                    <a:pt x="298" y="1905"/>
                    <a:pt x="203" y="1905"/>
                  </a:cubicBezTo>
                  <a:cubicBezTo>
                    <a:pt x="96" y="1905"/>
                    <a:pt x="1" y="2000"/>
                    <a:pt x="1" y="2096"/>
                  </a:cubicBezTo>
                  <a:cubicBezTo>
                    <a:pt x="1" y="2417"/>
                    <a:pt x="239" y="2667"/>
                    <a:pt x="536" y="2691"/>
                  </a:cubicBezTo>
                  <a:lnTo>
                    <a:pt x="536" y="2905"/>
                  </a:lnTo>
                  <a:cubicBezTo>
                    <a:pt x="536" y="3012"/>
                    <a:pt x="632" y="3096"/>
                    <a:pt x="739" y="3096"/>
                  </a:cubicBezTo>
                  <a:cubicBezTo>
                    <a:pt x="834" y="3096"/>
                    <a:pt x="929" y="3012"/>
                    <a:pt x="929" y="2905"/>
                  </a:cubicBezTo>
                  <a:lnTo>
                    <a:pt x="929" y="2679"/>
                  </a:lnTo>
                  <a:cubicBezTo>
                    <a:pt x="1239" y="2620"/>
                    <a:pt x="1465" y="2358"/>
                    <a:pt x="1465" y="2024"/>
                  </a:cubicBezTo>
                  <a:cubicBezTo>
                    <a:pt x="1465" y="1655"/>
                    <a:pt x="1167" y="1358"/>
                    <a:pt x="798" y="1358"/>
                  </a:cubicBezTo>
                  <a:lnTo>
                    <a:pt x="655" y="1358"/>
                  </a:lnTo>
                  <a:cubicBezTo>
                    <a:pt x="513" y="1358"/>
                    <a:pt x="382" y="1238"/>
                    <a:pt x="382" y="1072"/>
                  </a:cubicBezTo>
                  <a:cubicBezTo>
                    <a:pt x="382" y="929"/>
                    <a:pt x="501" y="798"/>
                    <a:pt x="655" y="798"/>
                  </a:cubicBezTo>
                  <a:lnTo>
                    <a:pt x="870" y="798"/>
                  </a:lnTo>
                  <a:cubicBezTo>
                    <a:pt x="989" y="798"/>
                    <a:pt x="1072" y="881"/>
                    <a:pt x="1072" y="1000"/>
                  </a:cubicBezTo>
                  <a:lnTo>
                    <a:pt x="1072" y="1131"/>
                  </a:lnTo>
                  <a:cubicBezTo>
                    <a:pt x="1072" y="1238"/>
                    <a:pt x="1167" y="1334"/>
                    <a:pt x="1275" y="1334"/>
                  </a:cubicBezTo>
                  <a:cubicBezTo>
                    <a:pt x="1370" y="1334"/>
                    <a:pt x="1465" y="1238"/>
                    <a:pt x="1465" y="1131"/>
                  </a:cubicBezTo>
                  <a:lnTo>
                    <a:pt x="1465" y="1000"/>
                  </a:lnTo>
                  <a:cubicBezTo>
                    <a:pt x="1465" y="691"/>
                    <a:pt x="1227" y="441"/>
                    <a:pt x="929" y="405"/>
                  </a:cubicBezTo>
                  <a:lnTo>
                    <a:pt x="929" y="203"/>
                  </a:lnTo>
                  <a:cubicBezTo>
                    <a:pt x="929" y="95"/>
                    <a:pt x="834" y="0"/>
                    <a:pt x="73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72"/>
            <p:cNvSpPr/>
            <p:nvPr/>
          </p:nvSpPr>
          <p:spPr>
            <a:xfrm>
              <a:off x="3247566" y="2507226"/>
              <a:ext cx="51565" cy="71681"/>
            </a:xfrm>
            <a:custGeom>
              <a:rect b="b" l="l" r="r" t="t"/>
              <a:pathLst>
                <a:path extrusionOk="0" h="2252" w="1620">
                  <a:moveTo>
                    <a:pt x="1429" y="1"/>
                  </a:moveTo>
                  <a:cubicBezTo>
                    <a:pt x="1322" y="1"/>
                    <a:pt x="1227" y="96"/>
                    <a:pt x="1227" y="203"/>
                  </a:cubicBezTo>
                  <a:lnTo>
                    <a:pt x="1227" y="1418"/>
                  </a:lnTo>
                  <a:lnTo>
                    <a:pt x="358" y="96"/>
                  </a:lnTo>
                  <a:cubicBezTo>
                    <a:pt x="323" y="44"/>
                    <a:pt x="256" y="11"/>
                    <a:pt x="195" y="11"/>
                  </a:cubicBezTo>
                  <a:cubicBezTo>
                    <a:pt x="172" y="11"/>
                    <a:pt x="151" y="15"/>
                    <a:pt x="132" y="25"/>
                  </a:cubicBezTo>
                  <a:cubicBezTo>
                    <a:pt x="60" y="49"/>
                    <a:pt x="1" y="120"/>
                    <a:pt x="1" y="203"/>
                  </a:cubicBezTo>
                  <a:lnTo>
                    <a:pt x="1" y="2061"/>
                  </a:lnTo>
                  <a:cubicBezTo>
                    <a:pt x="1" y="2168"/>
                    <a:pt x="84" y="2251"/>
                    <a:pt x="191" y="2251"/>
                  </a:cubicBezTo>
                  <a:cubicBezTo>
                    <a:pt x="298" y="2251"/>
                    <a:pt x="382" y="2168"/>
                    <a:pt x="382" y="2061"/>
                  </a:cubicBezTo>
                  <a:lnTo>
                    <a:pt x="382" y="834"/>
                  </a:lnTo>
                  <a:lnTo>
                    <a:pt x="1263" y="2168"/>
                  </a:lnTo>
                  <a:cubicBezTo>
                    <a:pt x="1289" y="2221"/>
                    <a:pt x="1356" y="2248"/>
                    <a:pt x="1428" y="2248"/>
                  </a:cubicBezTo>
                  <a:cubicBezTo>
                    <a:pt x="1452" y="2248"/>
                    <a:pt x="1477" y="2245"/>
                    <a:pt x="1501" y="2239"/>
                  </a:cubicBezTo>
                  <a:cubicBezTo>
                    <a:pt x="1572" y="2204"/>
                    <a:pt x="1620" y="2132"/>
                    <a:pt x="1620" y="2061"/>
                  </a:cubicBezTo>
                  <a:lnTo>
                    <a:pt x="1620" y="203"/>
                  </a:lnTo>
                  <a:cubicBezTo>
                    <a:pt x="1620" y="96"/>
                    <a:pt x="1525" y="1"/>
                    <a:pt x="142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72"/>
            <p:cNvSpPr/>
            <p:nvPr/>
          </p:nvSpPr>
          <p:spPr>
            <a:xfrm>
              <a:off x="3312754" y="2507990"/>
              <a:ext cx="45135" cy="71299"/>
            </a:xfrm>
            <a:custGeom>
              <a:rect b="b" l="l" r="r" t="t"/>
              <a:pathLst>
                <a:path extrusionOk="0" h="2240" w="1418">
                  <a:moveTo>
                    <a:pt x="191" y="1"/>
                  </a:moveTo>
                  <a:cubicBezTo>
                    <a:pt x="96" y="1"/>
                    <a:pt x="0" y="84"/>
                    <a:pt x="0" y="191"/>
                  </a:cubicBezTo>
                  <a:lnTo>
                    <a:pt x="0" y="2049"/>
                  </a:lnTo>
                  <a:cubicBezTo>
                    <a:pt x="0" y="2156"/>
                    <a:pt x="96" y="2239"/>
                    <a:pt x="191" y="2239"/>
                  </a:cubicBezTo>
                  <a:lnTo>
                    <a:pt x="1227" y="2239"/>
                  </a:lnTo>
                  <a:cubicBezTo>
                    <a:pt x="1322" y="2239"/>
                    <a:pt x="1417" y="2156"/>
                    <a:pt x="1417" y="2049"/>
                  </a:cubicBezTo>
                  <a:cubicBezTo>
                    <a:pt x="1417" y="1930"/>
                    <a:pt x="1346" y="1846"/>
                    <a:pt x="1227" y="1846"/>
                  </a:cubicBezTo>
                  <a:lnTo>
                    <a:pt x="393" y="1846"/>
                  </a:lnTo>
                  <a:lnTo>
                    <a:pt x="393" y="1203"/>
                  </a:lnTo>
                  <a:lnTo>
                    <a:pt x="1024" y="1203"/>
                  </a:lnTo>
                  <a:cubicBezTo>
                    <a:pt x="1132" y="1203"/>
                    <a:pt x="1227" y="1108"/>
                    <a:pt x="1227" y="1013"/>
                  </a:cubicBezTo>
                  <a:cubicBezTo>
                    <a:pt x="1227" y="906"/>
                    <a:pt x="1132" y="810"/>
                    <a:pt x="1024" y="810"/>
                  </a:cubicBezTo>
                  <a:lnTo>
                    <a:pt x="393" y="810"/>
                  </a:lnTo>
                  <a:lnTo>
                    <a:pt x="393" y="382"/>
                  </a:lnTo>
                  <a:lnTo>
                    <a:pt x="1227" y="382"/>
                  </a:lnTo>
                  <a:cubicBezTo>
                    <a:pt x="1322" y="382"/>
                    <a:pt x="1417" y="298"/>
                    <a:pt x="1417" y="191"/>
                  </a:cubicBezTo>
                  <a:cubicBezTo>
                    <a:pt x="1417" y="84"/>
                    <a:pt x="1322" y="1"/>
                    <a:pt x="122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72"/>
            <p:cNvSpPr/>
            <p:nvPr/>
          </p:nvSpPr>
          <p:spPr>
            <a:xfrm>
              <a:off x="3372626" y="2507194"/>
              <a:ext cx="65602" cy="71395"/>
            </a:xfrm>
            <a:custGeom>
              <a:rect b="b" l="l" r="r" t="t"/>
              <a:pathLst>
                <a:path extrusionOk="0" h="2243" w="2061">
                  <a:moveTo>
                    <a:pt x="200" y="1"/>
                  </a:moveTo>
                  <a:cubicBezTo>
                    <a:pt x="193" y="1"/>
                    <a:pt x="186" y="1"/>
                    <a:pt x="179" y="2"/>
                  </a:cubicBezTo>
                  <a:cubicBezTo>
                    <a:pt x="72" y="26"/>
                    <a:pt x="1" y="109"/>
                    <a:pt x="13" y="216"/>
                  </a:cubicBezTo>
                  <a:lnTo>
                    <a:pt x="215" y="2074"/>
                  </a:lnTo>
                  <a:cubicBezTo>
                    <a:pt x="239" y="2169"/>
                    <a:pt x="298" y="2228"/>
                    <a:pt x="382" y="2240"/>
                  </a:cubicBezTo>
                  <a:cubicBezTo>
                    <a:pt x="391" y="2242"/>
                    <a:pt x="401" y="2242"/>
                    <a:pt x="410" y="2242"/>
                  </a:cubicBezTo>
                  <a:cubicBezTo>
                    <a:pt x="493" y="2242"/>
                    <a:pt x="564" y="2196"/>
                    <a:pt x="596" y="2121"/>
                  </a:cubicBezTo>
                  <a:lnTo>
                    <a:pt x="1036" y="1097"/>
                  </a:lnTo>
                  <a:lnTo>
                    <a:pt x="1489" y="2121"/>
                  </a:lnTo>
                  <a:cubicBezTo>
                    <a:pt x="1510" y="2196"/>
                    <a:pt x="1589" y="2242"/>
                    <a:pt x="1665" y="2242"/>
                  </a:cubicBezTo>
                  <a:cubicBezTo>
                    <a:pt x="1674" y="2242"/>
                    <a:pt x="1683" y="2242"/>
                    <a:pt x="1691" y="2240"/>
                  </a:cubicBezTo>
                  <a:cubicBezTo>
                    <a:pt x="1787" y="2228"/>
                    <a:pt x="1846" y="2145"/>
                    <a:pt x="1858" y="2074"/>
                  </a:cubicBezTo>
                  <a:lnTo>
                    <a:pt x="2060" y="216"/>
                  </a:lnTo>
                  <a:cubicBezTo>
                    <a:pt x="2037" y="109"/>
                    <a:pt x="1965" y="26"/>
                    <a:pt x="1846" y="2"/>
                  </a:cubicBezTo>
                  <a:cubicBezTo>
                    <a:pt x="1838" y="1"/>
                    <a:pt x="1830" y="1"/>
                    <a:pt x="1823" y="1"/>
                  </a:cubicBezTo>
                  <a:cubicBezTo>
                    <a:pt x="1724" y="1"/>
                    <a:pt x="1632" y="69"/>
                    <a:pt x="1632" y="169"/>
                  </a:cubicBezTo>
                  <a:lnTo>
                    <a:pt x="1513" y="1300"/>
                  </a:lnTo>
                  <a:lnTo>
                    <a:pt x="1191" y="526"/>
                  </a:lnTo>
                  <a:cubicBezTo>
                    <a:pt x="1161" y="454"/>
                    <a:pt x="1087" y="419"/>
                    <a:pt x="1013" y="419"/>
                  </a:cubicBezTo>
                  <a:cubicBezTo>
                    <a:pt x="938" y="419"/>
                    <a:pt x="864" y="454"/>
                    <a:pt x="834" y="526"/>
                  </a:cubicBezTo>
                  <a:lnTo>
                    <a:pt x="501" y="1300"/>
                  </a:lnTo>
                  <a:lnTo>
                    <a:pt x="382" y="169"/>
                  </a:lnTo>
                  <a:cubicBezTo>
                    <a:pt x="371" y="69"/>
                    <a:pt x="288" y="1"/>
                    <a:pt x="2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72"/>
            <p:cNvSpPr/>
            <p:nvPr/>
          </p:nvSpPr>
          <p:spPr>
            <a:xfrm>
              <a:off x="3247566" y="2632286"/>
              <a:ext cx="97432" cy="12541"/>
            </a:xfrm>
            <a:custGeom>
              <a:rect b="b" l="l" r="r" t="t"/>
              <a:pathLst>
                <a:path extrusionOk="0" h="394" w="3061">
                  <a:moveTo>
                    <a:pt x="191" y="1"/>
                  </a:moveTo>
                  <a:cubicBezTo>
                    <a:pt x="84" y="1"/>
                    <a:pt x="1" y="96"/>
                    <a:pt x="1" y="203"/>
                  </a:cubicBezTo>
                  <a:cubicBezTo>
                    <a:pt x="1" y="299"/>
                    <a:pt x="84" y="394"/>
                    <a:pt x="191" y="394"/>
                  </a:cubicBezTo>
                  <a:lnTo>
                    <a:pt x="2870" y="394"/>
                  </a:lnTo>
                  <a:cubicBezTo>
                    <a:pt x="2977" y="394"/>
                    <a:pt x="3060" y="299"/>
                    <a:pt x="3060" y="203"/>
                  </a:cubicBezTo>
                  <a:cubicBezTo>
                    <a:pt x="3060" y="84"/>
                    <a:pt x="2977" y="1"/>
                    <a:pt x="287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72"/>
            <p:cNvSpPr/>
            <p:nvPr/>
          </p:nvSpPr>
          <p:spPr>
            <a:xfrm>
              <a:off x="3371862" y="2632286"/>
              <a:ext cx="124360" cy="12541"/>
            </a:xfrm>
            <a:custGeom>
              <a:rect b="b" l="l" r="r" t="t"/>
              <a:pathLst>
                <a:path extrusionOk="0" h="394" w="3907">
                  <a:moveTo>
                    <a:pt x="203" y="1"/>
                  </a:moveTo>
                  <a:cubicBezTo>
                    <a:pt x="96" y="1"/>
                    <a:pt x="1" y="96"/>
                    <a:pt x="1" y="203"/>
                  </a:cubicBezTo>
                  <a:cubicBezTo>
                    <a:pt x="1" y="299"/>
                    <a:pt x="96" y="394"/>
                    <a:pt x="203" y="394"/>
                  </a:cubicBezTo>
                  <a:lnTo>
                    <a:pt x="3716" y="394"/>
                  </a:lnTo>
                  <a:cubicBezTo>
                    <a:pt x="3811" y="394"/>
                    <a:pt x="3906" y="299"/>
                    <a:pt x="3906" y="203"/>
                  </a:cubicBezTo>
                  <a:cubicBezTo>
                    <a:pt x="3906" y="84"/>
                    <a:pt x="3811" y="1"/>
                    <a:pt x="371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72"/>
            <p:cNvSpPr/>
            <p:nvPr/>
          </p:nvSpPr>
          <p:spPr>
            <a:xfrm>
              <a:off x="3247566" y="2665262"/>
              <a:ext cx="51565" cy="12159"/>
            </a:xfrm>
            <a:custGeom>
              <a:rect b="b" l="l" r="r" t="t"/>
              <a:pathLst>
                <a:path extrusionOk="0" h="382" w="1620">
                  <a:moveTo>
                    <a:pt x="191" y="1"/>
                  </a:moveTo>
                  <a:cubicBezTo>
                    <a:pt x="84" y="1"/>
                    <a:pt x="1" y="84"/>
                    <a:pt x="1" y="191"/>
                  </a:cubicBezTo>
                  <a:cubicBezTo>
                    <a:pt x="1" y="298"/>
                    <a:pt x="84" y="382"/>
                    <a:pt x="191" y="382"/>
                  </a:cubicBezTo>
                  <a:lnTo>
                    <a:pt x="1429" y="382"/>
                  </a:lnTo>
                  <a:cubicBezTo>
                    <a:pt x="1525" y="382"/>
                    <a:pt x="1620" y="298"/>
                    <a:pt x="1620" y="191"/>
                  </a:cubicBezTo>
                  <a:cubicBezTo>
                    <a:pt x="1620" y="84"/>
                    <a:pt x="1525" y="1"/>
                    <a:pt x="142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72"/>
            <p:cNvSpPr/>
            <p:nvPr/>
          </p:nvSpPr>
          <p:spPr>
            <a:xfrm>
              <a:off x="3247566" y="2697856"/>
              <a:ext cx="97432" cy="12159"/>
            </a:xfrm>
            <a:custGeom>
              <a:rect b="b" l="l" r="r" t="t"/>
              <a:pathLst>
                <a:path extrusionOk="0" h="382" w="3061">
                  <a:moveTo>
                    <a:pt x="191" y="1"/>
                  </a:moveTo>
                  <a:cubicBezTo>
                    <a:pt x="84" y="1"/>
                    <a:pt x="1" y="84"/>
                    <a:pt x="1" y="191"/>
                  </a:cubicBezTo>
                  <a:cubicBezTo>
                    <a:pt x="1" y="298"/>
                    <a:pt x="84" y="382"/>
                    <a:pt x="191" y="382"/>
                  </a:cubicBezTo>
                  <a:lnTo>
                    <a:pt x="2870" y="382"/>
                  </a:lnTo>
                  <a:cubicBezTo>
                    <a:pt x="2977" y="382"/>
                    <a:pt x="3060" y="298"/>
                    <a:pt x="3060" y="191"/>
                  </a:cubicBezTo>
                  <a:cubicBezTo>
                    <a:pt x="3060" y="84"/>
                    <a:pt x="2977" y="1"/>
                    <a:pt x="287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72"/>
            <p:cNvSpPr/>
            <p:nvPr/>
          </p:nvSpPr>
          <p:spPr>
            <a:xfrm>
              <a:off x="3312754" y="2665262"/>
              <a:ext cx="32244" cy="12159"/>
            </a:xfrm>
            <a:custGeom>
              <a:rect b="b" l="l" r="r" t="t"/>
              <a:pathLst>
                <a:path extrusionOk="0" h="382" w="1013">
                  <a:moveTo>
                    <a:pt x="191" y="1"/>
                  </a:moveTo>
                  <a:cubicBezTo>
                    <a:pt x="84" y="1"/>
                    <a:pt x="0" y="84"/>
                    <a:pt x="0" y="191"/>
                  </a:cubicBezTo>
                  <a:cubicBezTo>
                    <a:pt x="0" y="298"/>
                    <a:pt x="96" y="382"/>
                    <a:pt x="191" y="382"/>
                  </a:cubicBezTo>
                  <a:lnTo>
                    <a:pt x="822" y="382"/>
                  </a:lnTo>
                  <a:cubicBezTo>
                    <a:pt x="929" y="382"/>
                    <a:pt x="1012" y="298"/>
                    <a:pt x="1012" y="191"/>
                  </a:cubicBezTo>
                  <a:cubicBezTo>
                    <a:pt x="1012" y="84"/>
                    <a:pt x="929" y="1"/>
                    <a:pt x="82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72"/>
            <p:cNvSpPr/>
            <p:nvPr/>
          </p:nvSpPr>
          <p:spPr>
            <a:xfrm>
              <a:off x="3371862" y="2665262"/>
              <a:ext cx="58408" cy="12159"/>
            </a:xfrm>
            <a:custGeom>
              <a:rect b="b" l="l" r="r" t="t"/>
              <a:pathLst>
                <a:path extrusionOk="0" h="382" w="1835">
                  <a:moveTo>
                    <a:pt x="203" y="1"/>
                  </a:moveTo>
                  <a:cubicBezTo>
                    <a:pt x="96" y="1"/>
                    <a:pt x="1" y="84"/>
                    <a:pt x="1" y="191"/>
                  </a:cubicBezTo>
                  <a:cubicBezTo>
                    <a:pt x="1" y="298"/>
                    <a:pt x="96" y="382"/>
                    <a:pt x="203" y="382"/>
                  </a:cubicBezTo>
                  <a:lnTo>
                    <a:pt x="1644" y="382"/>
                  </a:lnTo>
                  <a:cubicBezTo>
                    <a:pt x="1751" y="382"/>
                    <a:pt x="1834" y="298"/>
                    <a:pt x="1834" y="191"/>
                  </a:cubicBezTo>
                  <a:cubicBezTo>
                    <a:pt x="1834" y="84"/>
                    <a:pt x="1751" y="1"/>
                    <a:pt x="16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72"/>
            <p:cNvSpPr/>
            <p:nvPr/>
          </p:nvSpPr>
          <p:spPr>
            <a:xfrm>
              <a:off x="3444625" y="2665262"/>
              <a:ext cx="51596" cy="12159"/>
            </a:xfrm>
            <a:custGeom>
              <a:rect b="b" l="l" r="r" t="t"/>
              <a:pathLst>
                <a:path extrusionOk="0" h="382" w="1621">
                  <a:moveTo>
                    <a:pt x="191" y="1"/>
                  </a:moveTo>
                  <a:cubicBezTo>
                    <a:pt x="84" y="1"/>
                    <a:pt x="1" y="84"/>
                    <a:pt x="1" y="191"/>
                  </a:cubicBezTo>
                  <a:cubicBezTo>
                    <a:pt x="1" y="298"/>
                    <a:pt x="84" y="382"/>
                    <a:pt x="191" y="382"/>
                  </a:cubicBezTo>
                  <a:lnTo>
                    <a:pt x="1430" y="382"/>
                  </a:lnTo>
                  <a:cubicBezTo>
                    <a:pt x="1525" y="382"/>
                    <a:pt x="1620" y="298"/>
                    <a:pt x="1620" y="191"/>
                  </a:cubicBezTo>
                  <a:cubicBezTo>
                    <a:pt x="1620" y="84"/>
                    <a:pt x="1525" y="1"/>
                    <a:pt x="14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72"/>
            <p:cNvSpPr/>
            <p:nvPr/>
          </p:nvSpPr>
          <p:spPr>
            <a:xfrm>
              <a:off x="3371862" y="2697856"/>
              <a:ext cx="84922" cy="12159"/>
            </a:xfrm>
            <a:custGeom>
              <a:rect b="b" l="l" r="r" t="t"/>
              <a:pathLst>
                <a:path extrusionOk="0" h="382" w="2668">
                  <a:moveTo>
                    <a:pt x="203" y="1"/>
                  </a:moveTo>
                  <a:cubicBezTo>
                    <a:pt x="96" y="1"/>
                    <a:pt x="1" y="84"/>
                    <a:pt x="1" y="191"/>
                  </a:cubicBezTo>
                  <a:cubicBezTo>
                    <a:pt x="1" y="298"/>
                    <a:pt x="96" y="382"/>
                    <a:pt x="203" y="382"/>
                  </a:cubicBezTo>
                  <a:lnTo>
                    <a:pt x="2477" y="382"/>
                  </a:lnTo>
                  <a:cubicBezTo>
                    <a:pt x="2584" y="382"/>
                    <a:pt x="2668" y="298"/>
                    <a:pt x="2668" y="191"/>
                  </a:cubicBezTo>
                  <a:cubicBezTo>
                    <a:pt x="2668" y="84"/>
                    <a:pt x="2584" y="1"/>
                    <a:pt x="247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72"/>
            <p:cNvSpPr/>
            <p:nvPr/>
          </p:nvSpPr>
          <p:spPr>
            <a:xfrm>
              <a:off x="3470408" y="2697856"/>
              <a:ext cx="25814" cy="12159"/>
            </a:xfrm>
            <a:custGeom>
              <a:rect b="b" l="l" r="r" t="t"/>
              <a:pathLst>
                <a:path extrusionOk="0" h="382" w="811">
                  <a:moveTo>
                    <a:pt x="203" y="1"/>
                  </a:moveTo>
                  <a:cubicBezTo>
                    <a:pt x="96" y="1"/>
                    <a:pt x="0" y="84"/>
                    <a:pt x="0" y="191"/>
                  </a:cubicBezTo>
                  <a:cubicBezTo>
                    <a:pt x="0" y="298"/>
                    <a:pt x="96" y="382"/>
                    <a:pt x="203" y="382"/>
                  </a:cubicBezTo>
                  <a:lnTo>
                    <a:pt x="620" y="382"/>
                  </a:lnTo>
                  <a:cubicBezTo>
                    <a:pt x="715" y="382"/>
                    <a:pt x="810" y="298"/>
                    <a:pt x="810" y="191"/>
                  </a:cubicBezTo>
                  <a:cubicBezTo>
                    <a:pt x="810" y="84"/>
                    <a:pt x="715" y="1"/>
                    <a:pt x="62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5" name="Google Shape;865;p72"/>
          <p:cNvGrpSpPr/>
          <p:nvPr/>
        </p:nvGrpSpPr>
        <p:grpSpPr>
          <a:xfrm>
            <a:off x="4417520" y="3078610"/>
            <a:ext cx="330109" cy="347552"/>
            <a:chOff x="7985143" y="2900613"/>
            <a:chExt cx="330109" cy="347552"/>
          </a:xfrm>
        </p:grpSpPr>
        <p:sp>
          <p:nvSpPr>
            <p:cNvPr id="866" name="Google Shape;866;p72"/>
            <p:cNvSpPr/>
            <p:nvPr/>
          </p:nvSpPr>
          <p:spPr>
            <a:xfrm>
              <a:off x="8143943" y="3145449"/>
              <a:ext cx="13273" cy="10631"/>
            </a:xfrm>
            <a:custGeom>
              <a:rect b="b" l="l" r="r" t="t"/>
              <a:pathLst>
                <a:path extrusionOk="0" h="334" w="417">
                  <a:moveTo>
                    <a:pt x="155" y="0"/>
                  </a:moveTo>
                  <a:cubicBezTo>
                    <a:pt x="72" y="0"/>
                    <a:pt x="0" y="71"/>
                    <a:pt x="0" y="167"/>
                  </a:cubicBezTo>
                  <a:cubicBezTo>
                    <a:pt x="0" y="250"/>
                    <a:pt x="72" y="333"/>
                    <a:pt x="155" y="333"/>
                  </a:cubicBezTo>
                  <a:lnTo>
                    <a:pt x="250" y="333"/>
                  </a:lnTo>
                  <a:cubicBezTo>
                    <a:pt x="334" y="333"/>
                    <a:pt x="417" y="250"/>
                    <a:pt x="417" y="167"/>
                  </a:cubicBezTo>
                  <a:cubicBezTo>
                    <a:pt x="393" y="60"/>
                    <a:pt x="334" y="0"/>
                    <a:pt x="25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72"/>
            <p:cNvSpPr/>
            <p:nvPr/>
          </p:nvSpPr>
          <p:spPr>
            <a:xfrm>
              <a:off x="8163264" y="3005970"/>
              <a:ext cx="32" cy="32"/>
            </a:xfrm>
            <a:custGeom>
              <a:rect b="b" l="l" r="r" t="t"/>
              <a:pathLst>
                <a:path extrusionOk="0" h="1" w="1">
                  <a:moveTo>
                    <a:pt x="1" y="1"/>
                  </a:move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72"/>
            <p:cNvSpPr/>
            <p:nvPr/>
          </p:nvSpPr>
          <p:spPr>
            <a:xfrm>
              <a:off x="8163264" y="3005970"/>
              <a:ext cx="5347" cy="11013"/>
            </a:xfrm>
            <a:custGeom>
              <a:rect b="b" l="l" r="r" t="t"/>
              <a:pathLst>
                <a:path extrusionOk="0" h="346" w="168">
                  <a:moveTo>
                    <a:pt x="1" y="1"/>
                  </a:moveTo>
                  <a:cubicBezTo>
                    <a:pt x="20" y="70"/>
                    <a:pt x="97" y="228"/>
                    <a:pt x="143" y="308"/>
                  </a:cubicBezTo>
                  <a:lnTo>
                    <a:pt x="143" y="308"/>
                  </a:lnTo>
                  <a:cubicBezTo>
                    <a:pt x="118" y="259"/>
                    <a:pt x="78" y="164"/>
                    <a:pt x="1" y="1"/>
                  </a:cubicBezTo>
                  <a:close/>
                  <a:moveTo>
                    <a:pt x="143" y="308"/>
                  </a:moveTo>
                  <a:lnTo>
                    <a:pt x="143" y="308"/>
                  </a:lnTo>
                  <a:cubicBezTo>
                    <a:pt x="153" y="327"/>
                    <a:pt x="161" y="339"/>
                    <a:pt x="167" y="346"/>
                  </a:cubicBezTo>
                  <a:cubicBezTo>
                    <a:pt x="161" y="338"/>
                    <a:pt x="153" y="325"/>
                    <a:pt x="143" y="308"/>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72"/>
            <p:cNvSpPr/>
            <p:nvPr/>
          </p:nvSpPr>
          <p:spPr>
            <a:xfrm>
              <a:off x="8163264" y="3005588"/>
              <a:ext cx="32" cy="414"/>
            </a:xfrm>
            <a:custGeom>
              <a:rect b="b" l="l" r="r" t="t"/>
              <a:pathLst>
                <a:path extrusionOk="0" h="13" w="1">
                  <a:moveTo>
                    <a:pt x="1" y="1"/>
                  </a:moveTo>
                  <a:cubicBezTo>
                    <a:pt x="1" y="13"/>
                    <a:pt x="1" y="13"/>
                    <a:pt x="1" y="1"/>
                  </a:cubicBezTo>
                  <a:cubicBezTo>
                    <a:pt x="1" y="13"/>
                    <a:pt x="1" y="13"/>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72"/>
            <p:cNvSpPr/>
            <p:nvPr/>
          </p:nvSpPr>
          <p:spPr>
            <a:xfrm>
              <a:off x="8168579" y="3016952"/>
              <a:ext cx="32" cy="796"/>
            </a:xfrm>
            <a:custGeom>
              <a:rect b="b" l="l" r="r" t="t"/>
              <a:pathLst>
                <a:path extrusionOk="0" h="25" w="1">
                  <a:moveTo>
                    <a:pt x="0" y="1"/>
                  </a:moveTo>
                  <a:cubicBezTo>
                    <a:pt x="0" y="25"/>
                    <a:pt x="0" y="25"/>
                    <a:pt x="0" y="1"/>
                  </a:cubicBezTo>
                  <a:cubicBezTo>
                    <a:pt x="0" y="25"/>
                    <a:pt x="0" y="25"/>
                    <a:pt x="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72"/>
            <p:cNvSpPr/>
            <p:nvPr/>
          </p:nvSpPr>
          <p:spPr>
            <a:xfrm>
              <a:off x="7985143" y="2900613"/>
              <a:ext cx="330109" cy="347552"/>
            </a:xfrm>
            <a:custGeom>
              <a:rect b="b" l="l" r="r" t="t"/>
              <a:pathLst>
                <a:path extrusionOk="0" h="10919" w="10371">
                  <a:moveTo>
                    <a:pt x="5120" y="3060"/>
                  </a:moveTo>
                  <a:lnTo>
                    <a:pt x="5358" y="3572"/>
                  </a:lnTo>
                  <a:lnTo>
                    <a:pt x="4882" y="3572"/>
                  </a:lnTo>
                  <a:lnTo>
                    <a:pt x="5120" y="3060"/>
                  </a:lnTo>
                  <a:close/>
                  <a:moveTo>
                    <a:pt x="5501" y="3882"/>
                  </a:moveTo>
                  <a:lnTo>
                    <a:pt x="5644" y="4180"/>
                  </a:lnTo>
                  <a:lnTo>
                    <a:pt x="4596" y="4180"/>
                  </a:lnTo>
                  <a:lnTo>
                    <a:pt x="4727" y="3882"/>
                  </a:lnTo>
                  <a:close/>
                  <a:moveTo>
                    <a:pt x="3120" y="2799"/>
                  </a:moveTo>
                  <a:lnTo>
                    <a:pt x="3703" y="3644"/>
                  </a:lnTo>
                  <a:lnTo>
                    <a:pt x="3334" y="4037"/>
                  </a:lnTo>
                  <a:cubicBezTo>
                    <a:pt x="3239" y="4120"/>
                    <a:pt x="3239" y="4227"/>
                    <a:pt x="3239" y="4299"/>
                  </a:cubicBezTo>
                  <a:lnTo>
                    <a:pt x="2703" y="4299"/>
                  </a:lnTo>
                  <a:cubicBezTo>
                    <a:pt x="2703" y="4227"/>
                    <a:pt x="2727" y="4120"/>
                    <a:pt x="2620" y="4037"/>
                  </a:cubicBezTo>
                  <a:lnTo>
                    <a:pt x="2227" y="3644"/>
                  </a:lnTo>
                  <a:lnTo>
                    <a:pt x="2810" y="2799"/>
                  </a:lnTo>
                  <a:lnTo>
                    <a:pt x="2810" y="3465"/>
                  </a:lnTo>
                  <a:cubicBezTo>
                    <a:pt x="2739" y="3477"/>
                    <a:pt x="2668" y="3537"/>
                    <a:pt x="2668" y="3632"/>
                  </a:cubicBezTo>
                  <a:cubicBezTo>
                    <a:pt x="2668" y="3715"/>
                    <a:pt x="2739" y="3799"/>
                    <a:pt x="2822" y="3799"/>
                  </a:cubicBezTo>
                  <a:lnTo>
                    <a:pt x="3096" y="3799"/>
                  </a:lnTo>
                  <a:cubicBezTo>
                    <a:pt x="3180" y="3799"/>
                    <a:pt x="3263" y="3715"/>
                    <a:pt x="3263" y="3632"/>
                  </a:cubicBezTo>
                  <a:cubicBezTo>
                    <a:pt x="3263" y="3561"/>
                    <a:pt x="3203" y="3477"/>
                    <a:pt x="3120" y="3465"/>
                  </a:cubicBezTo>
                  <a:lnTo>
                    <a:pt x="3120" y="2799"/>
                  </a:lnTo>
                  <a:close/>
                  <a:moveTo>
                    <a:pt x="2414" y="4793"/>
                  </a:moveTo>
                  <a:cubicBezTo>
                    <a:pt x="2416" y="4793"/>
                    <a:pt x="2422" y="4795"/>
                    <a:pt x="2429" y="4799"/>
                  </a:cubicBezTo>
                  <a:cubicBezTo>
                    <a:pt x="2414" y="4799"/>
                    <a:pt x="2408" y="4793"/>
                    <a:pt x="2414" y="4793"/>
                  </a:cubicBezTo>
                  <a:close/>
                  <a:moveTo>
                    <a:pt x="3549" y="4620"/>
                  </a:moveTo>
                  <a:cubicBezTo>
                    <a:pt x="3549" y="4620"/>
                    <a:pt x="3572" y="4620"/>
                    <a:pt x="3572" y="4644"/>
                  </a:cubicBezTo>
                  <a:lnTo>
                    <a:pt x="3572" y="4787"/>
                  </a:lnTo>
                  <a:cubicBezTo>
                    <a:pt x="3572" y="4787"/>
                    <a:pt x="3572" y="4799"/>
                    <a:pt x="3549" y="4799"/>
                  </a:cubicBezTo>
                  <a:lnTo>
                    <a:pt x="2429" y="4799"/>
                  </a:lnTo>
                  <a:lnTo>
                    <a:pt x="2406" y="4644"/>
                  </a:lnTo>
                  <a:cubicBezTo>
                    <a:pt x="2406" y="4644"/>
                    <a:pt x="2406" y="4620"/>
                    <a:pt x="2429" y="4620"/>
                  </a:cubicBezTo>
                  <a:close/>
                  <a:moveTo>
                    <a:pt x="3251" y="5120"/>
                  </a:moveTo>
                  <a:lnTo>
                    <a:pt x="3251" y="5537"/>
                  </a:lnTo>
                  <a:lnTo>
                    <a:pt x="2727" y="5537"/>
                  </a:lnTo>
                  <a:lnTo>
                    <a:pt x="2727" y="5120"/>
                  </a:lnTo>
                  <a:close/>
                  <a:moveTo>
                    <a:pt x="3394" y="5858"/>
                  </a:moveTo>
                  <a:cubicBezTo>
                    <a:pt x="3418" y="5858"/>
                    <a:pt x="3441" y="5882"/>
                    <a:pt x="3441" y="5882"/>
                  </a:cubicBezTo>
                  <a:cubicBezTo>
                    <a:pt x="3453" y="5894"/>
                    <a:pt x="3453" y="5906"/>
                    <a:pt x="3453" y="5918"/>
                  </a:cubicBezTo>
                  <a:lnTo>
                    <a:pt x="3418" y="6811"/>
                  </a:lnTo>
                  <a:lnTo>
                    <a:pt x="2525" y="6811"/>
                  </a:lnTo>
                  <a:lnTo>
                    <a:pt x="2501" y="5918"/>
                  </a:lnTo>
                  <a:cubicBezTo>
                    <a:pt x="2501" y="5894"/>
                    <a:pt x="2513" y="5882"/>
                    <a:pt x="2513" y="5882"/>
                  </a:cubicBezTo>
                  <a:cubicBezTo>
                    <a:pt x="2513" y="5882"/>
                    <a:pt x="2537" y="5858"/>
                    <a:pt x="2560" y="5858"/>
                  </a:cubicBezTo>
                  <a:close/>
                  <a:moveTo>
                    <a:pt x="4954" y="4501"/>
                  </a:moveTo>
                  <a:lnTo>
                    <a:pt x="4954" y="6835"/>
                  </a:lnTo>
                  <a:lnTo>
                    <a:pt x="4489" y="6835"/>
                  </a:lnTo>
                  <a:lnTo>
                    <a:pt x="4489" y="4501"/>
                  </a:lnTo>
                  <a:close/>
                  <a:moveTo>
                    <a:pt x="5739" y="4501"/>
                  </a:moveTo>
                  <a:lnTo>
                    <a:pt x="5739" y="6835"/>
                  </a:lnTo>
                  <a:lnTo>
                    <a:pt x="5287" y="6835"/>
                  </a:lnTo>
                  <a:lnTo>
                    <a:pt x="5287" y="4501"/>
                  </a:lnTo>
                  <a:close/>
                  <a:moveTo>
                    <a:pt x="9252" y="1120"/>
                  </a:moveTo>
                  <a:cubicBezTo>
                    <a:pt x="9287" y="1120"/>
                    <a:pt x="9311" y="1144"/>
                    <a:pt x="9311" y="1179"/>
                  </a:cubicBezTo>
                  <a:lnTo>
                    <a:pt x="9311" y="6835"/>
                  </a:lnTo>
                  <a:lnTo>
                    <a:pt x="8335" y="6835"/>
                  </a:lnTo>
                  <a:lnTo>
                    <a:pt x="8335" y="1822"/>
                  </a:lnTo>
                  <a:cubicBezTo>
                    <a:pt x="8335" y="1691"/>
                    <a:pt x="8216" y="1572"/>
                    <a:pt x="8085" y="1572"/>
                  </a:cubicBezTo>
                  <a:lnTo>
                    <a:pt x="6692" y="1572"/>
                  </a:lnTo>
                  <a:cubicBezTo>
                    <a:pt x="6561" y="1572"/>
                    <a:pt x="6442" y="1691"/>
                    <a:pt x="6442" y="1822"/>
                  </a:cubicBezTo>
                  <a:lnTo>
                    <a:pt x="6442" y="6835"/>
                  </a:lnTo>
                  <a:lnTo>
                    <a:pt x="6061" y="6835"/>
                  </a:lnTo>
                  <a:lnTo>
                    <a:pt x="6061" y="4346"/>
                  </a:lnTo>
                  <a:cubicBezTo>
                    <a:pt x="6061" y="4311"/>
                    <a:pt x="6061" y="4299"/>
                    <a:pt x="6037" y="4263"/>
                  </a:cubicBezTo>
                  <a:cubicBezTo>
                    <a:pt x="5690" y="3506"/>
                    <a:pt x="5585" y="3288"/>
                    <a:pt x="5581" y="3288"/>
                  </a:cubicBezTo>
                  <a:lnTo>
                    <a:pt x="5581" y="3288"/>
                  </a:lnTo>
                  <a:cubicBezTo>
                    <a:pt x="5580" y="3288"/>
                    <a:pt x="5582" y="3292"/>
                    <a:pt x="5585" y="3299"/>
                  </a:cubicBezTo>
                  <a:cubicBezTo>
                    <a:pt x="5525" y="3168"/>
                    <a:pt x="5430" y="3001"/>
                    <a:pt x="5323" y="2775"/>
                  </a:cubicBezTo>
                  <a:cubicBezTo>
                    <a:pt x="5281" y="2679"/>
                    <a:pt x="5192" y="2632"/>
                    <a:pt x="5102" y="2632"/>
                  </a:cubicBezTo>
                  <a:cubicBezTo>
                    <a:pt x="5013" y="2632"/>
                    <a:pt x="4924" y="2679"/>
                    <a:pt x="4882" y="2775"/>
                  </a:cubicBezTo>
                  <a:cubicBezTo>
                    <a:pt x="4811" y="2941"/>
                    <a:pt x="4239" y="4132"/>
                    <a:pt x="4180" y="4263"/>
                  </a:cubicBezTo>
                  <a:cubicBezTo>
                    <a:pt x="4168" y="4287"/>
                    <a:pt x="4168" y="4311"/>
                    <a:pt x="4168" y="4346"/>
                  </a:cubicBezTo>
                  <a:lnTo>
                    <a:pt x="4168" y="6835"/>
                  </a:lnTo>
                  <a:lnTo>
                    <a:pt x="3739" y="6835"/>
                  </a:lnTo>
                  <a:lnTo>
                    <a:pt x="3763" y="5954"/>
                  </a:lnTo>
                  <a:cubicBezTo>
                    <a:pt x="3763" y="5847"/>
                    <a:pt x="3739" y="5739"/>
                    <a:pt x="3656" y="5668"/>
                  </a:cubicBezTo>
                  <a:cubicBezTo>
                    <a:pt x="3632" y="5644"/>
                    <a:pt x="3596" y="5608"/>
                    <a:pt x="3561" y="5597"/>
                  </a:cubicBezTo>
                  <a:lnTo>
                    <a:pt x="3561" y="5132"/>
                  </a:lnTo>
                  <a:cubicBezTo>
                    <a:pt x="3739" y="5120"/>
                    <a:pt x="3870" y="4965"/>
                    <a:pt x="3870" y="4799"/>
                  </a:cubicBezTo>
                  <a:lnTo>
                    <a:pt x="3870" y="4656"/>
                  </a:lnTo>
                  <a:cubicBezTo>
                    <a:pt x="3870" y="4477"/>
                    <a:pt x="3739" y="4323"/>
                    <a:pt x="3561" y="4323"/>
                  </a:cubicBezTo>
                  <a:lnTo>
                    <a:pt x="3561" y="4263"/>
                  </a:lnTo>
                  <a:lnTo>
                    <a:pt x="3942" y="3870"/>
                  </a:lnTo>
                  <a:cubicBezTo>
                    <a:pt x="4049" y="3763"/>
                    <a:pt x="4061" y="3608"/>
                    <a:pt x="3977" y="3489"/>
                  </a:cubicBezTo>
                  <a:lnTo>
                    <a:pt x="3120" y="2263"/>
                  </a:lnTo>
                  <a:cubicBezTo>
                    <a:pt x="3078" y="2203"/>
                    <a:pt x="3013" y="2173"/>
                    <a:pt x="2949" y="2173"/>
                  </a:cubicBezTo>
                  <a:cubicBezTo>
                    <a:pt x="2885" y="2173"/>
                    <a:pt x="2822" y="2203"/>
                    <a:pt x="2787" y="2263"/>
                  </a:cubicBezTo>
                  <a:lnTo>
                    <a:pt x="1929" y="3489"/>
                  </a:lnTo>
                  <a:cubicBezTo>
                    <a:pt x="1858" y="3608"/>
                    <a:pt x="1870" y="3775"/>
                    <a:pt x="1965" y="3870"/>
                  </a:cubicBezTo>
                  <a:lnTo>
                    <a:pt x="2346" y="4263"/>
                  </a:lnTo>
                  <a:lnTo>
                    <a:pt x="2346" y="4323"/>
                  </a:lnTo>
                  <a:cubicBezTo>
                    <a:pt x="2168" y="4346"/>
                    <a:pt x="2037" y="4489"/>
                    <a:pt x="2037" y="4656"/>
                  </a:cubicBezTo>
                  <a:lnTo>
                    <a:pt x="2037" y="4799"/>
                  </a:lnTo>
                  <a:cubicBezTo>
                    <a:pt x="2037" y="4989"/>
                    <a:pt x="2168" y="5132"/>
                    <a:pt x="2346" y="5132"/>
                  </a:cubicBezTo>
                  <a:lnTo>
                    <a:pt x="2346" y="5597"/>
                  </a:lnTo>
                  <a:cubicBezTo>
                    <a:pt x="2310" y="5608"/>
                    <a:pt x="2275" y="5644"/>
                    <a:pt x="2251" y="5668"/>
                  </a:cubicBezTo>
                  <a:cubicBezTo>
                    <a:pt x="2168" y="5739"/>
                    <a:pt x="2132" y="5847"/>
                    <a:pt x="2144" y="5954"/>
                  </a:cubicBezTo>
                  <a:lnTo>
                    <a:pt x="2168" y="6835"/>
                  </a:lnTo>
                  <a:lnTo>
                    <a:pt x="1013" y="6835"/>
                  </a:lnTo>
                  <a:lnTo>
                    <a:pt x="1013" y="1179"/>
                  </a:lnTo>
                  <a:lnTo>
                    <a:pt x="1060" y="1179"/>
                  </a:lnTo>
                  <a:cubicBezTo>
                    <a:pt x="1060" y="1144"/>
                    <a:pt x="1084" y="1120"/>
                    <a:pt x="1120" y="1120"/>
                  </a:cubicBezTo>
                  <a:close/>
                  <a:moveTo>
                    <a:pt x="8002" y="1917"/>
                  </a:moveTo>
                  <a:lnTo>
                    <a:pt x="8002" y="2644"/>
                  </a:lnTo>
                  <a:lnTo>
                    <a:pt x="7752" y="2644"/>
                  </a:lnTo>
                  <a:cubicBezTo>
                    <a:pt x="7668" y="2644"/>
                    <a:pt x="7585" y="2715"/>
                    <a:pt x="7585" y="2810"/>
                  </a:cubicBezTo>
                  <a:cubicBezTo>
                    <a:pt x="7585" y="2870"/>
                    <a:pt x="7668" y="2941"/>
                    <a:pt x="7752" y="2941"/>
                  </a:cubicBezTo>
                  <a:lnTo>
                    <a:pt x="8002" y="2941"/>
                  </a:lnTo>
                  <a:lnTo>
                    <a:pt x="8002" y="3668"/>
                  </a:lnTo>
                  <a:lnTo>
                    <a:pt x="7752" y="3668"/>
                  </a:lnTo>
                  <a:cubicBezTo>
                    <a:pt x="7668" y="3668"/>
                    <a:pt x="7585" y="3751"/>
                    <a:pt x="7585" y="3834"/>
                  </a:cubicBezTo>
                  <a:cubicBezTo>
                    <a:pt x="7585" y="3930"/>
                    <a:pt x="7668" y="4001"/>
                    <a:pt x="7752" y="4001"/>
                  </a:cubicBezTo>
                  <a:lnTo>
                    <a:pt x="8002" y="4001"/>
                  </a:lnTo>
                  <a:lnTo>
                    <a:pt x="8002" y="4727"/>
                  </a:lnTo>
                  <a:lnTo>
                    <a:pt x="7752" y="4727"/>
                  </a:lnTo>
                  <a:cubicBezTo>
                    <a:pt x="7668" y="4727"/>
                    <a:pt x="7585" y="4799"/>
                    <a:pt x="7585" y="4894"/>
                  </a:cubicBezTo>
                  <a:cubicBezTo>
                    <a:pt x="7585" y="4989"/>
                    <a:pt x="7668" y="5061"/>
                    <a:pt x="7752" y="5061"/>
                  </a:cubicBezTo>
                  <a:lnTo>
                    <a:pt x="8002" y="5061"/>
                  </a:lnTo>
                  <a:lnTo>
                    <a:pt x="8002" y="5787"/>
                  </a:lnTo>
                  <a:lnTo>
                    <a:pt x="7752" y="5787"/>
                  </a:lnTo>
                  <a:cubicBezTo>
                    <a:pt x="7668" y="5787"/>
                    <a:pt x="7585" y="5858"/>
                    <a:pt x="7585" y="5954"/>
                  </a:cubicBezTo>
                  <a:cubicBezTo>
                    <a:pt x="7585" y="6037"/>
                    <a:pt x="7668" y="6120"/>
                    <a:pt x="7752" y="6120"/>
                  </a:cubicBezTo>
                  <a:lnTo>
                    <a:pt x="8002" y="6120"/>
                  </a:lnTo>
                  <a:lnTo>
                    <a:pt x="8002" y="6847"/>
                  </a:lnTo>
                  <a:lnTo>
                    <a:pt x="6775" y="6847"/>
                  </a:lnTo>
                  <a:lnTo>
                    <a:pt x="6775" y="1917"/>
                  </a:lnTo>
                  <a:close/>
                  <a:moveTo>
                    <a:pt x="10049" y="7144"/>
                  </a:moveTo>
                  <a:lnTo>
                    <a:pt x="10049" y="8347"/>
                  </a:lnTo>
                  <a:cubicBezTo>
                    <a:pt x="10049" y="8454"/>
                    <a:pt x="9954" y="8561"/>
                    <a:pt x="9835" y="8561"/>
                  </a:cubicBezTo>
                  <a:lnTo>
                    <a:pt x="501" y="8561"/>
                  </a:lnTo>
                  <a:cubicBezTo>
                    <a:pt x="393" y="8561"/>
                    <a:pt x="298" y="8466"/>
                    <a:pt x="298" y="8347"/>
                  </a:cubicBezTo>
                  <a:lnTo>
                    <a:pt x="298" y="7144"/>
                  </a:lnTo>
                  <a:close/>
                  <a:moveTo>
                    <a:pt x="5966" y="8871"/>
                  </a:moveTo>
                  <a:lnTo>
                    <a:pt x="5966" y="9787"/>
                  </a:lnTo>
                  <a:lnTo>
                    <a:pt x="4299" y="9787"/>
                  </a:lnTo>
                  <a:lnTo>
                    <a:pt x="4299" y="8871"/>
                  </a:lnTo>
                  <a:close/>
                  <a:moveTo>
                    <a:pt x="524" y="1"/>
                  </a:moveTo>
                  <a:cubicBezTo>
                    <a:pt x="239" y="1"/>
                    <a:pt x="1" y="239"/>
                    <a:pt x="1" y="524"/>
                  </a:cubicBezTo>
                  <a:lnTo>
                    <a:pt x="1" y="8347"/>
                  </a:lnTo>
                  <a:cubicBezTo>
                    <a:pt x="1" y="8633"/>
                    <a:pt x="239" y="8871"/>
                    <a:pt x="524" y="8871"/>
                  </a:cubicBezTo>
                  <a:lnTo>
                    <a:pt x="3989" y="8871"/>
                  </a:lnTo>
                  <a:lnTo>
                    <a:pt x="3989" y="9787"/>
                  </a:lnTo>
                  <a:lnTo>
                    <a:pt x="3465" y="9787"/>
                  </a:lnTo>
                  <a:cubicBezTo>
                    <a:pt x="3215" y="9787"/>
                    <a:pt x="3001" y="10002"/>
                    <a:pt x="3001" y="10252"/>
                  </a:cubicBezTo>
                  <a:lnTo>
                    <a:pt x="3001" y="10466"/>
                  </a:lnTo>
                  <a:cubicBezTo>
                    <a:pt x="3001" y="10716"/>
                    <a:pt x="3215" y="10919"/>
                    <a:pt x="3465" y="10919"/>
                  </a:cubicBezTo>
                  <a:lnTo>
                    <a:pt x="4739" y="10919"/>
                  </a:lnTo>
                  <a:cubicBezTo>
                    <a:pt x="4835" y="10919"/>
                    <a:pt x="4906" y="10847"/>
                    <a:pt x="4906" y="10764"/>
                  </a:cubicBezTo>
                  <a:cubicBezTo>
                    <a:pt x="4906" y="10669"/>
                    <a:pt x="4835" y="10597"/>
                    <a:pt x="4739" y="10597"/>
                  </a:cubicBezTo>
                  <a:lnTo>
                    <a:pt x="3465" y="10597"/>
                  </a:lnTo>
                  <a:cubicBezTo>
                    <a:pt x="3394" y="10597"/>
                    <a:pt x="3322" y="10538"/>
                    <a:pt x="3322" y="10442"/>
                  </a:cubicBezTo>
                  <a:lnTo>
                    <a:pt x="3322" y="10240"/>
                  </a:lnTo>
                  <a:cubicBezTo>
                    <a:pt x="3322" y="10168"/>
                    <a:pt x="3382" y="10085"/>
                    <a:pt x="3465" y="10085"/>
                  </a:cubicBezTo>
                  <a:lnTo>
                    <a:pt x="6811" y="10085"/>
                  </a:lnTo>
                  <a:cubicBezTo>
                    <a:pt x="6894" y="10085"/>
                    <a:pt x="6966" y="10145"/>
                    <a:pt x="6966" y="10240"/>
                  </a:cubicBezTo>
                  <a:lnTo>
                    <a:pt x="6966" y="10442"/>
                  </a:lnTo>
                  <a:cubicBezTo>
                    <a:pt x="6966" y="10526"/>
                    <a:pt x="6906" y="10597"/>
                    <a:pt x="6811" y="10597"/>
                  </a:cubicBezTo>
                  <a:lnTo>
                    <a:pt x="5489" y="10597"/>
                  </a:lnTo>
                  <a:cubicBezTo>
                    <a:pt x="5406" y="10597"/>
                    <a:pt x="5323" y="10669"/>
                    <a:pt x="5323" y="10764"/>
                  </a:cubicBezTo>
                  <a:cubicBezTo>
                    <a:pt x="5323" y="10847"/>
                    <a:pt x="5406" y="10919"/>
                    <a:pt x="5489" y="10919"/>
                  </a:cubicBezTo>
                  <a:lnTo>
                    <a:pt x="6811" y="10919"/>
                  </a:lnTo>
                  <a:cubicBezTo>
                    <a:pt x="7073" y="10919"/>
                    <a:pt x="7275" y="10716"/>
                    <a:pt x="7275" y="10466"/>
                  </a:cubicBezTo>
                  <a:lnTo>
                    <a:pt x="7275" y="10252"/>
                  </a:lnTo>
                  <a:cubicBezTo>
                    <a:pt x="7275" y="10002"/>
                    <a:pt x="7061" y="9787"/>
                    <a:pt x="6811" y="9787"/>
                  </a:cubicBezTo>
                  <a:lnTo>
                    <a:pt x="6299" y="9787"/>
                  </a:lnTo>
                  <a:lnTo>
                    <a:pt x="6299" y="8871"/>
                  </a:lnTo>
                  <a:lnTo>
                    <a:pt x="9847" y="8871"/>
                  </a:lnTo>
                  <a:cubicBezTo>
                    <a:pt x="10133" y="8871"/>
                    <a:pt x="10371" y="8633"/>
                    <a:pt x="10371" y="8347"/>
                  </a:cubicBezTo>
                  <a:lnTo>
                    <a:pt x="10371" y="4727"/>
                  </a:lnTo>
                  <a:cubicBezTo>
                    <a:pt x="10371" y="4644"/>
                    <a:pt x="10299" y="4573"/>
                    <a:pt x="10204" y="4573"/>
                  </a:cubicBezTo>
                  <a:cubicBezTo>
                    <a:pt x="10121" y="4573"/>
                    <a:pt x="10049" y="4644"/>
                    <a:pt x="10049" y="4727"/>
                  </a:cubicBezTo>
                  <a:lnTo>
                    <a:pt x="10049" y="6811"/>
                  </a:lnTo>
                  <a:lnTo>
                    <a:pt x="9633" y="6811"/>
                  </a:lnTo>
                  <a:lnTo>
                    <a:pt x="9633" y="1155"/>
                  </a:lnTo>
                  <a:cubicBezTo>
                    <a:pt x="9633" y="953"/>
                    <a:pt x="9466" y="786"/>
                    <a:pt x="9252" y="786"/>
                  </a:cubicBezTo>
                  <a:lnTo>
                    <a:pt x="1120" y="786"/>
                  </a:lnTo>
                  <a:cubicBezTo>
                    <a:pt x="905" y="786"/>
                    <a:pt x="739" y="953"/>
                    <a:pt x="739" y="1155"/>
                  </a:cubicBezTo>
                  <a:lnTo>
                    <a:pt x="739" y="6811"/>
                  </a:lnTo>
                  <a:lnTo>
                    <a:pt x="322" y="6811"/>
                  </a:lnTo>
                  <a:lnTo>
                    <a:pt x="322" y="524"/>
                  </a:lnTo>
                  <a:cubicBezTo>
                    <a:pt x="322" y="417"/>
                    <a:pt x="417" y="310"/>
                    <a:pt x="536" y="310"/>
                  </a:cubicBezTo>
                  <a:lnTo>
                    <a:pt x="9871" y="310"/>
                  </a:lnTo>
                  <a:cubicBezTo>
                    <a:pt x="9966" y="310"/>
                    <a:pt x="10073" y="405"/>
                    <a:pt x="10073" y="524"/>
                  </a:cubicBezTo>
                  <a:lnTo>
                    <a:pt x="10073" y="3977"/>
                  </a:lnTo>
                  <a:cubicBezTo>
                    <a:pt x="10049" y="4073"/>
                    <a:pt x="10121" y="4156"/>
                    <a:pt x="10204" y="4156"/>
                  </a:cubicBezTo>
                  <a:cubicBezTo>
                    <a:pt x="10299" y="4156"/>
                    <a:pt x="10371" y="4073"/>
                    <a:pt x="10371" y="3989"/>
                  </a:cubicBezTo>
                  <a:lnTo>
                    <a:pt x="10371" y="524"/>
                  </a:lnTo>
                  <a:cubicBezTo>
                    <a:pt x="10371" y="239"/>
                    <a:pt x="10133" y="1"/>
                    <a:pt x="984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72"/>
            <p:cNvSpPr/>
            <p:nvPr/>
          </p:nvSpPr>
          <p:spPr>
            <a:xfrm>
              <a:off x="8168579" y="3016952"/>
              <a:ext cx="32" cy="32"/>
            </a:xfrm>
            <a:custGeom>
              <a:rect b="b" l="l" r="r" t="t"/>
              <a:pathLst>
                <a:path extrusionOk="0" h="1" w="1">
                  <a:moveTo>
                    <a:pt x="0" y="1"/>
                  </a:move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72"/>
            <p:cNvSpPr/>
            <p:nvPr/>
          </p:nvSpPr>
          <p:spPr>
            <a:xfrm>
              <a:off x="8168579" y="3017715"/>
              <a:ext cx="32" cy="32"/>
            </a:xfrm>
            <a:custGeom>
              <a:rect b="b" l="l" r="r" t="t"/>
              <a:pathLst>
                <a:path extrusionOk="0" h="1" w="1">
                  <a:moveTo>
                    <a:pt x="0" y="1"/>
                  </a:move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4" name="Google Shape;874;p72"/>
          <p:cNvGrpSpPr/>
          <p:nvPr/>
        </p:nvGrpSpPr>
        <p:grpSpPr>
          <a:xfrm>
            <a:off x="7065599" y="3091046"/>
            <a:ext cx="350576" cy="280454"/>
            <a:chOff x="7500054" y="2934735"/>
            <a:chExt cx="350576" cy="280454"/>
          </a:xfrm>
        </p:grpSpPr>
        <p:sp>
          <p:nvSpPr>
            <p:cNvPr id="875" name="Google Shape;875;p72"/>
            <p:cNvSpPr/>
            <p:nvPr/>
          </p:nvSpPr>
          <p:spPr>
            <a:xfrm>
              <a:off x="7571671" y="2959371"/>
              <a:ext cx="191426" cy="10249"/>
            </a:xfrm>
            <a:custGeom>
              <a:rect b="b" l="l" r="r" t="t"/>
              <a:pathLst>
                <a:path extrusionOk="0" h="322" w="6014">
                  <a:moveTo>
                    <a:pt x="156" y="0"/>
                  </a:moveTo>
                  <a:cubicBezTo>
                    <a:pt x="72" y="0"/>
                    <a:pt x="1" y="71"/>
                    <a:pt x="1" y="167"/>
                  </a:cubicBezTo>
                  <a:cubicBezTo>
                    <a:pt x="1" y="250"/>
                    <a:pt x="72" y="322"/>
                    <a:pt x="156" y="322"/>
                  </a:cubicBezTo>
                  <a:lnTo>
                    <a:pt x="5847" y="322"/>
                  </a:lnTo>
                  <a:cubicBezTo>
                    <a:pt x="5930" y="322"/>
                    <a:pt x="6014" y="250"/>
                    <a:pt x="6014" y="167"/>
                  </a:cubicBezTo>
                  <a:cubicBezTo>
                    <a:pt x="6014" y="71"/>
                    <a:pt x="5930" y="0"/>
                    <a:pt x="584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72"/>
            <p:cNvSpPr/>
            <p:nvPr/>
          </p:nvSpPr>
          <p:spPr>
            <a:xfrm>
              <a:off x="7500054" y="2934735"/>
              <a:ext cx="350576" cy="280454"/>
            </a:xfrm>
            <a:custGeom>
              <a:rect b="b" l="l" r="r" t="t"/>
              <a:pathLst>
                <a:path extrusionOk="0" h="8811" w="11014">
                  <a:moveTo>
                    <a:pt x="1501" y="310"/>
                  </a:moveTo>
                  <a:lnTo>
                    <a:pt x="1501" y="1560"/>
                  </a:lnTo>
                  <a:lnTo>
                    <a:pt x="310" y="1560"/>
                  </a:lnTo>
                  <a:lnTo>
                    <a:pt x="310" y="417"/>
                  </a:lnTo>
                  <a:cubicBezTo>
                    <a:pt x="310" y="357"/>
                    <a:pt x="358" y="310"/>
                    <a:pt x="417" y="310"/>
                  </a:cubicBezTo>
                  <a:close/>
                  <a:moveTo>
                    <a:pt x="8990" y="310"/>
                  </a:moveTo>
                  <a:cubicBezTo>
                    <a:pt x="9049" y="310"/>
                    <a:pt x="9097" y="357"/>
                    <a:pt x="9097" y="417"/>
                  </a:cubicBezTo>
                  <a:lnTo>
                    <a:pt x="9097" y="1560"/>
                  </a:lnTo>
                  <a:lnTo>
                    <a:pt x="1834" y="1560"/>
                  </a:lnTo>
                  <a:lnTo>
                    <a:pt x="1834" y="310"/>
                  </a:lnTo>
                  <a:close/>
                  <a:moveTo>
                    <a:pt x="10419" y="3453"/>
                  </a:moveTo>
                  <a:cubicBezTo>
                    <a:pt x="10561" y="3453"/>
                    <a:pt x="10704" y="3572"/>
                    <a:pt x="10704" y="3739"/>
                  </a:cubicBezTo>
                  <a:cubicBezTo>
                    <a:pt x="10704" y="3893"/>
                    <a:pt x="10561" y="4013"/>
                    <a:pt x="10419" y="4013"/>
                  </a:cubicBezTo>
                  <a:cubicBezTo>
                    <a:pt x="10264" y="4013"/>
                    <a:pt x="10133" y="3893"/>
                    <a:pt x="10133" y="3739"/>
                  </a:cubicBezTo>
                  <a:cubicBezTo>
                    <a:pt x="10133" y="3572"/>
                    <a:pt x="10252" y="3453"/>
                    <a:pt x="10419" y="3453"/>
                  </a:cubicBezTo>
                  <a:close/>
                  <a:moveTo>
                    <a:pt x="6537" y="4786"/>
                  </a:moveTo>
                  <a:cubicBezTo>
                    <a:pt x="6680" y="4786"/>
                    <a:pt x="6811" y="4906"/>
                    <a:pt x="6811" y="5072"/>
                  </a:cubicBezTo>
                  <a:cubicBezTo>
                    <a:pt x="6811" y="5239"/>
                    <a:pt x="6680" y="5358"/>
                    <a:pt x="6537" y="5358"/>
                  </a:cubicBezTo>
                  <a:cubicBezTo>
                    <a:pt x="6382" y="5358"/>
                    <a:pt x="6251" y="5239"/>
                    <a:pt x="6251" y="5072"/>
                  </a:cubicBezTo>
                  <a:cubicBezTo>
                    <a:pt x="6251" y="4906"/>
                    <a:pt x="6370" y="4786"/>
                    <a:pt x="6537" y="4786"/>
                  </a:cubicBezTo>
                  <a:close/>
                  <a:moveTo>
                    <a:pt x="8240" y="6156"/>
                  </a:moveTo>
                  <a:cubicBezTo>
                    <a:pt x="8394" y="6156"/>
                    <a:pt x="8525" y="6275"/>
                    <a:pt x="8525" y="6441"/>
                  </a:cubicBezTo>
                  <a:cubicBezTo>
                    <a:pt x="8525" y="6608"/>
                    <a:pt x="8394" y="6727"/>
                    <a:pt x="8240" y="6727"/>
                  </a:cubicBezTo>
                  <a:cubicBezTo>
                    <a:pt x="8097" y="6727"/>
                    <a:pt x="7966" y="6608"/>
                    <a:pt x="7966" y="6441"/>
                  </a:cubicBezTo>
                  <a:cubicBezTo>
                    <a:pt x="7966" y="6299"/>
                    <a:pt x="8073" y="6156"/>
                    <a:pt x="8240" y="6156"/>
                  </a:cubicBezTo>
                  <a:close/>
                  <a:moveTo>
                    <a:pt x="4811" y="6382"/>
                  </a:moveTo>
                  <a:cubicBezTo>
                    <a:pt x="4954" y="6382"/>
                    <a:pt x="5085" y="6501"/>
                    <a:pt x="5085" y="6668"/>
                  </a:cubicBezTo>
                  <a:cubicBezTo>
                    <a:pt x="5085" y="6834"/>
                    <a:pt x="4954" y="6953"/>
                    <a:pt x="4811" y="6953"/>
                  </a:cubicBezTo>
                  <a:cubicBezTo>
                    <a:pt x="4656" y="6953"/>
                    <a:pt x="4525" y="6834"/>
                    <a:pt x="4525" y="6668"/>
                  </a:cubicBezTo>
                  <a:cubicBezTo>
                    <a:pt x="4525" y="6501"/>
                    <a:pt x="4644" y="6382"/>
                    <a:pt x="4811" y="6382"/>
                  </a:cubicBezTo>
                  <a:close/>
                  <a:moveTo>
                    <a:pt x="417" y="0"/>
                  </a:moveTo>
                  <a:cubicBezTo>
                    <a:pt x="179" y="0"/>
                    <a:pt x="1" y="143"/>
                    <a:pt x="1" y="417"/>
                  </a:cubicBezTo>
                  <a:lnTo>
                    <a:pt x="1" y="8382"/>
                  </a:lnTo>
                  <a:cubicBezTo>
                    <a:pt x="1" y="8620"/>
                    <a:pt x="191" y="8787"/>
                    <a:pt x="417" y="8787"/>
                  </a:cubicBezTo>
                  <a:lnTo>
                    <a:pt x="4513" y="8787"/>
                  </a:lnTo>
                  <a:cubicBezTo>
                    <a:pt x="4596" y="8787"/>
                    <a:pt x="4668" y="8715"/>
                    <a:pt x="4668" y="8632"/>
                  </a:cubicBezTo>
                  <a:cubicBezTo>
                    <a:pt x="4668" y="8537"/>
                    <a:pt x="4596" y="8465"/>
                    <a:pt x="4513" y="8465"/>
                  </a:cubicBezTo>
                  <a:lnTo>
                    <a:pt x="417" y="8465"/>
                  </a:lnTo>
                  <a:cubicBezTo>
                    <a:pt x="358" y="8465"/>
                    <a:pt x="310" y="8418"/>
                    <a:pt x="310" y="8358"/>
                  </a:cubicBezTo>
                  <a:lnTo>
                    <a:pt x="310" y="1869"/>
                  </a:lnTo>
                  <a:lnTo>
                    <a:pt x="9073" y="1869"/>
                  </a:lnTo>
                  <a:lnTo>
                    <a:pt x="9073" y="5144"/>
                  </a:lnTo>
                  <a:lnTo>
                    <a:pt x="8502" y="5894"/>
                  </a:lnTo>
                  <a:cubicBezTo>
                    <a:pt x="8418" y="5846"/>
                    <a:pt x="8335" y="5834"/>
                    <a:pt x="8240" y="5834"/>
                  </a:cubicBezTo>
                  <a:cubicBezTo>
                    <a:pt x="8109" y="5834"/>
                    <a:pt x="7978" y="5870"/>
                    <a:pt x="7871" y="5965"/>
                  </a:cubicBezTo>
                  <a:lnTo>
                    <a:pt x="7073" y="5322"/>
                  </a:lnTo>
                  <a:cubicBezTo>
                    <a:pt x="7109" y="5251"/>
                    <a:pt x="7132" y="5156"/>
                    <a:pt x="7132" y="5060"/>
                  </a:cubicBezTo>
                  <a:cubicBezTo>
                    <a:pt x="7132" y="4727"/>
                    <a:pt x="6859" y="4441"/>
                    <a:pt x="6513" y="4441"/>
                  </a:cubicBezTo>
                  <a:cubicBezTo>
                    <a:pt x="6192" y="4441"/>
                    <a:pt x="5906" y="4715"/>
                    <a:pt x="5906" y="5060"/>
                  </a:cubicBezTo>
                  <a:cubicBezTo>
                    <a:pt x="5906" y="5167"/>
                    <a:pt x="5942" y="5263"/>
                    <a:pt x="5978" y="5358"/>
                  </a:cubicBezTo>
                  <a:lnTo>
                    <a:pt x="5108" y="6144"/>
                  </a:lnTo>
                  <a:cubicBezTo>
                    <a:pt x="5013" y="6084"/>
                    <a:pt x="4906" y="6049"/>
                    <a:pt x="4787" y="6049"/>
                  </a:cubicBezTo>
                  <a:cubicBezTo>
                    <a:pt x="4465" y="6049"/>
                    <a:pt x="4180" y="6322"/>
                    <a:pt x="4180" y="6668"/>
                  </a:cubicBezTo>
                  <a:cubicBezTo>
                    <a:pt x="4180" y="6989"/>
                    <a:pt x="4454" y="7275"/>
                    <a:pt x="4787" y="7275"/>
                  </a:cubicBezTo>
                  <a:cubicBezTo>
                    <a:pt x="5132" y="7275"/>
                    <a:pt x="5406" y="7001"/>
                    <a:pt x="5406" y="6668"/>
                  </a:cubicBezTo>
                  <a:cubicBezTo>
                    <a:pt x="5406" y="6560"/>
                    <a:pt x="5370" y="6465"/>
                    <a:pt x="5323" y="6382"/>
                  </a:cubicBezTo>
                  <a:lnTo>
                    <a:pt x="6204" y="5572"/>
                  </a:lnTo>
                  <a:cubicBezTo>
                    <a:pt x="6299" y="5620"/>
                    <a:pt x="6394" y="5656"/>
                    <a:pt x="6501" y="5656"/>
                  </a:cubicBezTo>
                  <a:cubicBezTo>
                    <a:pt x="6620" y="5656"/>
                    <a:pt x="6740" y="5620"/>
                    <a:pt x="6835" y="5548"/>
                  </a:cubicBezTo>
                  <a:lnTo>
                    <a:pt x="7644" y="6203"/>
                  </a:lnTo>
                  <a:cubicBezTo>
                    <a:pt x="7621" y="6263"/>
                    <a:pt x="7609" y="6334"/>
                    <a:pt x="7609" y="6406"/>
                  </a:cubicBezTo>
                  <a:cubicBezTo>
                    <a:pt x="7609" y="6739"/>
                    <a:pt x="7871" y="7025"/>
                    <a:pt x="8216" y="7025"/>
                  </a:cubicBezTo>
                  <a:cubicBezTo>
                    <a:pt x="8561" y="7025"/>
                    <a:pt x="8823" y="6751"/>
                    <a:pt x="8823" y="6406"/>
                  </a:cubicBezTo>
                  <a:cubicBezTo>
                    <a:pt x="8823" y="6287"/>
                    <a:pt x="8799" y="6168"/>
                    <a:pt x="8716" y="6084"/>
                  </a:cubicBezTo>
                  <a:lnTo>
                    <a:pt x="9061" y="5656"/>
                  </a:lnTo>
                  <a:lnTo>
                    <a:pt x="9061" y="8382"/>
                  </a:lnTo>
                  <a:cubicBezTo>
                    <a:pt x="9061" y="8442"/>
                    <a:pt x="9014" y="8477"/>
                    <a:pt x="8954" y="8477"/>
                  </a:cubicBezTo>
                  <a:lnTo>
                    <a:pt x="5227" y="8477"/>
                  </a:lnTo>
                  <a:cubicBezTo>
                    <a:pt x="5132" y="8477"/>
                    <a:pt x="5061" y="8561"/>
                    <a:pt x="5061" y="8644"/>
                  </a:cubicBezTo>
                  <a:cubicBezTo>
                    <a:pt x="5061" y="8739"/>
                    <a:pt x="5132" y="8811"/>
                    <a:pt x="5227" y="8811"/>
                  </a:cubicBezTo>
                  <a:lnTo>
                    <a:pt x="8954" y="8811"/>
                  </a:lnTo>
                  <a:cubicBezTo>
                    <a:pt x="9192" y="8811"/>
                    <a:pt x="9371" y="8620"/>
                    <a:pt x="9371" y="8394"/>
                  </a:cubicBezTo>
                  <a:lnTo>
                    <a:pt x="9371" y="5287"/>
                  </a:lnTo>
                  <a:lnTo>
                    <a:pt x="10145" y="4298"/>
                  </a:lnTo>
                  <a:cubicBezTo>
                    <a:pt x="10228" y="4334"/>
                    <a:pt x="10299" y="4346"/>
                    <a:pt x="10383" y="4346"/>
                  </a:cubicBezTo>
                  <a:cubicBezTo>
                    <a:pt x="10716" y="4346"/>
                    <a:pt x="10990" y="4072"/>
                    <a:pt x="10990" y="3739"/>
                  </a:cubicBezTo>
                  <a:cubicBezTo>
                    <a:pt x="11014" y="3405"/>
                    <a:pt x="10740" y="3131"/>
                    <a:pt x="10419" y="3131"/>
                  </a:cubicBezTo>
                  <a:cubicBezTo>
                    <a:pt x="10085" y="3131"/>
                    <a:pt x="9811" y="3405"/>
                    <a:pt x="9811" y="3751"/>
                  </a:cubicBezTo>
                  <a:cubicBezTo>
                    <a:pt x="9811" y="3882"/>
                    <a:pt x="9847" y="4001"/>
                    <a:pt x="9930" y="4108"/>
                  </a:cubicBezTo>
                  <a:lnTo>
                    <a:pt x="9407" y="4763"/>
                  </a:lnTo>
                  <a:lnTo>
                    <a:pt x="9407" y="381"/>
                  </a:lnTo>
                  <a:cubicBezTo>
                    <a:pt x="9407" y="191"/>
                    <a:pt x="9276" y="0"/>
                    <a:pt x="899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72"/>
            <p:cNvSpPr/>
            <p:nvPr/>
          </p:nvSpPr>
          <p:spPr>
            <a:xfrm>
              <a:off x="7539459" y="3074564"/>
              <a:ext cx="82663" cy="10249"/>
            </a:xfrm>
            <a:custGeom>
              <a:rect b="b" l="l" r="r" t="t"/>
              <a:pathLst>
                <a:path extrusionOk="0" h="322" w="2597">
                  <a:moveTo>
                    <a:pt x="156" y="1"/>
                  </a:moveTo>
                  <a:cubicBezTo>
                    <a:pt x="72" y="1"/>
                    <a:pt x="1" y="72"/>
                    <a:pt x="1" y="155"/>
                  </a:cubicBezTo>
                  <a:cubicBezTo>
                    <a:pt x="1" y="251"/>
                    <a:pt x="72" y="322"/>
                    <a:pt x="156" y="322"/>
                  </a:cubicBezTo>
                  <a:lnTo>
                    <a:pt x="2442" y="322"/>
                  </a:lnTo>
                  <a:cubicBezTo>
                    <a:pt x="2525" y="322"/>
                    <a:pt x="2596" y="251"/>
                    <a:pt x="2596" y="155"/>
                  </a:cubicBezTo>
                  <a:cubicBezTo>
                    <a:pt x="2596" y="72"/>
                    <a:pt x="2525" y="1"/>
                    <a:pt x="244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72"/>
            <p:cNvSpPr/>
            <p:nvPr/>
          </p:nvSpPr>
          <p:spPr>
            <a:xfrm>
              <a:off x="7539459" y="3099582"/>
              <a:ext cx="82663" cy="10249"/>
            </a:xfrm>
            <a:custGeom>
              <a:rect b="b" l="l" r="r" t="t"/>
              <a:pathLst>
                <a:path extrusionOk="0" h="322" w="2597">
                  <a:moveTo>
                    <a:pt x="156" y="0"/>
                  </a:moveTo>
                  <a:cubicBezTo>
                    <a:pt x="72" y="0"/>
                    <a:pt x="1" y="72"/>
                    <a:pt x="1" y="167"/>
                  </a:cubicBezTo>
                  <a:cubicBezTo>
                    <a:pt x="1" y="250"/>
                    <a:pt x="72" y="322"/>
                    <a:pt x="156" y="322"/>
                  </a:cubicBezTo>
                  <a:lnTo>
                    <a:pt x="2442" y="322"/>
                  </a:lnTo>
                  <a:cubicBezTo>
                    <a:pt x="2525" y="322"/>
                    <a:pt x="2596" y="250"/>
                    <a:pt x="2596" y="167"/>
                  </a:cubicBezTo>
                  <a:cubicBezTo>
                    <a:pt x="2596" y="72"/>
                    <a:pt x="2525" y="0"/>
                    <a:pt x="244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72"/>
            <p:cNvSpPr/>
            <p:nvPr/>
          </p:nvSpPr>
          <p:spPr>
            <a:xfrm>
              <a:off x="7539459" y="3124601"/>
              <a:ext cx="82663" cy="10631"/>
            </a:xfrm>
            <a:custGeom>
              <a:rect b="b" l="l" r="r" t="t"/>
              <a:pathLst>
                <a:path extrusionOk="0" h="334" w="2597">
                  <a:moveTo>
                    <a:pt x="156" y="0"/>
                  </a:moveTo>
                  <a:cubicBezTo>
                    <a:pt x="72" y="0"/>
                    <a:pt x="1" y="72"/>
                    <a:pt x="1" y="167"/>
                  </a:cubicBezTo>
                  <a:cubicBezTo>
                    <a:pt x="1" y="250"/>
                    <a:pt x="72" y="334"/>
                    <a:pt x="156" y="334"/>
                  </a:cubicBezTo>
                  <a:lnTo>
                    <a:pt x="2442" y="334"/>
                  </a:lnTo>
                  <a:cubicBezTo>
                    <a:pt x="2525" y="334"/>
                    <a:pt x="2596" y="250"/>
                    <a:pt x="2596" y="167"/>
                  </a:cubicBezTo>
                  <a:cubicBezTo>
                    <a:pt x="2596" y="72"/>
                    <a:pt x="2525" y="0"/>
                    <a:pt x="244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72"/>
            <p:cNvSpPr/>
            <p:nvPr/>
          </p:nvSpPr>
          <p:spPr>
            <a:xfrm>
              <a:off x="7539459" y="3149587"/>
              <a:ext cx="82663" cy="10663"/>
            </a:xfrm>
            <a:custGeom>
              <a:rect b="b" l="l" r="r" t="t"/>
              <a:pathLst>
                <a:path extrusionOk="0" h="335" w="2597">
                  <a:moveTo>
                    <a:pt x="156" y="1"/>
                  </a:moveTo>
                  <a:cubicBezTo>
                    <a:pt x="72" y="1"/>
                    <a:pt x="1" y="84"/>
                    <a:pt x="1" y="168"/>
                  </a:cubicBezTo>
                  <a:cubicBezTo>
                    <a:pt x="1" y="263"/>
                    <a:pt x="72" y="334"/>
                    <a:pt x="156" y="334"/>
                  </a:cubicBezTo>
                  <a:lnTo>
                    <a:pt x="2442" y="334"/>
                  </a:lnTo>
                  <a:cubicBezTo>
                    <a:pt x="2525" y="334"/>
                    <a:pt x="2596" y="263"/>
                    <a:pt x="2596" y="168"/>
                  </a:cubicBezTo>
                  <a:cubicBezTo>
                    <a:pt x="2596" y="84"/>
                    <a:pt x="2525" y="1"/>
                    <a:pt x="244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72"/>
            <p:cNvSpPr/>
            <p:nvPr/>
          </p:nvSpPr>
          <p:spPr>
            <a:xfrm>
              <a:off x="7539459" y="3174988"/>
              <a:ext cx="82663" cy="10281"/>
            </a:xfrm>
            <a:custGeom>
              <a:rect b="b" l="l" r="r" t="t"/>
              <a:pathLst>
                <a:path extrusionOk="0" h="323" w="2597">
                  <a:moveTo>
                    <a:pt x="156" y="1"/>
                  </a:moveTo>
                  <a:cubicBezTo>
                    <a:pt x="72" y="1"/>
                    <a:pt x="1" y="72"/>
                    <a:pt x="1" y="155"/>
                  </a:cubicBezTo>
                  <a:cubicBezTo>
                    <a:pt x="1" y="251"/>
                    <a:pt x="72" y="322"/>
                    <a:pt x="156" y="322"/>
                  </a:cubicBezTo>
                  <a:lnTo>
                    <a:pt x="2442" y="322"/>
                  </a:lnTo>
                  <a:cubicBezTo>
                    <a:pt x="2525" y="322"/>
                    <a:pt x="2596" y="251"/>
                    <a:pt x="2596" y="155"/>
                  </a:cubicBezTo>
                  <a:cubicBezTo>
                    <a:pt x="2596" y="72"/>
                    <a:pt x="2525" y="1"/>
                    <a:pt x="244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72"/>
            <p:cNvSpPr/>
            <p:nvPr/>
          </p:nvSpPr>
          <p:spPr>
            <a:xfrm>
              <a:off x="7539459" y="3011286"/>
              <a:ext cx="220614" cy="47395"/>
            </a:xfrm>
            <a:custGeom>
              <a:rect b="b" l="l" r="r" t="t"/>
              <a:pathLst>
                <a:path extrusionOk="0" h="1489" w="6931">
                  <a:moveTo>
                    <a:pt x="418" y="0"/>
                  </a:moveTo>
                  <a:cubicBezTo>
                    <a:pt x="179" y="0"/>
                    <a:pt x="1" y="191"/>
                    <a:pt x="1" y="417"/>
                  </a:cubicBezTo>
                  <a:lnTo>
                    <a:pt x="1" y="1072"/>
                  </a:lnTo>
                  <a:cubicBezTo>
                    <a:pt x="1" y="1310"/>
                    <a:pt x="191" y="1488"/>
                    <a:pt x="418" y="1488"/>
                  </a:cubicBezTo>
                  <a:lnTo>
                    <a:pt x="3251" y="1488"/>
                  </a:lnTo>
                  <a:cubicBezTo>
                    <a:pt x="3346" y="1488"/>
                    <a:pt x="3418" y="1417"/>
                    <a:pt x="3418" y="1322"/>
                  </a:cubicBezTo>
                  <a:cubicBezTo>
                    <a:pt x="3418" y="1238"/>
                    <a:pt x="3346" y="1167"/>
                    <a:pt x="3251" y="1167"/>
                  </a:cubicBezTo>
                  <a:lnTo>
                    <a:pt x="418" y="1167"/>
                  </a:lnTo>
                  <a:cubicBezTo>
                    <a:pt x="358" y="1167"/>
                    <a:pt x="310" y="1119"/>
                    <a:pt x="310" y="1060"/>
                  </a:cubicBezTo>
                  <a:lnTo>
                    <a:pt x="310" y="405"/>
                  </a:lnTo>
                  <a:cubicBezTo>
                    <a:pt x="310" y="345"/>
                    <a:pt x="358" y="298"/>
                    <a:pt x="418" y="298"/>
                  </a:cubicBezTo>
                  <a:lnTo>
                    <a:pt x="6502" y="298"/>
                  </a:lnTo>
                  <a:cubicBezTo>
                    <a:pt x="6561" y="298"/>
                    <a:pt x="6609" y="345"/>
                    <a:pt x="6609" y="405"/>
                  </a:cubicBezTo>
                  <a:lnTo>
                    <a:pt x="6609" y="1060"/>
                  </a:lnTo>
                  <a:cubicBezTo>
                    <a:pt x="6609" y="1119"/>
                    <a:pt x="6561" y="1167"/>
                    <a:pt x="6502" y="1167"/>
                  </a:cubicBezTo>
                  <a:lnTo>
                    <a:pt x="4013" y="1167"/>
                  </a:lnTo>
                  <a:cubicBezTo>
                    <a:pt x="3930" y="1167"/>
                    <a:pt x="3847" y="1238"/>
                    <a:pt x="3847" y="1322"/>
                  </a:cubicBezTo>
                  <a:cubicBezTo>
                    <a:pt x="3847" y="1417"/>
                    <a:pt x="3930" y="1488"/>
                    <a:pt x="4013" y="1488"/>
                  </a:cubicBezTo>
                  <a:lnTo>
                    <a:pt x="6502" y="1488"/>
                  </a:lnTo>
                  <a:cubicBezTo>
                    <a:pt x="6740" y="1488"/>
                    <a:pt x="6918" y="1298"/>
                    <a:pt x="6918" y="1072"/>
                  </a:cubicBezTo>
                  <a:lnTo>
                    <a:pt x="6918" y="417"/>
                  </a:lnTo>
                  <a:cubicBezTo>
                    <a:pt x="6930" y="203"/>
                    <a:pt x="6740" y="0"/>
                    <a:pt x="650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blipFill>
          <a:blip r:embed="rId3">
            <a:alphaModFix/>
          </a:blip>
          <a:stretch>
            <a:fillRect/>
          </a:stretch>
        </a:blipFill>
      </p:bgPr>
    </p:bg>
    <p:spTree>
      <p:nvGrpSpPr>
        <p:cNvPr id="886" name="Shape 886"/>
        <p:cNvGrpSpPr/>
        <p:nvPr/>
      </p:nvGrpSpPr>
      <p:grpSpPr>
        <a:xfrm>
          <a:off x="0" y="0"/>
          <a:ext cx="0" cy="0"/>
          <a:chOff x="0" y="0"/>
          <a:chExt cx="0" cy="0"/>
        </a:xfrm>
      </p:grpSpPr>
      <p:pic>
        <p:nvPicPr>
          <p:cNvPr id="887" name="Google Shape;887;p73"/>
          <p:cNvPicPr preferRelativeResize="0"/>
          <p:nvPr/>
        </p:nvPicPr>
        <p:blipFill rotWithShape="1">
          <a:blip r:embed="rId4">
            <a:alphaModFix/>
          </a:blip>
          <a:srcRect b="19858" l="0" r="0" t="0"/>
          <a:stretch/>
        </p:blipFill>
        <p:spPr>
          <a:xfrm flipH="1" rot="385231">
            <a:off x="1632746" y="-909112"/>
            <a:ext cx="9144005" cy="4104224"/>
          </a:xfrm>
          <a:prstGeom prst="rect">
            <a:avLst/>
          </a:prstGeom>
          <a:noFill/>
          <a:ln>
            <a:noFill/>
          </a:ln>
        </p:spPr>
      </p:pic>
      <p:sp>
        <p:nvSpPr>
          <p:cNvPr id="888" name="Google Shape;888;p73"/>
          <p:cNvSpPr txBox="1"/>
          <p:nvPr>
            <p:ph type="title"/>
          </p:nvPr>
        </p:nvSpPr>
        <p:spPr>
          <a:xfrm>
            <a:off x="3335700" y="872300"/>
            <a:ext cx="5095200" cy="1146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Uma foto vale mais que mil palavras</a:t>
            </a:r>
            <a:endParaRPr/>
          </a:p>
        </p:txBody>
      </p:sp>
      <p:pic>
        <p:nvPicPr>
          <p:cNvPr id="889" name="Google Shape;889;p73"/>
          <p:cNvPicPr preferRelativeResize="0"/>
          <p:nvPr/>
        </p:nvPicPr>
        <p:blipFill rotWithShape="1">
          <a:blip r:embed="rId5">
            <a:alphaModFix/>
          </a:blip>
          <a:srcRect b="26847" l="0" r="0" t="0"/>
          <a:stretch/>
        </p:blipFill>
        <p:spPr>
          <a:xfrm flipH="1" rot="9000000">
            <a:off x="478073" y="5242191"/>
            <a:ext cx="9144004" cy="374632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chemeClr val="lt1"/>
        </a:solidFill>
      </p:bgPr>
    </p:bg>
    <p:spTree>
      <p:nvGrpSpPr>
        <p:cNvPr id="893" name="Shape 893"/>
        <p:cNvGrpSpPr/>
        <p:nvPr/>
      </p:nvGrpSpPr>
      <p:grpSpPr>
        <a:xfrm>
          <a:off x="0" y="0"/>
          <a:ext cx="0" cy="0"/>
          <a:chOff x="0" y="0"/>
          <a:chExt cx="0" cy="0"/>
        </a:xfrm>
      </p:grpSpPr>
      <p:pic>
        <p:nvPicPr>
          <p:cNvPr id="894" name="Google Shape;894;p74"/>
          <p:cNvPicPr preferRelativeResize="0"/>
          <p:nvPr/>
        </p:nvPicPr>
        <p:blipFill rotWithShape="1">
          <a:blip r:embed="rId3">
            <a:alphaModFix/>
          </a:blip>
          <a:srcRect b="0" l="34915" r="5297" t="0"/>
          <a:stretch/>
        </p:blipFill>
        <p:spPr>
          <a:xfrm>
            <a:off x="390350" y="440762"/>
            <a:ext cx="3869102" cy="4306726"/>
          </a:xfrm>
          <a:prstGeom prst="rect">
            <a:avLst/>
          </a:prstGeom>
          <a:noFill/>
          <a:ln>
            <a:noFill/>
          </a:ln>
        </p:spPr>
      </p:pic>
      <p:sp>
        <p:nvSpPr>
          <p:cNvPr id="895" name="Google Shape;895;p74"/>
          <p:cNvSpPr/>
          <p:nvPr/>
        </p:nvSpPr>
        <p:spPr>
          <a:xfrm flipH="1" rot="-5400000">
            <a:off x="-152400" y="560813"/>
            <a:ext cx="4841719" cy="4021882"/>
          </a:xfrm>
          <a:custGeom>
            <a:rect b="b" l="l" r="r" t="t"/>
            <a:pathLst>
              <a:path extrusionOk="0" h="51765" w="62317">
                <a:moveTo>
                  <a:pt x="58853" y="23688"/>
                </a:moveTo>
                <a:cubicBezTo>
                  <a:pt x="58900" y="23688"/>
                  <a:pt x="58901" y="23744"/>
                  <a:pt x="58915" y="23773"/>
                </a:cubicBezTo>
                <a:cubicBezTo>
                  <a:pt x="58915" y="23824"/>
                  <a:pt x="58915" y="23873"/>
                  <a:pt x="58866" y="23891"/>
                </a:cubicBezTo>
                <a:cubicBezTo>
                  <a:pt x="58815" y="23891"/>
                  <a:pt x="58799" y="23840"/>
                  <a:pt x="58782" y="23807"/>
                </a:cubicBezTo>
                <a:cubicBezTo>
                  <a:pt x="58766" y="23757"/>
                  <a:pt x="58782" y="23707"/>
                  <a:pt x="58833" y="23691"/>
                </a:cubicBezTo>
                <a:cubicBezTo>
                  <a:pt x="58840" y="23689"/>
                  <a:pt x="58847" y="23688"/>
                  <a:pt x="58853" y="23688"/>
                </a:cubicBezTo>
                <a:close/>
                <a:moveTo>
                  <a:pt x="47646" y="3919"/>
                </a:moveTo>
                <a:cubicBezTo>
                  <a:pt x="48263" y="3935"/>
                  <a:pt x="48846" y="4102"/>
                  <a:pt x="49446" y="4135"/>
                </a:cubicBezTo>
                <a:cubicBezTo>
                  <a:pt x="49746" y="4135"/>
                  <a:pt x="50064" y="4319"/>
                  <a:pt x="50346" y="4468"/>
                </a:cubicBezTo>
                <a:cubicBezTo>
                  <a:pt x="50556" y="4582"/>
                  <a:pt x="50719" y="4787"/>
                  <a:pt x="50999" y="4787"/>
                </a:cubicBezTo>
                <a:cubicBezTo>
                  <a:pt x="51010" y="4787"/>
                  <a:pt x="51020" y="4786"/>
                  <a:pt x="51031" y="4786"/>
                </a:cubicBezTo>
                <a:cubicBezTo>
                  <a:pt x="51064" y="4786"/>
                  <a:pt x="51131" y="4853"/>
                  <a:pt x="51147" y="4902"/>
                </a:cubicBezTo>
                <a:cubicBezTo>
                  <a:pt x="51264" y="5235"/>
                  <a:pt x="51547" y="5453"/>
                  <a:pt x="51764" y="5719"/>
                </a:cubicBezTo>
                <a:cubicBezTo>
                  <a:pt x="52098" y="5936"/>
                  <a:pt x="52464" y="6120"/>
                  <a:pt x="52731" y="6436"/>
                </a:cubicBezTo>
                <a:cubicBezTo>
                  <a:pt x="52947" y="6686"/>
                  <a:pt x="53065" y="6953"/>
                  <a:pt x="53181" y="7269"/>
                </a:cubicBezTo>
                <a:cubicBezTo>
                  <a:pt x="53331" y="7653"/>
                  <a:pt x="53465" y="8053"/>
                  <a:pt x="53631" y="8453"/>
                </a:cubicBezTo>
                <a:cubicBezTo>
                  <a:pt x="53698" y="8587"/>
                  <a:pt x="53781" y="8736"/>
                  <a:pt x="53747" y="8903"/>
                </a:cubicBezTo>
                <a:cubicBezTo>
                  <a:pt x="53647" y="9287"/>
                  <a:pt x="53581" y="9654"/>
                  <a:pt x="53631" y="10070"/>
                </a:cubicBezTo>
                <a:cubicBezTo>
                  <a:pt x="53665" y="10387"/>
                  <a:pt x="53681" y="10687"/>
                  <a:pt x="53814" y="10970"/>
                </a:cubicBezTo>
                <a:cubicBezTo>
                  <a:pt x="53831" y="11288"/>
                  <a:pt x="53865" y="11604"/>
                  <a:pt x="53747" y="11921"/>
                </a:cubicBezTo>
                <a:lnTo>
                  <a:pt x="53747" y="12288"/>
                </a:lnTo>
                <a:cubicBezTo>
                  <a:pt x="54014" y="12988"/>
                  <a:pt x="53998" y="13988"/>
                  <a:pt x="53281" y="14538"/>
                </a:cubicBezTo>
                <a:cubicBezTo>
                  <a:pt x="53317" y="14566"/>
                  <a:pt x="53352" y="14576"/>
                  <a:pt x="53386" y="14576"/>
                </a:cubicBezTo>
                <a:cubicBezTo>
                  <a:pt x="53470" y="14576"/>
                  <a:pt x="53550" y="14517"/>
                  <a:pt x="53634" y="14517"/>
                </a:cubicBezTo>
                <a:cubicBezTo>
                  <a:pt x="53660" y="14517"/>
                  <a:pt x="53687" y="14523"/>
                  <a:pt x="53714" y="14538"/>
                </a:cubicBezTo>
                <a:cubicBezTo>
                  <a:pt x="53555" y="14673"/>
                  <a:pt x="53378" y="14691"/>
                  <a:pt x="53203" y="14691"/>
                </a:cubicBezTo>
                <a:cubicBezTo>
                  <a:pt x="53139" y="14691"/>
                  <a:pt x="53076" y="14688"/>
                  <a:pt x="53014" y="14688"/>
                </a:cubicBezTo>
                <a:cubicBezTo>
                  <a:pt x="52780" y="14688"/>
                  <a:pt x="52831" y="14804"/>
                  <a:pt x="52864" y="14938"/>
                </a:cubicBezTo>
                <a:cubicBezTo>
                  <a:pt x="52931" y="15138"/>
                  <a:pt x="53081" y="15255"/>
                  <a:pt x="53198" y="15405"/>
                </a:cubicBezTo>
                <a:cubicBezTo>
                  <a:pt x="53547" y="15838"/>
                  <a:pt x="54131" y="15838"/>
                  <a:pt x="54481" y="16205"/>
                </a:cubicBezTo>
                <a:cubicBezTo>
                  <a:pt x="54814" y="16455"/>
                  <a:pt x="55165" y="16705"/>
                  <a:pt x="55498" y="16972"/>
                </a:cubicBezTo>
                <a:cubicBezTo>
                  <a:pt x="55732" y="17172"/>
                  <a:pt x="55932" y="17405"/>
                  <a:pt x="56065" y="17705"/>
                </a:cubicBezTo>
                <a:cubicBezTo>
                  <a:pt x="56148" y="17923"/>
                  <a:pt x="56265" y="18139"/>
                  <a:pt x="56415" y="18339"/>
                </a:cubicBezTo>
                <a:cubicBezTo>
                  <a:pt x="56715" y="18423"/>
                  <a:pt x="56899" y="18605"/>
                  <a:pt x="56915" y="18923"/>
                </a:cubicBezTo>
                <a:cubicBezTo>
                  <a:pt x="57015" y="19156"/>
                  <a:pt x="57232" y="19306"/>
                  <a:pt x="57166" y="19606"/>
                </a:cubicBezTo>
                <a:cubicBezTo>
                  <a:pt x="57148" y="19756"/>
                  <a:pt x="57315" y="19872"/>
                  <a:pt x="57448" y="19956"/>
                </a:cubicBezTo>
                <a:cubicBezTo>
                  <a:pt x="57515" y="20139"/>
                  <a:pt x="57332" y="20206"/>
                  <a:pt x="57299" y="20339"/>
                </a:cubicBezTo>
                <a:cubicBezTo>
                  <a:pt x="57132" y="20623"/>
                  <a:pt x="57432" y="20723"/>
                  <a:pt x="57515" y="20923"/>
                </a:cubicBezTo>
                <a:cubicBezTo>
                  <a:pt x="57782" y="21190"/>
                  <a:pt x="57732" y="21623"/>
                  <a:pt x="58066" y="21857"/>
                </a:cubicBezTo>
                <a:cubicBezTo>
                  <a:pt x="58132" y="21906"/>
                  <a:pt x="58082" y="21990"/>
                  <a:pt x="58032" y="22057"/>
                </a:cubicBezTo>
                <a:cubicBezTo>
                  <a:pt x="57948" y="22157"/>
                  <a:pt x="57966" y="22273"/>
                  <a:pt x="57948" y="22406"/>
                </a:cubicBezTo>
                <a:cubicBezTo>
                  <a:pt x="57948" y="22506"/>
                  <a:pt x="57966" y="22624"/>
                  <a:pt x="58066" y="22673"/>
                </a:cubicBezTo>
                <a:cubicBezTo>
                  <a:pt x="58199" y="22740"/>
                  <a:pt x="58148" y="22824"/>
                  <a:pt x="58099" y="22906"/>
                </a:cubicBezTo>
                <a:cubicBezTo>
                  <a:pt x="58082" y="23291"/>
                  <a:pt x="58182" y="23657"/>
                  <a:pt x="58249" y="24024"/>
                </a:cubicBezTo>
                <a:cubicBezTo>
                  <a:pt x="58282" y="24124"/>
                  <a:pt x="58299" y="24224"/>
                  <a:pt x="58333" y="24307"/>
                </a:cubicBezTo>
                <a:cubicBezTo>
                  <a:pt x="58415" y="24373"/>
                  <a:pt x="58399" y="24457"/>
                  <a:pt x="58399" y="24540"/>
                </a:cubicBezTo>
                <a:lnTo>
                  <a:pt x="58399" y="24607"/>
                </a:lnTo>
                <a:cubicBezTo>
                  <a:pt x="58433" y="25074"/>
                  <a:pt x="58499" y="25540"/>
                  <a:pt x="58433" y="26007"/>
                </a:cubicBezTo>
                <a:cubicBezTo>
                  <a:pt x="58415" y="26107"/>
                  <a:pt x="58449" y="26125"/>
                  <a:pt x="58533" y="26174"/>
                </a:cubicBezTo>
                <a:cubicBezTo>
                  <a:pt x="58682" y="26241"/>
                  <a:pt x="58633" y="26358"/>
                  <a:pt x="58549" y="26474"/>
                </a:cubicBezTo>
                <a:cubicBezTo>
                  <a:pt x="58415" y="26458"/>
                  <a:pt x="58433" y="26274"/>
                  <a:pt x="58333" y="26241"/>
                </a:cubicBezTo>
                <a:cubicBezTo>
                  <a:pt x="58266" y="26391"/>
                  <a:pt x="58182" y="26925"/>
                  <a:pt x="58199" y="27041"/>
                </a:cubicBezTo>
                <a:cubicBezTo>
                  <a:pt x="58215" y="27091"/>
                  <a:pt x="58199" y="27141"/>
                  <a:pt x="58166" y="27174"/>
                </a:cubicBezTo>
                <a:cubicBezTo>
                  <a:pt x="57832" y="27408"/>
                  <a:pt x="57848" y="27808"/>
                  <a:pt x="57715" y="28141"/>
                </a:cubicBezTo>
                <a:cubicBezTo>
                  <a:pt x="57648" y="28358"/>
                  <a:pt x="57615" y="28625"/>
                  <a:pt x="57299" y="28659"/>
                </a:cubicBezTo>
                <a:cubicBezTo>
                  <a:pt x="57232" y="28675"/>
                  <a:pt x="57082" y="28825"/>
                  <a:pt x="57115" y="28908"/>
                </a:cubicBezTo>
                <a:cubicBezTo>
                  <a:pt x="57218" y="29094"/>
                  <a:pt x="57155" y="29113"/>
                  <a:pt x="57072" y="29113"/>
                </a:cubicBezTo>
                <a:cubicBezTo>
                  <a:pt x="57050" y="29113"/>
                  <a:pt x="57027" y="29112"/>
                  <a:pt x="57005" y="29112"/>
                </a:cubicBezTo>
                <a:cubicBezTo>
                  <a:pt x="56976" y="29112"/>
                  <a:pt x="56950" y="29114"/>
                  <a:pt x="56932" y="29125"/>
                </a:cubicBezTo>
                <a:cubicBezTo>
                  <a:pt x="56899" y="29192"/>
                  <a:pt x="56848" y="29225"/>
                  <a:pt x="56781" y="29259"/>
                </a:cubicBezTo>
                <a:cubicBezTo>
                  <a:pt x="56715" y="29375"/>
                  <a:pt x="56681" y="29508"/>
                  <a:pt x="56548" y="29559"/>
                </a:cubicBezTo>
                <a:cubicBezTo>
                  <a:pt x="56399" y="29975"/>
                  <a:pt x="56032" y="30126"/>
                  <a:pt x="55665" y="30292"/>
                </a:cubicBezTo>
                <a:cubicBezTo>
                  <a:pt x="55314" y="30359"/>
                  <a:pt x="55148" y="30708"/>
                  <a:pt x="54832" y="30826"/>
                </a:cubicBezTo>
                <a:cubicBezTo>
                  <a:pt x="54708" y="30872"/>
                  <a:pt x="54598" y="30961"/>
                  <a:pt x="54450" y="30961"/>
                </a:cubicBezTo>
                <a:cubicBezTo>
                  <a:pt x="54438" y="30961"/>
                  <a:pt x="54426" y="30960"/>
                  <a:pt x="54414" y="30959"/>
                </a:cubicBezTo>
                <a:cubicBezTo>
                  <a:pt x="54281" y="31293"/>
                  <a:pt x="53947" y="31359"/>
                  <a:pt x="53698" y="31559"/>
                </a:cubicBezTo>
                <a:cubicBezTo>
                  <a:pt x="53314" y="31859"/>
                  <a:pt x="52964" y="32193"/>
                  <a:pt x="52664" y="32576"/>
                </a:cubicBezTo>
                <a:cubicBezTo>
                  <a:pt x="52547" y="32709"/>
                  <a:pt x="52431" y="32726"/>
                  <a:pt x="52280" y="32726"/>
                </a:cubicBezTo>
                <a:cubicBezTo>
                  <a:pt x="52098" y="32793"/>
                  <a:pt x="51980" y="32926"/>
                  <a:pt x="51831" y="33026"/>
                </a:cubicBezTo>
                <a:cubicBezTo>
                  <a:pt x="51798" y="33193"/>
                  <a:pt x="51613" y="33242"/>
                  <a:pt x="51531" y="33393"/>
                </a:cubicBezTo>
                <a:cubicBezTo>
                  <a:pt x="51313" y="33709"/>
                  <a:pt x="51047" y="33960"/>
                  <a:pt x="50647" y="34060"/>
                </a:cubicBezTo>
                <a:cubicBezTo>
                  <a:pt x="50246" y="34076"/>
                  <a:pt x="49913" y="34227"/>
                  <a:pt x="49646" y="34509"/>
                </a:cubicBezTo>
                <a:cubicBezTo>
                  <a:pt x="49446" y="34727"/>
                  <a:pt x="49246" y="34893"/>
                  <a:pt x="48946" y="34960"/>
                </a:cubicBezTo>
                <a:cubicBezTo>
                  <a:pt x="48679" y="35009"/>
                  <a:pt x="48579" y="35260"/>
                  <a:pt x="48430" y="35460"/>
                </a:cubicBezTo>
                <a:cubicBezTo>
                  <a:pt x="48163" y="35776"/>
                  <a:pt x="47913" y="36127"/>
                  <a:pt x="47479" y="36260"/>
                </a:cubicBezTo>
                <a:cubicBezTo>
                  <a:pt x="47279" y="36260"/>
                  <a:pt x="47079" y="36276"/>
                  <a:pt x="46896" y="36343"/>
                </a:cubicBezTo>
                <a:cubicBezTo>
                  <a:pt x="46445" y="36543"/>
                  <a:pt x="46045" y="36877"/>
                  <a:pt x="45529" y="36943"/>
                </a:cubicBezTo>
                <a:cubicBezTo>
                  <a:pt x="45278" y="36994"/>
                  <a:pt x="45178" y="37210"/>
                  <a:pt x="44962" y="37310"/>
                </a:cubicBezTo>
                <a:cubicBezTo>
                  <a:pt x="44262" y="37777"/>
                  <a:pt x="43545" y="38210"/>
                  <a:pt x="42929" y="38794"/>
                </a:cubicBezTo>
                <a:cubicBezTo>
                  <a:pt x="42728" y="38977"/>
                  <a:pt x="42495" y="39111"/>
                  <a:pt x="42244" y="39211"/>
                </a:cubicBezTo>
                <a:cubicBezTo>
                  <a:pt x="42144" y="39277"/>
                  <a:pt x="42062" y="39344"/>
                  <a:pt x="42011" y="39444"/>
                </a:cubicBezTo>
                <a:cubicBezTo>
                  <a:pt x="41795" y="39795"/>
                  <a:pt x="41595" y="40144"/>
                  <a:pt x="41177" y="40311"/>
                </a:cubicBezTo>
                <a:cubicBezTo>
                  <a:pt x="41062" y="40355"/>
                  <a:pt x="40946" y="40398"/>
                  <a:pt x="40819" y="40398"/>
                </a:cubicBezTo>
                <a:cubicBezTo>
                  <a:pt x="40800" y="40398"/>
                  <a:pt x="40781" y="40397"/>
                  <a:pt x="40761" y="40395"/>
                </a:cubicBezTo>
                <a:cubicBezTo>
                  <a:pt x="40644" y="40478"/>
                  <a:pt x="40511" y="40544"/>
                  <a:pt x="40395" y="40628"/>
                </a:cubicBezTo>
                <a:cubicBezTo>
                  <a:pt x="40295" y="40762"/>
                  <a:pt x="40195" y="40911"/>
                  <a:pt x="40094" y="41062"/>
                </a:cubicBezTo>
                <a:cubicBezTo>
                  <a:pt x="39894" y="41528"/>
                  <a:pt x="39544" y="41811"/>
                  <a:pt x="39061" y="41895"/>
                </a:cubicBezTo>
                <a:cubicBezTo>
                  <a:pt x="38577" y="41962"/>
                  <a:pt x="38243" y="42311"/>
                  <a:pt x="37794" y="42445"/>
                </a:cubicBezTo>
                <a:cubicBezTo>
                  <a:pt x="37677" y="42478"/>
                  <a:pt x="37576" y="42545"/>
                  <a:pt x="37460" y="42545"/>
                </a:cubicBezTo>
                <a:cubicBezTo>
                  <a:pt x="37260" y="42695"/>
                  <a:pt x="37060" y="42778"/>
                  <a:pt x="36827" y="42845"/>
                </a:cubicBezTo>
                <a:cubicBezTo>
                  <a:pt x="36660" y="42895"/>
                  <a:pt x="36460" y="42945"/>
                  <a:pt x="36327" y="43045"/>
                </a:cubicBezTo>
                <a:cubicBezTo>
                  <a:pt x="35643" y="43578"/>
                  <a:pt x="34793" y="43829"/>
                  <a:pt x="34076" y="44262"/>
                </a:cubicBezTo>
                <a:cubicBezTo>
                  <a:pt x="33675" y="44512"/>
                  <a:pt x="33209" y="44512"/>
                  <a:pt x="32793" y="44679"/>
                </a:cubicBezTo>
                <a:cubicBezTo>
                  <a:pt x="32526" y="44845"/>
                  <a:pt x="32275" y="45029"/>
                  <a:pt x="31942" y="45063"/>
                </a:cubicBezTo>
                <a:cubicBezTo>
                  <a:pt x="31826" y="45063"/>
                  <a:pt x="31726" y="45163"/>
                  <a:pt x="31626" y="45212"/>
                </a:cubicBezTo>
                <a:cubicBezTo>
                  <a:pt x="31092" y="45545"/>
                  <a:pt x="30525" y="45729"/>
                  <a:pt x="29925" y="45796"/>
                </a:cubicBezTo>
                <a:cubicBezTo>
                  <a:pt x="29641" y="46030"/>
                  <a:pt x="29308" y="46163"/>
                  <a:pt x="29025" y="46363"/>
                </a:cubicBezTo>
                <a:cubicBezTo>
                  <a:pt x="28792" y="46530"/>
                  <a:pt x="28608" y="46746"/>
                  <a:pt x="28374" y="46896"/>
                </a:cubicBezTo>
                <a:cubicBezTo>
                  <a:pt x="28251" y="46958"/>
                  <a:pt x="28128" y="47048"/>
                  <a:pt x="27966" y="47048"/>
                </a:cubicBezTo>
                <a:cubicBezTo>
                  <a:pt x="27953" y="47048"/>
                  <a:pt x="27939" y="47047"/>
                  <a:pt x="27925" y="47046"/>
                </a:cubicBezTo>
                <a:cubicBezTo>
                  <a:pt x="27591" y="47279"/>
                  <a:pt x="27258" y="47497"/>
                  <a:pt x="26824" y="47546"/>
                </a:cubicBezTo>
                <a:cubicBezTo>
                  <a:pt x="26507" y="47597"/>
                  <a:pt x="26307" y="47879"/>
                  <a:pt x="26007" y="47997"/>
                </a:cubicBezTo>
                <a:cubicBezTo>
                  <a:pt x="25926" y="48094"/>
                  <a:pt x="25451" y="48364"/>
                  <a:pt x="25348" y="48364"/>
                </a:cubicBezTo>
                <a:cubicBezTo>
                  <a:pt x="25345" y="48364"/>
                  <a:pt x="25342" y="48364"/>
                  <a:pt x="25340" y="48363"/>
                </a:cubicBezTo>
                <a:cubicBezTo>
                  <a:pt x="24991" y="48363"/>
                  <a:pt x="24657" y="48397"/>
                  <a:pt x="24340" y="48564"/>
                </a:cubicBezTo>
                <a:cubicBezTo>
                  <a:pt x="24173" y="48652"/>
                  <a:pt x="23985" y="48704"/>
                  <a:pt x="23788" y="48704"/>
                </a:cubicBezTo>
                <a:cubicBezTo>
                  <a:pt x="23690" y="48704"/>
                  <a:pt x="23590" y="48691"/>
                  <a:pt x="23490" y="48664"/>
                </a:cubicBezTo>
                <a:cubicBezTo>
                  <a:pt x="23457" y="48680"/>
                  <a:pt x="23423" y="48697"/>
                  <a:pt x="23390" y="48697"/>
                </a:cubicBezTo>
                <a:cubicBezTo>
                  <a:pt x="22994" y="48819"/>
                  <a:pt x="22599" y="48952"/>
                  <a:pt x="22200" y="48952"/>
                </a:cubicBezTo>
                <a:cubicBezTo>
                  <a:pt x="21943" y="48952"/>
                  <a:pt x="21684" y="48897"/>
                  <a:pt x="21423" y="48746"/>
                </a:cubicBezTo>
                <a:cubicBezTo>
                  <a:pt x="21372" y="48746"/>
                  <a:pt x="21306" y="48730"/>
                  <a:pt x="21290" y="48664"/>
                </a:cubicBezTo>
                <a:cubicBezTo>
                  <a:pt x="20990" y="48597"/>
                  <a:pt x="20705" y="48497"/>
                  <a:pt x="20472" y="48297"/>
                </a:cubicBezTo>
                <a:cubicBezTo>
                  <a:pt x="20356" y="48246"/>
                  <a:pt x="20239" y="48163"/>
                  <a:pt x="20105" y="48146"/>
                </a:cubicBezTo>
                <a:cubicBezTo>
                  <a:pt x="19823" y="47946"/>
                  <a:pt x="19556" y="47697"/>
                  <a:pt x="19172" y="47697"/>
                </a:cubicBezTo>
                <a:cubicBezTo>
                  <a:pt x="19105" y="47697"/>
                  <a:pt x="19056" y="47663"/>
                  <a:pt x="19022" y="47613"/>
                </a:cubicBezTo>
                <a:cubicBezTo>
                  <a:pt x="18905" y="47379"/>
                  <a:pt x="18705" y="47346"/>
                  <a:pt x="18472" y="47330"/>
                </a:cubicBezTo>
                <a:cubicBezTo>
                  <a:pt x="18271" y="47313"/>
                  <a:pt x="18071" y="47230"/>
                  <a:pt x="18038" y="46963"/>
                </a:cubicBezTo>
                <a:cubicBezTo>
                  <a:pt x="17805" y="46712"/>
                  <a:pt x="17671" y="46396"/>
                  <a:pt x="17522" y="46079"/>
                </a:cubicBezTo>
                <a:cubicBezTo>
                  <a:pt x="17222" y="45612"/>
                  <a:pt x="16904" y="45129"/>
                  <a:pt x="16555" y="44696"/>
                </a:cubicBezTo>
                <a:cubicBezTo>
                  <a:pt x="16222" y="44563"/>
                  <a:pt x="16204" y="44262"/>
                  <a:pt x="16138" y="43978"/>
                </a:cubicBezTo>
                <a:cubicBezTo>
                  <a:pt x="16138" y="43912"/>
                  <a:pt x="16188" y="43812"/>
                  <a:pt x="16155" y="43762"/>
                </a:cubicBezTo>
                <a:cubicBezTo>
                  <a:pt x="15738" y="43262"/>
                  <a:pt x="15888" y="42662"/>
                  <a:pt x="15904" y="42095"/>
                </a:cubicBezTo>
                <a:cubicBezTo>
                  <a:pt x="15771" y="41929"/>
                  <a:pt x="15922" y="41778"/>
                  <a:pt x="15904" y="41611"/>
                </a:cubicBezTo>
                <a:cubicBezTo>
                  <a:pt x="15889" y="41357"/>
                  <a:pt x="15828" y="41210"/>
                  <a:pt x="15564" y="41210"/>
                </a:cubicBezTo>
                <a:cubicBezTo>
                  <a:pt x="15550" y="41210"/>
                  <a:pt x="15536" y="41210"/>
                  <a:pt x="15521" y="41211"/>
                </a:cubicBezTo>
                <a:cubicBezTo>
                  <a:pt x="15497" y="41212"/>
                  <a:pt x="15472" y="41213"/>
                  <a:pt x="15448" y="41213"/>
                </a:cubicBezTo>
                <a:cubicBezTo>
                  <a:pt x="15137" y="41213"/>
                  <a:pt x="14835" y="41133"/>
                  <a:pt x="14536" y="41133"/>
                </a:cubicBezTo>
                <a:cubicBezTo>
                  <a:pt x="14475" y="41133"/>
                  <a:pt x="14415" y="41137"/>
                  <a:pt x="14354" y="41144"/>
                </a:cubicBezTo>
                <a:lnTo>
                  <a:pt x="13488" y="41144"/>
                </a:lnTo>
                <a:cubicBezTo>
                  <a:pt x="13454" y="41144"/>
                  <a:pt x="13421" y="41162"/>
                  <a:pt x="13370" y="41162"/>
                </a:cubicBezTo>
                <a:cubicBezTo>
                  <a:pt x="13354" y="41162"/>
                  <a:pt x="13337" y="41178"/>
                  <a:pt x="13321" y="41178"/>
                </a:cubicBezTo>
                <a:cubicBezTo>
                  <a:pt x="13085" y="41221"/>
                  <a:pt x="12849" y="41284"/>
                  <a:pt x="12609" y="41284"/>
                </a:cubicBezTo>
                <a:cubicBezTo>
                  <a:pt x="12475" y="41284"/>
                  <a:pt x="12340" y="41265"/>
                  <a:pt x="12203" y="41211"/>
                </a:cubicBezTo>
                <a:lnTo>
                  <a:pt x="12137" y="41211"/>
                </a:lnTo>
                <a:cubicBezTo>
                  <a:pt x="12121" y="41209"/>
                  <a:pt x="12105" y="41208"/>
                  <a:pt x="12089" y="41208"/>
                </a:cubicBezTo>
                <a:cubicBezTo>
                  <a:pt x="12038" y="41208"/>
                  <a:pt x="11988" y="41216"/>
                  <a:pt x="11941" y="41216"/>
                </a:cubicBezTo>
                <a:cubicBezTo>
                  <a:pt x="11878" y="41216"/>
                  <a:pt x="11820" y="41203"/>
                  <a:pt x="11770" y="41144"/>
                </a:cubicBezTo>
                <a:lnTo>
                  <a:pt x="11687" y="41144"/>
                </a:lnTo>
                <a:cubicBezTo>
                  <a:pt x="10770" y="41011"/>
                  <a:pt x="9820" y="41028"/>
                  <a:pt x="9036" y="40395"/>
                </a:cubicBezTo>
                <a:cubicBezTo>
                  <a:pt x="8947" y="40429"/>
                  <a:pt x="8868" y="40448"/>
                  <a:pt x="8800" y="40448"/>
                </a:cubicBezTo>
                <a:cubicBezTo>
                  <a:pt x="8640" y="40448"/>
                  <a:pt x="8543" y="40345"/>
                  <a:pt x="8520" y="40111"/>
                </a:cubicBezTo>
                <a:cubicBezTo>
                  <a:pt x="8436" y="40061"/>
                  <a:pt x="8353" y="40044"/>
                  <a:pt x="8302" y="39961"/>
                </a:cubicBezTo>
                <a:cubicBezTo>
                  <a:pt x="8232" y="39978"/>
                  <a:pt x="8166" y="39985"/>
                  <a:pt x="8104" y="39985"/>
                </a:cubicBezTo>
                <a:cubicBezTo>
                  <a:pt x="7668" y="39985"/>
                  <a:pt x="7425" y="39609"/>
                  <a:pt x="7119" y="39361"/>
                </a:cubicBezTo>
                <a:cubicBezTo>
                  <a:pt x="6919" y="39361"/>
                  <a:pt x="6769" y="39328"/>
                  <a:pt x="6886" y="39077"/>
                </a:cubicBezTo>
                <a:lnTo>
                  <a:pt x="6886" y="39010"/>
                </a:lnTo>
                <a:cubicBezTo>
                  <a:pt x="6719" y="38794"/>
                  <a:pt x="6586" y="38577"/>
                  <a:pt x="6352" y="38410"/>
                </a:cubicBezTo>
                <a:cubicBezTo>
                  <a:pt x="6035" y="38194"/>
                  <a:pt x="6035" y="37828"/>
                  <a:pt x="6002" y="37494"/>
                </a:cubicBezTo>
                <a:lnTo>
                  <a:pt x="6002" y="36861"/>
                </a:lnTo>
                <a:cubicBezTo>
                  <a:pt x="5886" y="36761"/>
                  <a:pt x="5868" y="36610"/>
                  <a:pt x="5786" y="36494"/>
                </a:cubicBezTo>
                <a:cubicBezTo>
                  <a:pt x="5586" y="36477"/>
                  <a:pt x="5668" y="36360"/>
                  <a:pt x="5719" y="36276"/>
                </a:cubicBezTo>
                <a:lnTo>
                  <a:pt x="5719" y="36194"/>
                </a:lnTo>
                <a:cubicBezTo>
                  <a:pt x="5635" y="36143"/>
                  <a:pt x="5602" y="36060"/>
                  <a:pt x="5568" y="35976"/>
                </a:cubicBezTo>
                <a:cubicBezTo>
                  <a:pt x="5385" y="35910"/>
                  <a:pt x="5419" y="35743"/>
                  <a:pt x="5419" y="35610"/>
                </a:cubicBezTo>
                <a:cubicBezTo>
                  <a:pt x="5168" y="35494"/>
                  <a:pt x="5119" y="35243"/>
                  <a:pt x="5068" y="35027"/>
                </a:cubicBezTo>
                <a:cubicBezTo>
                  <a:pt x="4968" y="34593"/>
                  <a:pt x="4685" y="34193"/>
                  <a:pt x="4819" y="33709"/>
                </a:cubicBezTo>
                <a:cubicBezTo>
                  <a:pt x="4852" y="33593"/>
                  <a:pt x="4868" y="33476"/>
                  <a:pt x="4968" y="33393"/>
                </a:cubicBezTo>
                <a:cubicBezTo>
                  <a:pt x="4968" y="33209"/>
                  <a:pt x="4968" y="33026"/>
                  <a:pt x="5035" y="32860"/>
                </a:cubicBezTo>
                <a:cubicBezTo>
                  <a:pt x="5085" y="32760"/>
                  <a:pt x="5068" y="32676"/>
                  <a:pt x="5001" y="32560"/>
                </a:cubicBezTo>
                <a:cubicBezTo>
                  <a:pt x="4868" y="32342"/>
                  <a:pt x="4801" y="32109"/>
                  <a:pt x="4952" y="31859"/>
                </a:cubicBezTo>
                <a:cubicBezTo>
                  <a:pt x="5068" y="31642"/>
                  <a:pt x="4835" y="31509"/>
                  <a:pt x="4835" y="31326"/>
                </a:cubicBezTo>
                <a:cubicBezTo>
                  <a:pt x="4768" y="31075"/>
                  <a:pt x="4785" y="30826"/>
                  <a:pt x="4901" y="30592"/>
                </a:cubicBezTo>
                <a:cubicBezTo>
                  <a:pt x="4968" y="30375"/>
                  <a:pt x="4752" y="30142"/>
                  <a:pt x="4901" y="29926"/>
                </a:cubicBezTo>
                <a:cubicBezTo>
                  <a:pt x="5035" y="29641"/>
                  <a:pt x="5219" y="29408"/>
                  <a:pt x="5419" y="29192"/>
                </a:cubicBezTo>
                <a:cubicBezTo>
                  <a:pt x="5486" y="29059"/>
                  <a:pt x="5586" y="28959"/>
                  <a:pt x="5702" y="28892"/>
                </a:cubicBezTo>
                <a:cubicBezTo>
                  <a:pt x="5719" y="28741"/>
                  <a:pt x="5819" y="28659"/>
                  <a:pt x="5935" y="28592"/>
                </a:cubicBezTo>
                <a:cubicBezTo>
                  <a:pt x="6086" y="28192"/>
                  <a:pt x="6386" y="27892"/>
                  <a:pt x="6686" y="27625"/>
                </a:cubicBezTo>
                <a:cubicBezTo>
                  <a:pt x="7102" y="27241"/>
                  <a:pt x="7486" y="26825"/>
                  <a:pt x="7853" y="26374"/>
                </a:cubicBezTo>
                <a:cubicBezTo>
                  <a:pt x="7986" y="26091"/>
                  <a:pt x="8169" y="25825"/>
                  <a:pt x="8369" y="25574"/>
                </a:cubicBezTo>
                <a:cubicBezTo>
                  <a:pt x="8520" y="25458"/>
                  <a:pt x="8669" y="25324"/>
                  <a:pt x="8820" y="25207"/>
                </a:cubicBezTo>
                <a:cubicBezTo>
                  <a:pt x="8920" y="25040"/>
                  <a:pt x="8936" y="24874"/>
                  <a:pt x="8969" y="24691"/>
                </a:cubicBezTo>
                <a:cubicBezTo>
                  <a:pt x="9136" y="23973"/>
                  <a:pt x="9503" y="23440"/>
                  <a:pt x="10287" y="23273"/>
                </a:cubicBezTo>
                <a:cubicBezTo>
                  <a:pt x="10303" y="23257"/>
                  <a:pt x="10336" y="23240"/>
                  <a:pt x="10369" y="23207"/>
                </a:cubicBezTo>
                <a:cubicBezTo>
                  <a:pt x="10554" y="22906"/>
                  <a:pt x="10854" y="22740"/>
                  <a:pt x="11170" y="22624"/>
                </a:cubicBezTo>
                <a:cubicBezTo>
                  <a:pt x="11454" y="22540"/>
                  <a:pt x="11554" y="22257"/>
                  <a:pt x="11736" y="22090"/>
                </a:cubicBezTo>
                <a:cubicBezTo>
                  <a:pt x="11854" y="21990"/>
                  <a:pt x="11954" y="21906"/>
                  <a:pt x="12054" y="21806"/>
                </a:cubicBezTo>
                <a:cubicBezTo>
                  <a:pt x="12087" y="21790"/>
                  <a:pt x="12103" y="21757"/>
                  <a:pt x="12137" y="21739"/>
                </a:cubicBezTo>
                <a:cubicBezTo>
                  <a:pt x="12154" y="21673"/>
                  <a:pt x="12203" y="21606"/>
                  <a:pt x="12270" y="21590"/>
                </a:cubicBezTo>
                <a:cubicBezTo>
                  <a:pt x="12403" y="21257"/>
                  <a:pt x="12670" y="21057"/>
                  <a:pt x="12970" y="20923"/>
                </a:cubicBezTo>
                <a:cubicBezTo>
                  <a:pt x="13337" y="20739"/>
                  <a:pt x="13670" y="20523"/>
                  <a:pt x="13904" y="20190"/>
                </a:cubicBezTo>
                <a:cubicBezTo>
                  <a:pt x="14154" y="19856"/>
                  <a:pt x="14571" y="19872"/>
                  <a:pt x="14888" y="19672"/>
                </a:cubicBezTo>
                <a:cubicBezTo>
                  <a:pt x="15671" y="19139"/>
                  <a:pt x="16488" y="18656"/>
                  <a:pt x="17238" y="18056"/>
                </a:cubicBezTo>
                <a:cubicBezTo>
                  <a:pt x="17289" y="18023"/>
                  <a:pt x="17322" y="17956"/>
                  <a:pt x="17371" y="17889"/>
                </a:cubicBezTo>
                <a:cubicBezTo>
                  <a:pt x="17455" y="17772"/>
                  <a:pt x="17538" y="17672"/>
                  <a:pt x="17671" y="17605"/>
                </a:cubicBezTo>
                <a:cubicBezTo>
                  <a:pt x="17871" y="17456"/>
                  <a:pt x="18089" y="17305"/>
                  <a:pt x="18322" y="17222"/>
                </a:cubicBezTo>
                <a:cubicBezTo>
                  <a:pt x="18456" y="17122"/>
                  <a:pt x="18605" y="17038"/>
                  <a:pt x="18772" y="17005"/>
                </a:cubicBezTo>
                <a:cubicBezTo>
                  <a:pt x="19605" y="16605"/>
                  <a:pt x="20423" y="16189"/>
                  <a:pt x="21256" y="15789"/>
                </a:cubicBezTo>
                <a:cubicBezTo>
                  <a:pt x="21433" y="15700"/>
                  <a:pt x="21621" y="15599"/>
                  <a:pt x="21835" y="15599"/>
                </a:cubicBezTo>
                <a:cubicBezTo>
                  <a:pt x="21864" y="15599"/>
                  <a:pt x="21893" y="15601"/>
                  <a:pt x="21923" y="15605"/>
                </a:cubicBezTo>
                <a:cubicBezTo>
                  <a:pt x="21933" y="15606"/>
                  <a:pt x="21944" y="15607"/>
                  <a:pt x="21953" y="15607"/>
                </a:cubicBezTo>
                <a:cubicBezTo>
                  <a:pt x="22069" y="15607"/>
                  <a:pt x="22147" y="15517"/>
                  <a:pt x="22239" y="15455"/>
                </a:cubicBezTo>
                <a:cubicBezTo>
                  <a:pt x="22516" y="14885"/>
                  <a:pt x="22968" y="14570"/>
                  <a:pt x="23593" y="14570"/>
                </a:cubicBezTo>
                <a:cubicBezTo>
                  <a:pt x="23608" y="14570"/>
                  <a:pt x="23624" y="14571"/>
                  <a:pt x="23640" y="14571"/>
                </a:cubicBezTo>
                <a:cubicBezTo>
                  <a:pt x="23840" y="14488"/>
                  <a:pt x="23906" y="14288"/>
                  <a:pt x="24040" y="14155"/>
                </a:cubicBezTo>
                <a:cubicBezTo>
                  <a:pt x="24273" y="13988"/>
                  <a:pt x="24557" y="13955"/>
                  <a:pt x="24791" y="13855"/>
                </a:cubicBezTo>
                <a:cubicBezTo>
                  <a:pt x="25073" y="13721"/>
                  <a:pt x="25357" y="13571"/>
                  <a:pt x="25657" y="13471"/>
                </a:cubicBezTo>
                <a:cubicBezTo>
                  <a:pt x="26474" y="13171"/>
                  <a:pt x="27258" y="12821"/>
                  <a:pt x="27991" y="12370"/>
                </a:cubicBezTo>
                <a:cubicBezTo>
                  <a:pt x="28241" y="12221"/>
                  <a:pt x="28541" y="12221"/>
                  <a:pt x="28808" y="12137"/>
                </a:cubicBezTo>
                <a:cubicBezTo>
                  <a:pt x="28841" y="12070"/>
                  <a:pt x="28892" y="12021"/>
                  <a:pt x="28958" y="11988"/>
                </a:cubicBezTo>
                <a:cubicBezTo>
                  <a:pt x="28992" y="11921"/>
                  <a:pt x="29025" y="11870"/>
                  <a:pt x="29108" y="11837"/>
                </a:cubicBezTo>
                <a:cubicBezTo>
                  <a:pt x="29208" y="11670"/>
                  <a:pt x="29358" y="11554"/>
                  <a:pt x="29541" y="11470"/>
                </a:cubicBezTo>
                <a:cubicBezTo>
                  <a:pt x="29721" y="11321"/>
                  <a:pt x="29914" y="11252"/>
                  <a:pt x="30132" y="11252"/>
                </a:cubicBezTo>
                <a:cubicBezTo>
                  <a:pt x="30157" y="11252"/>
                  <a:pt x="30182" y="11252"/>
                  <a:pt x="30208" y="11254"/>
                </a:cubicBezTo>
                <a:cubicBezTo>
                  <a:pt x="30859" y="10821"/>
                  <a:pt x="31592" y="10603"/>
                  <a:pt x="32308" y="10321"/>
                </a:cubicBezTo>
                <a:cubicBezTo>
                  <a:pt x="32609" y="10221"/>
                  <a:pt x="32809" y="9970"/>
                  <a:pt x="33093" y="9854"/>
                </a:cubicBezTo>
                <a:cubicBezTo>
                  <a:pt x="33180" y="9789"/>
                  <a:pt x="33266" y="9738"/>
                  <a:pt x="33363" y="9738"/>
                </a:cubicBezTo>
                <a:cubicBezTo>
                  <a:pt x="33414" y="9738"/>
                  <a:pt x="33468" y="9752"/>
                  <a:pt x="33526" y="9787"/>
                </a:cubicBezTo>
                <a:cubicBezTo>
                  <a:pt x="33809" y="9520"/>
                  <a:pt x="34093" y="9254"/>
                  <a:pt x="34360" y="8987"/>
                </a:cubicBezTo>
                <a:cubicBezTo>
                  <a:pt x="34442" y="8903"/>
                  <a:pt x="34509" y="8820"/>
                  <a:pt x="34642" y="8820"/>
                </a:cubicBezTo>
                <a:cubicBezTo>
                  <a:pt x="34826" y="8587"/>
                  <a:pt x="35093" y="8469"/>
                  <a:pt x="35360" y="8403"/>
                </a:cubicBezTo>
                <a:cubicBezTo>
                  <a:pt x="36009" y="8236"/>
                  <a:pt x="36643" y="8036"/>
                  <a:pt x="37260" y="7736"/>
                </a:cubicBezTo>
                <a:cubicBezTo>
                  <a:pt x="37310" y="7720"/>
                  <a:pt x="37376" y="7720"/>
                  <a:pt x="37443" y="7720"/>
                </a:cubicBezTo>
                <a:cubicBezTo>
                  <a:pt x="37443" y="7703"/>
                  <a:pt x="37460" y="7703"/>
                  <a:pt x="37460" y="7687"/>
                </a:cubicBezTo>
                <a:cubicBezTo>
                  <a:pt x="37843" y="7453"/>
                  <a:pt x="38243" y="7303"/>
                  <a:pt x="38677" y="7169"/>
                </a:cubicBezTo>
                <a:cubicBezTo>
                  <a:pt x="38894" y="7120"/>
                  <a:pt x="39077" y="6920"/>
                  <a:pt x="39294" y="6802"/>
                </a:cubicBezTo>
                <a:cubicBezTo>
                  <a:pt x="39428" y="6720"/>
                  <a:pt x="39561" y="6620"/>
                  <a:pt x="39728" y="6602"/>
                </a:cubicBezTo>
                <a:cubicBezTo>
                  <a:pt x="41344" y="5753"/>
                  <a:pt x="43095" y="5186"/>
                  <a:pt x="44812" y="4619"/>
                </a:cubicBezTo>
                <a:cubicBezTo>
                  <a:pt x="44962" y="4468"/>
                  <a:pt x="45162" y="4419"/>
                  <a:pt x="45345" y="4402"/>
                </a:cubicBezTo>
                <a:cubicBezTo>
                  <a:pt x="45612" y="4368"/>
                  <a:pt x="45845" y="4252"/>
                  <a:pt x="46079" y="4186"/>
                </a:cubicBezTo>
                <a:cubicBezTo>
                  <a:pt x="46596" y="4068"/>
                  <a:pt x="47096" y="3919"/>
                  <a:pt x="47646" y="3919"/>
                </a:cubicBezTo>
                <a:close/>
                <a:moveTo>
                  <a:pt x="0" y="1"/>
                </a:moveTo>
                <a:lnTo>
                  <a:pt x="0" y="51764"/>
                </a:lnTo>
                <a:lnTo>
                  <a:pt x="62316" y="51764"/>
                </a:lnTo>
                <a:lnTo>
                  <a:pt x="6231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74"/>
          <p:cNvSpPr txBox="1"/>
          <p:nvPr>
            <p:ph type="title"/>
          </p:nvPr>
        </p:nvSpPr>
        <p:spPr>
          <a:xfrm>
            <a:off x="4561975" y="1222400"/>
            <a:ext cx="3869100" cy="16941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solidFill>
                  <a:schemeClr val="dk2"/>
                </a:solidFill>
              </a:rPr>
              <a:t>U</a:t>
            </a:r>
            <a:r>
              <a:rPr lang="en">
                <a:solidFill>
                  <a:schemeClr val="dk2"/>
                </a:solidFill>
              </a:rPr>
              <a:t>na imagem sempre reforça</a:t>
            </a:r>
            <a:endParaRPr>
              <a:solidFill>
                <a:schemeClr val="dk2"/>
              </a:solidFill>
            </a:endParaRPr>
          </a:p>
          <a:p>
            <a:pPr indent="0" lvl="0" marL="0" rtl="0" algn="r">
              <a:spcBef>
                <a:spcPts val="0"/>
              </a:spcBef>
              <a:spcAft>
                <a:spcPts val="0"/>
              </a:spcAft>
              <a:buNone/>
            </a:pPr>
            <a:r>
              <a:rPr lang="en">
                <a:solidFill>
                  <a:schemeClr val="dk2"/>
                </a:solidFill>
              </a:rPr>
              <a:t>o conceito</a:t>
            </a:r>
            <a:endParaRPr>
              <a:solidFill>
                <a:schemeClr val="dk2"/>
              </a:solidFill>
            </a:endParaRPr>
          </a:p>
        </p:txBody>
      </p:sp>
      <p:sp>
        <p:nvSpPr>
          <p:cNvPr id="897" name="Google Shape;897;p74"/>
          <p:cNvSpPr txBox="1"/>
          <p:nvPr>
            <p:ph idx="1" type="subTitle"/>
          </p:nvPr>
        </p:nvSpPr>
        <p:spPr>
          <a:xfrm>
            <a:off x="4561975" y="2916425"/>
            <a:ext cx="3869100" cy="100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As imagens revelam grandes quantidades de informações, então lembre-se de usar uma imagem em vez de um texto longo. Seu público ficará feliz!</a:t>
            </a:r>
            <a:endParaRPr/>
          </a:p>
        </p:txBody>
      </p:sp>
      <p:pic>
        <p:nvPicPr>
          <p:cNvPr id="898" name="Google Shape;898;p74"/>
          <p:cNvPicPr preferRelativeResize="0"/>
          <p:nvPr/>
        </p:nvPicPr>
        <p:blipFill rotWithShape="1">
          <a:blip r:embed="rId4">
            <a:alphaModFix amt="70000"/>
          </a:blip>
          <a:srcRect b="26847" l="0" r="0" t="0"/>
          <a:stretch/>
        </p:blipFill>
        <p:spPr>
          <a:xfrm flipH="1" rot="7541637">
            <a:off x="-1466167" y="-2164563"/>
            <a:ext cx="5996851" cy="2456927"/>
          </a:xfrm>
          <a:prstGeom prst="rect">
            <a:avLst/>
          </a:prstGeom>
          <a:noFill/>
          <a:ln>
            <a:noFill/>
          </a:ln>
        </p:spPr>
      </p:pic>
      <p:pic>
        <p:nvPicPr>
          <p:cNvPr id="899" name="Google Shape;899;p74"/>
          <p:cNvPicPr preferRelativeResize="0"/>
          <p:nvPr/>
        </p:nvPicPr>
        <p:blipFill rotWithShape="1">
          <a:blip r:embed="rId5">
            <a:alphaModFix amt="64000"/>
          </a:blip>
          <a:srcRect b="0" l="8933" r="40875" t="0"/>
          <a:stretch/>
        </p:blipFill>
        <p:spPr>
          <a:xfrm rot="-5400000">
            <a:off x="2565212" y="3807575"/>
            <a:ext cx="4589302" cy="5121200"/>
          </a:xfrm>
          <a:prstGeom prst="rect">
            <a:avLst/>
          </a:prstGeom>
          <a:noFill/>
          <a:ln>
            <a:noFill/>
          </a:ln>
        </p:spPr>
      </p:pic>
      <p:pic>
        <p:nvPicPr>
          <p:cNvPr id="900" name="Google Shape;900;p74"/>
          <p:cNvPicPr preferRelativeResize="0"/>
          <p:nvPr/>
        </p:nvPicPr>
        <p:blipFill rotWithShape="1">
          <a:blip r:embed="rId6">
            <a:alphaModFix amt="50000"/>
          </a:blip>
          <a:srcRect b="0" l="29064" r="11812" t="0"/>
          <a:stretch/>
        </p:blipFill>
        <p:spPr>
          <a:xfrm flipH="1">
            <a:off x="-4692923" y="1222388"/>
            <a:ext cx="5406024" cy="5121200"/>
          </a:xfrm>
          <a:prstGeom prst="rect">
            <a:avLst/>
          </a:prstGeom>
          <a:noFill/>
          <a:ln>
            <a:noFill/>
          </a:ln>
        </p:spPr>
      </p:pic>
      <p:pic>
        <p:nvPicPr>
          <p:cNvPr id="901" name="Google Shape;901;p74"/>
          <p:cNvPicPr preferRelativeResize="0"/>
          <p:nvPr/>
        </p:nvPicPr>
        <p:blipFill rotWithShape="1">
          <a:blip r:embed="rId7">
            <a:alphaModFix/>
          </a:blip>
          <a:srcRect b="48995" l="33553" r="32232" t="0"/>
          <a:stretch/>
        </p:blipFill>
        <p:spPr>
          <a:xfrm flipH="1">
            <a:off x="3600453" y="292598"/>
            <a:ext cx="1113600" cy="929798"/>
          </a:xfrm>
          <a:prstGeom prst="rect">
            <a:avLst/>
          </a:prstGeom>
          <a:noFill/>
          <a:ln>
            <a:noFill/>
          </a:ln>
        </p:spPr>
      </p:pic>
      <p:pic>
        <p:nvPicPr>
          <p:cNvPr id="902" name="Google Shape;902;p74"/>
          <p:cNvPicPr preferRelativeResize="0"/>
          <p:nvPr/>
        </p:nvPicPr>
        <p:blipFill>
          <a:blip r:embed="rId8">
            <a:alphaModFix amt="83000"/>
          </a:blip>
          <a:stretch>
            <a:fillRect/>
          </a:stretch>
        </p:blipFill>
        <p:spPr>
          <a:xfrm rot="-2109413">
            <a:off x="2629885" y="3791993"/>
            <a:ext cx="1325843" cy="742563"/>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chemeClr val="lt1"/>
        </a:solidFill>
      </p:bgPr>
    </p:bg>
    <p:spTree>
      <p:nvGrpSpPr>
        <p:cNvPr id="906" name="Shape 906"/>
        <p:cNvGrpSpPr/>
        <p:nvPr/>
      </p:nvGrpSpPr>
      <p:grpSpPr>
        <a:xfrm>
          <a:off x="0" y="0"/>
          <a:ext cx="0" cy="0"/>
          <a:chOff x="0" y="0"/>
          <a:chExt cx="0" cy="0"/>
        </a:xfrm>
      </p:grpSpPr>
      <p:pic>
        <p:nvPicPr>
          <p:cNvPr id="907" name="Google Shape;907;p75"/>
          <p:cNvPicPr preferRelativeResize="0"/>
          <p:nvPr/>
        </p:nvPicPr>
        <p:blipFill rotWithShape="1">
          <a:blip r:embed="rId3">
            <a:alphaModFix amt="24000"/>
          </a:blip>
          <a:srcRect b="17115" l="0" r="0" t="0"/>
          <a:stretch/>
        </p:blipFill>
        <p:spPr>
          <a:xfrm rot="1208906">
            <a:off x="597926" y="737838"/>
            <a:ext cx="8557753" cy="3972627"/>
          </a:xfrm>
          <a:prstGeom prst="rect">
            <a:avLst/>
          </a:prstGeom>
          <a:noFill/>
          <a:ln>
            <a:noFill/>
          </a:ln>
        </p:spPr>
      </p:pic>
      <p:sp>
        <p:nvSpPr>
          <p:cNvPr id="908" name="Google Shape;908;p75"/>
          <p:cNvSpPr txBox="1"/>
          <p:nvPr>
            <p:ph idx="1" type="subTitle"/>
          </p:nvPr>
        </p:nvSpPr>
        <p:spPr>
          <a:xfrm>
            <a:off x="1776150" y="3153500"/>
            <a:ext cx="5591700" cy="801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Esta é a parte da apresentação em que você pode se apresentar, escrever seu e-mail, telefone...</a:t>
            </a:r>
            <a:endParaRPr/>
          </a:p>
        </p:txBody>
      </p:sp>
      <p:sp>
        <p:nvSpPr>
          <p:cNvPr id="909" name="Google Shape;909;p75"/>
          <p:cNvSpPr txBox="1"/>
          <p:nvPr>
            <p:ph type="title"/>
          </p:nvPr>
        </p:nvSpPr>
        <p:spPr>
          <a:xfrm>
            <a:off x="1776150" y="1189100"/>
            <a:ext cx="5591700" cy="196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U</a:t>
            </a:r>
            <a:r>
              <a:rPr lang="en"/>
              <a:t>au!</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chemeClr val="lt1"/>
        </a:solidFill>
      </p:bgPr>
    </p:bg>
    <p:spTree>
      <p:nvGrpSpPr>
        <p:cNvPr id="913" name="Shape 913"/>
        <p:cNvGrpSpPr/>
        <p:nvPr/>
      </p:nvGrpSpPr>
      <p:grpSpPr>
        <a:xfrm>
          <a:off x="0" y="0"/>
          <a:ext cx="0" cy="0"/>
          <a:chOff x="0" y="0"/>
          <a:chExt cx="0" cy="0"/>
        </a:xfrm>
      </p:grpSpPr>
      <p:sp>
        <p:nvSpPr>
          <p:cNvPr id="914" name="Google Shape;914;p76"/>
          <p:cNvSpPr txBox="1"/>
          <p:nvPr>
            <p:ph type="title"/>
          </p:nvPr>
        </p:nvSpPr>
        <p:spPr>
          <a:xfrm>
            <a:off x="713100" y="1273050"/>
            <a:ext cx="7717800" cy="2100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150.000</a:t>
            </a:r>
            <a:endParaRPr/>
          </a:p>
        </p:txBody>
      </p:sp>
      <p:sp>
        <p:nvSpPr>
          <p:cNvPr id="915" name="Google Shape;915;p76"/>
          <p:cNvSpPr txBox="1"/>
          <p:nvPr>
            <p:ph idx="1" type="subTitle"/>
          </p:nvPr>
        </p:nvSpPr>
        <p:spPr>
          <a:xfrm>
            <a:off x="713050" y="3373350"/>
            <a:ext cx="7717800" cy="497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Um número grande pode chamar a atenção do público</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chemeClr val="lt1"/>
        </a:solidFill>
      </p:bgPr>
    </p:bg>
    <p:spTree>
      <p:nvGrpSpPr>
        <p:cNvPr id="919" name="Shape 919"/>
        <p:cNvGrpSpPr/>
        <p:nvPr/>
      </p:nvGrpSpPr>
      <p:grpSpPr>
        <a:xfrm>
          <a:off x="0" y="0"/>
          <a:ext cx="0" cy="0"/>
          <a:chOff x="0" y="0"/>
          <a:chExt cx="0" cy="0"/>
        </a:xfrm>
      </p:grpSpPr>
      <p:sp>
        <p:nvSpPr>
          <p:cNvPr id="920" name="Google Shape;920;p77"/>
          <p:cNvSpPr txBox="1"/>
          <p:nvPr>
            <p:ph type="title"/>
          </p:nvPr>
        </p:nvSpPr>
        <p:spPr>
          <a:xfrm>
            <a:off x="3734100" y="656294"/>
            <a:ext cx="4696800" cy="684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9h</a:t>
            </a:r>
            <a:r>
              <a:rPr lang="en"/>
              <a:t> 55m 23s</a:t>
            </a:r>
            <a:endParaRPr/>
          </a:p>
        </p:txBody>
      </p:sp>
      <p:sp>
        <p:nvSpPr>
          <p:cNvPr id="921" name="Google Shape;921;p77"/>
          <p:cNvSpPr txBox="1"/>
          <p:nvPr>
            <p:ph idx="1" type="subTitle"/>
          </p:nvPr>
        </p:nvSpPr>
        <p:spPr>
          <a:xfrm>
            <a:off x="3734100" y="1333688"/>
            <a:ext cx="4696800" cy="438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O</a:t>
            </a:r>
            <a:r>
              <a:rPr lang="en"/>
              <a:t> tempo de rotação de </a:t>
            </a:r>
            <a:r>
              <a:rPr lang="en"/>
              <a:t>Júpiter</a:t>
            </a:r>
            <a:endParaRPr/>
          </a:p>
        </p:txBody>
      </p:sp>
      <p:sp>
        <p:nvSpPr>
          <p:cNvPr id="922" name="Google Shape;922;p77"/>
          <p:cNvSpPr txBox="1"/>
          <p:nvPr>
            <p:ph idx="2" type="title"/>
          </p:nvPr>
        </p:nvSpPr>
        <p:spPr>
          <a:xfrm>
            <a:off x="2223600" y="2016459"/>
            <a:ext cx="4696800" cy="684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333,000</a:t>
            </a:r>
            <a:endParaRPr/>
          </a:p>
        </p:txBody>
      </p:sp>
      <p:sp>
        <p:nvSpPr>
          <p:cNvPr id="923" name="Google Shape;923;p77"/>
          <p:cNvSpPr txBox="1"/>
          <p:nvPr>
            <p:ph idx="3" type="subTitle"/>
          </p:nvPr>
        </p:nvSpPr>
        <p:spPr>
          <a:xfrm>
            <a:off x="2223600" y="2692197"/>
            <a:ext cx="4696800" cy="438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O número de Terras que cabem na massa do sol</a:t>
            </a:r>
            <a:endParaRPr/>
          </a:p>
        </p:txBody>
      </p:sp>
      <p:sp>
        <p:nvSpPr>
          <p:cNvPr id="924" name="Google Shape;924;p77"/>
          <p:cNvSpPr txBox="1"/>
          <p:nvPr>
            <p:ph idx="4" type="title"/>
          </p:nvPr>
        </p:nvSpPr>
        <p:spPr>
          <a:xfrm>
            <a:off x="713100" y="3376623"/>
            <a:ext cx="4696800" cy="684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386,000 km</a:t>
            </a:r>
            <a:endParaRPr/>
          </a:p>
        </p:txBody>
      </p:sp>
      <p:sp>
        <p:nvSpPr>
          <p:cNvPr id="925" name="Google Shape;925;p77"/>
          <p:cNvSpPr txBox="1"/>
          <p:nvPr>
            <p:ph idx="5" type="subTitle"/>
          </p:nvPr>
        </p:nvSpPr>
        <p:spPr>
          <a:xfrm>
            <a:off x="713100" y="4056107"/>
            <a:ext cx="4696800" cy="438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 distância entre a Terra e a Lua</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chemeClr val="lt1"/>
        </a:solidFill>
      </p:bgPr>
    </p:bg>
    <p:spTree>
      <p:nvGrpSpPr>
        <p:cNvPr id="929" name="Shape 929"/>
        <p:cNvGrpSpPr/>
        <p:nvPr/>
      </p:nvGrpSpPr>
      <p:grpSpPr>
        <a:xfrm>
          <a:off x="0" y="0"/>
          <a:ext cx="0" cy="0"/>
          <a:chOff x="0" y="0"/>
          <a:chExt cx="0" cy="0"/>
        </a:xfrm>
      </p:grpSpPr>
      <p:sp>
        <p:nvSpPr>
          <p:cNvPr id="930" name="Google Shape;930;p78"/>
          <p:cNvSpPr txBox="1"/>
          <p:nvPr>
            <p:ph idx="4" type="title"/>
          </p:nvPr>
        </p:nvSpPr>
        <p:spPr>
          <a:xfrm>
            <a:off x="720000" y="453450"/>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a:t>
            </a:r>
            <a:r>
              <a:rPr lang="en"/>
              <a:t>egmentação de mercado</a:t>
            </a:r>
            <a:endParaRPr/>
          </a:p>
        </p:txBody>
      </p:sp>
      <p:sp>
        <p:nvSpPr>
          <p:cNvPr id="931" name="Google Shape;931;p78"/>
          <p:cNvSpPr txBox="1"/>
          <p:nvPr>
            <p:ph idx="1" type="subTitle"/>
          </p:nvPr>
        </p:nvSpPr>
        <p:spPr>
          <a:xfrm>
            <a:off x="862875" y="3948800"/>
            <a:ext cx="2103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Mercúrio é o planeta mais próximo do Sol</a:t>
            </a:r>
            <a:endParaRPr/>
          </a:p>
        </p:txBody>
      </p:sp>
      <p:sp>
        <p:nvSpPr>
          <p:cNvPr id="932" name="Google Shape;932;p78"/>
          <p:cNvSpPr txBox="1"/>
          <p:nvPr>
            <p:ph idx="5" type="subTitle"/>
          </p:nvPr>
        </p:nvSpPr>
        <p:spPr>
          <a:xfrm>
            <a:off x="3520575" y="1793280"/>
            <a:ext cx="2103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Vênus tem um nome muito bonito</a:t>
            </a:r>
            <a:endParaRPr/>
          </a:p>
        </p:txBody>
      </p:sp>
      <p:sp>
        <p:nvSpPr>
          <p:cNvPr id="933" name="Google Shape;933;p78"/>
          <p:cNvSpPr txBox="1"/>
          <p:nvPr>
            <p:ph idx="6" type="subTitle"/>
          </p:nvPr>
        </p:nvSpPr>
        <p:spPr>
          <a:xfrm>
            <a:off x="6178275" y="3948800"/>
            <a:ext cx="2103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Apesar de ser vermelho, Marte é frio</a:t>
            </a:r>
            <a:endParaRPr/>
          </a:p>
        </p:txBody>
      </p:sp>
      <p:sp>
        <p:nvSpPr>
          <p:cNvPr id="934" name="Google Shape;934;p78"/>
          <p:cNvSpPr txBox="1"/>
          <p:nvPr>
            <p:ph idx="7" type="title"/>
          </p:nvPr>
        </p:nvSpPr>
        <p:spPr>
          <a:xfrm>
            <a:off x="862875" y="2695742"/>
            <a:ext cx="2103000" cy="723300"/>
          </a:xfrm>
          <a:prstGeom prst="rect">
            <a:avLst/>
          </a:prstGeom>
        </p:spPr>
        <p:txBody>
          <a:bodyPr anchorCtr="0" anchor="ctr" bIns="91425" lIns="91425" spcFirstLastPara="1" rIns="91425" wrap="square" tIns="91425">
            <a:noAutofit/>
          </a:bodyPr>
          <a:lstStyle/>
          <a:p>
            <a:pPr indent="0" lvl="0" marL="0" rtl="0" algn="ctr">
              <a:spcBef>
                <a:spcPts val="0"/>
              </a:spcBef>
              <a:spcAft>
                <a:spcPts val="1000"/>
              </a:spcAft>
              <a:buNone/>
            </a:pPr>
            <a:r>
              <a:rPr lang="en">
                <a:solidFill>
                  <a:schemeClr val="lt2"/>
                </a:solidFill>
              </a:rPr>
              <a:t>15 %</a:t>
            </a:r>
            <a:endParaRPr>
              <a:solidFill>
                <a:schemeClr val="lt2"/>
              </a:solidFill>
            </a:endParaRPr>
          </a:p>
        </p:txBody>
      </p:sp>
      <p:sp>
        <p:nvSpPr>
          <p:cNvPr id="935" name="Google Shape;935;p78"/>
          <p:cNvSpPr txBox="1"/>
          <p:nvPr>
            <p:ph idx="8" type="title"/>
          </p:nvPr>
        </p:nvSpPr>
        <p:spPr>
          <a:xfrm>
            <a:off x="3520575" y="2695742"/>
            <a:ext cx="2103000" cy="723300"/>
          </a:xfrm>
          <a:prstGeom prst="rect">
            <a:avLst/>
          </a:prstGeom>
        </p:spPr>
        <p:txBody>
          <a:bodyPr anchorCtr="0" anchor="ctr" bIns="91425" lIns="91425" spcFirstLastPara="1" rIns="91425" wrap="square" tIns="91425">
            <a:noAutofit/>
          </a:bodyPr>
          <a:lstStyle/>
          <a:p>
            <a:pPr indent="0" lvl="0" marL="0" rtl="0" algn="ctr">
              <a:spcBef>
                <a:spcPts val="0"/>
              </a:spcBef>
              <a:spcAft>
                <a:spcPts val="1000"/>
              </a:spcAft>
              <a:buNone/>
            </a:pPr>
            <a:r>
              <a:rPr lang="en">
                <a:solidFill>
                  <a:schemeClr val="lt2"/>
                </a:solidFill>
              </a:rPr>
              <a:t>35%</a:t>
            </a:r>
            <a:endParaRPr>
              <a:solidFill>
                <a:schemeClr val="lt2"/>
              </a:solidFill>
            </a:endParaRPr>
          </a:p>
        </p:txBody>
      </p:sp>
      <p:sp>
        <p:nvSpPr>
          <p:cNvPr id="936" name="Google Shape;936;p78"/>
          <p:cNvSpPr txBox="1"/>
          <p:nvPr>
            <p:ph idx="9" type="title"/>
          </p:nvPr>
        </p:nvSpPr>
        <p:spPr>
          <a:xfrm>
            <a:off x="6178275" y="2695742"/>
            <a:ext cx="2103000" cy="723300"/>
          </a:xfrm>
          <a:prstGeom prst="rect">
            <a:avLst/>
          </a:prstGeom>
        </p:spPr>
        <p:txBody>
          <a:bodyPr anchorCtr="0" anchor="ctr" bIns="91425" lIns="91425" spcFirstLastPara="1" rIns="91425" wrap="square" tIns="91425">
            <a:noAutofit/>
          </a:bodyPr>
          <a:lstStyle/>
          <a:p>
            <a:pPr indent="0" lvl="0" marL="0" rtl="0" algn="ctr">
              <a:spcBef>
                <a:spcPts val="0"/>
              </a:spcBef>
              <a:spcAft>
                <a:spcPts val="1000"/>
              </a:spcAft>
              <a:buNone/>
            </a:pPr>
            <a:r>
              <a:rPr lang="en">
                <a:solidFill>
                  <a:schemeClr val="lt2"/>
                </a:solidFill>
              </a:rPr>
              <a:t>50%</a:t>
            </a:r>
            <a:endParaRPr>
              <a:solidFill>
                <a:schemeClr val="lt2"/>
              </a:solidFill>
            </a:endParaRPr>
          </a:p>
        </p:txBody>
      </p:sp>
      <p:sp>
        <p:nvSpPr>
          <p:cNvPr id="937" name="Google Shape;937;p78"/>
          <p:cNvSpPr/>
          <p:nvPr/>
        </p:nvSpPr>
        <p:spPr>
          <a:xfrm>
            <a:off x="1396125" y="1401958"/>
            <a:ext cx="1036500" cy="10365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78"/>
          <p:cNvSpPr/>
          <p:nvPr/>
        </p:nvSpPr>
        <p:spPr>
          <a:xfrm>
            <a:off x="1396125" y="1402000"/>
            <a:ext cx="1036500" cy="1036500"/>
          </a:xfrm>
          <a:prstGeom prst="pie">
            <a:avLst>
              <a:gd fmla="val 16264234" name="adj1"/>
              <a:gd fmla="val 19315119" name="adj2"/>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78"/>
          <p:cNvSpPr/>
          <p:nvPr/>
        </p:nvSpPr>
        <p:spPr>
          <a:xfrm>
            <a:off x="4053825" y="3566508"/>
            <a:ext cx="1036500" cy="10365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78"/>
          <p:cNvSpPr/>
          <p:nvPr/>
        </p:nvSpPr>
        <p:spPr>
          <a:xfrm>
            <a:off x="4053825" y="3566550"/>
            <a:ext cx="1036500" cy="1036500"/>
          </a:xfrm>
          <a:prstGeom prst="pie">
            <a:avLst>
              <a:gd fmla="val 16264234" name="adj1"/>
              <a:gd fmla="val 1439148" name="adj2"/>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78"/>
          <p:cNvSpPr/>
          <p:nvPr/>
        </p:nvSpPr>
        <p:spPr>
          <a:xfrm>
            <a:off x="6711525" y="1469758"/>
            <a:ext cx="1036500" cy="10365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78"/>
          <p:cNvSpPr/>
          <p:nvPr/>
        </p:nvSpPr>
        <p:spPr>
          <a:xfrm>
            <a:off x="6711525" y="1469800"/>
            <a:ext cx="1036500" cy="1036500"/>
          </a:xfrm>
          <a:prstGeom prst="pie">
            <a:avLst>
              <a:gd fmla="val 16264234" name="adj1"/>
              <a:gd fmla="val 5389063" name="adj2"/>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78"/>
          <p:cNvSpPr txBox="1"/>
          <p:nvPr>
            <p:ph type="title"/>
          </p:nvPr>
        </p:nvSpPr>
        <p:spPr>
          <a:xfrm>
            <a:off x="6178275" y="3560425"/>
            <a:ext cx="2103000" cy="37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Marte</a:t>
            </a:r>
            <a:endParaRPr/>
          </a:p>
        </p:txBody>
      </p:sp>
      <p:sp>
        <p:nvSpPr>
          <p:cNvPr id="944" name="Google Shape;944;p78"/>
          <p:cNvSpPr txBox="1"/>
          <p:nvPr>
            <p:ph idx="2" type="title"/>
          </p:nvPr>
        </p:nvSpPr>
        <p:spPr>
          <a:xfrm>
            <a:off x="3520575" y="1404905"/>
            <a:ext cx="2103000" cy="37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Vênus</a:t>
            </a:r>
            <a:endParaRPr/>
          </a:p>
        </p:txBody>
      </p:sp>
      <p:sp>
        <p:nvSpPr>
          <p:cNvPr id="945" name="Google Shape;945;p78"/>
          <p:cNvSpPr txBox="1"/>
          <p:nvPr>
            <p:ph idx="3" type="title"/>
          </p:nvPr>
        </p:nvSpPr>
        <p:spPr>
          <a:xfrm>
            <a:off x="862875" y="3560425"/>
            <a:ext cx="2103000" cy="37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Mercúrio</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chemeClr val="lt1"/>
        </a:solidFill>
      </p:bgPr>
    </p:bg>
    <p:spTree>
      <p:nvGrpSpPr>
        <p:cNvPr id="949" name="Shape 949"/>
        <p:cNvGrpSpPr/>
        <p:nvPr/>
      </p:nvGrpSpPr>
      <p:grpSpPr>
        <a:xfrm>
          <a:off x="0" y="0"/>
          <a:ext cx="0" cy="0"/>
          <a:chOff x="0" y="0"/>
          <a:chExt cx="0" cy="0"/>
        </a:xfrm>
      </p:grpSpPr>
      <p:sp>
        <p:nvSpPr>
          <p:cNvPr id="950" name="Google Shape;950;p79"/>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L</a:t>
            </a:r>
            <a:r>
              <a:rPr lang="en"/>
              <a:t>ocações</a:t>
            </a:r>
            <a:endParaRPr/>
          </a:p>
        </p:txBody>
      </p:sp>
      <p:grpSp>
        <p:nvGrpSpPr>
          <p:cNvPr id="951" name="Google Shape;951;p79"/>
          <p:cNvGrpSpPr/>
          <p:nvPr/>
        </p:nvGrpSpPr>
        <p:grpSpPr>
          <a:xfrm>
            <a:off x="719997" y="1371688"/>
            <a:ext cx="4666490" cy="3068560"/>
            <a:chOff x="235800" y="830650"/>
            <a:chExt cx="6978450" cy="4588844"/>
          </a:xfrm>
        </p:grpSpPr>
        <p:sp>
          <p:nvSpPr>
            <p:cNvPr id="952" name="Google Shape;952;p79"/>
            <p:cNvSpPr/>
            <p:nvPr/>
          </p:nvSpPr>
          <p:spPr>
            <a:xfrm>
              <a:off x="235800" y="1224769"/>
              <a:ext cx="2592225" cy="4194725"/>
            </a:xfrm>
            <a:custGeom>
              <a:rect b="b" l="l" r="r" t="t"/>
              <a:pathLst>
                <a:path extrusionOk="0" h="167789" w="103689">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79"/>
            <p:cNvSpPr/>
            <p:nvPr/>
          </p:nvSpPr>
          <p:spPr>
            <a:xfrm>
              <a:off x="2370225" y="830650"/>
              <a:ext cx="1016975" cy="1158500"/>
            </a:xfrm>
            <a:custGeom>
              <a:rect b="b" l="l" r="r" t="t"/>
              <a:pathLst>
                <a:path extrusionOk="0" h="46340" w="40679">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79"/>
            <p:cNvSpPr/>
            <p:nvPr/>
          </p:nvSpPr>
          <p:spPr>
            <a:xfrm>
              <a:off x="3143325" y="1089650"/>
              <a:ext cx="4064350" cy="3503975"/>
            </a:xfrm>
            <a:custGeom>
              <a:rect b="b" l="l" r="r" t="t"/>
              <a:pathLst>
                <a:path extrusionOk="0" h="140159" w="162574">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79"/>
            <p:cNvSpPr/>
            <p:nvPr/>
          </p:nvSpPr>
          <p:spPr>
            <a:xfrm>
              <a:off x="6146600" y="3671525"/>
              <a:ext cx="342925" cy="189500"/>
            </a:xfrm>
            <a:custGeom>
              <a:rect b="b" l="l" r="r" t="t"/>
              <a:pathLst>
                <a:path extrusionOk="0" h="7580" w="13717">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79"/>
            <p:cNvSpPr/>
            <p:nvPr/>
          </p:nvSpPr>
          <p:spPr>
            <a:xfrm>
              <a:off x="5901600" y="3652500"/>
              <a:ext cx="558700" cy="402875"/>
            </a:xfrm>
            <a:custGeom>
              <a:rect b="b" l="l" r="r" t="t"/>
              <a:pathLst>
                <a:path extrusionOk="0" h="16115" w="22348">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79"/>
            <p:cNvSpPr/>
            <p:nvPr/>
          </p:nvSpPr>
          <p:spPr>
            <a:xfrm>
              <a:off x="6249675" y="4061675"/>
              <a:ext cx="964575" cy="811125"/>
            </a:xfrm>
            <a:custGeom>
              <a:rect b="b" l="l" r="r" t="t"/>
              <a:pathLst>
                <a:path extrusionOk="0" h="32445" w="38583">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8" name="Google Shape;958;p79"/>
          <p:cNvSpPr txBox="1"/>
          <p:nvPr/>
        </p:nvSpPr>
        <p:spPr>
          <a:xfrm>
            <a:off x="5740763" y="1303125"/>
            <a:ext cx="2401200" cy="3714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2200">
                <a:solidFill>
                  <a:schemeClr val="dk2"/>
                </a:solidFill>
                <a:latin typeface="Merriweather"/>
                <a:ea typeface="Merriweather"/>
                <a:cs typeface="Merriweather"/>
                <a:sym typeface="Merriweather"/>
              </a:rPr>
              <a:t>Mercúrio</a:t>
            </a:r>
            <a:endParaRPr b="1" sz="2200">
              <a:solidFill>
                <a:schemeClr val="dk2"/>
              </a:solidFill>
              <a:latin typeface="Merriweather"/>
              <a:ea typeface="Merriweather"/>
              <a:cs typeface="Merriweather"/>
              <a:sym typeface="Merriweather"/>
            </a:endParaRPr>
          </a:p>
        </p:txBody>
      </p:sp>
      <p:sp>
        <p:nvSpPr>
          <p:cNvPr id="959" name="Google Shape;959;p79"/>
          <p:cNvSpPr txBox="1"/>
          <p:nvPr/>
        </p:nvSpPr>
        <p:spPr>
          <a:xfrm>
            <a:off x="5740763" y="1735450"/>
            <a:ext cx="2401200" cy="4848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500">
                <a:solidFill>
                  <a:schemeClr val="dk1"/>
                </a:solidFill>
                <a:latin typeface="Didact Gothic"/>
                <a:ea typeface="Didact Gothic"/>
                <a:cs typeface="Didact Gothic"/>
                <a:sym typeface="Didact Gothic"/>
              </a:rPr>
              <a:t>Mercúrio é o planeta mais próximo do Sol</a:t>
            </a:r>
            <a:endParaRPr sz="1500">
              <a:solidFill>
                <a:schemeClr val="dk1"/>
              </a:solidFill>
              <a:latin typeface="Didact Gothic"/>
              <a:ea typeface="Didact Gothic"/>
              <a:cs typeface="Didact Gothic"/>
              <a:sym typeface="Didact Gothic"/>
            </a:endParaRPr>
          </a:p>
        </p:txBody>
      </p:sp>
      <p:sp>
        <p:nvSpPr>
          <p:cNvPr id="960" name="Google Shape;960;p79"/>
          <p:cNvSpPr txBox="1"/>
          <p:nvPr/>
        </p:nvSpPr>
        <p:spPr>
          <a:xfrm>
            <a:off x="5740738" y="2455275"/>
            <a:ext cx="2401200" cy="3714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2200">
                <a:solidFill>
                  <a:schemeClr val="dk2"/>
                </a:solidFill>
                <a:latin typeface="Merriweather"/>
                <a:ea typeface="Merriweather"/>
                <a:cs typeface="Merriweather"/>
                <a:sym typeface="Merriweather"/>
              </a:rPr>
              <a:t>Júpiter</a:t>
            </a:r>
            <a:endParaRPr b="1" sz="2200">
              <a:solidFill>
                <a:schemeClr val="dk2"/>
              </a:solidFill>
              <a:latin typeface="Merriweather"/>
              <a:ea typeface="Merriweather"/>
              <a:cs typeface="Merriweather"/>
              <a:sym typeface="Merriweather"/>
            </a:endParaRPr>
          </a:p>
        </p:txBody>
      </p:sp>
      <p:sp>
        <p:nvSpPr>
          <p:cNvPr id="961" name="Google Shape;961;p79"/>
          <p:cNvSpPr txBox="1"/>
          <p:nvPr/>
        </p:nvSpPr>
        <p:spPr>
          <a:xfrm>
            <a:off x="5740738" y="2887600"/>
            <a:ext cx="2401200" cy="4848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500">
                <a:solidFill>
                  <a:schemeClr val="dk1"/>
                </a:solidFill>
                <a:latin typeface="Didact Gothic"/>
                <a:ea typeface="Didact Gothic"/>
                <a:cs typeface="Didact Gothic"/>
                <a:sym typeface="Didact Gothic"/>
              </a:rPr>
              <a:t>Júpiter é o maior de todos os planetas</a:t>
            </a:r>
            <a:endParaRPr sz="1500">
              <a:solidFill>
                <a:schemeClr val="dk1"/>
              </a:solidFill>
              <a:latin typeface="Didact Gothic"/>
              <a:ea typeface="Didact Gothic"/>
              <a:cs typeface="Didact Gothic"/>
              <a:sym typeface="Didact Gothic"/>
            </a:endParaRPr>
          </a:p>
        </p:txBody>
      </p:sp>
      <p:sp>
        <p:nvSpPr>
          <p:cNvPr id="962" name="Google Shape;962;p79"/>
          <p:cNvSpPr txBox="1"/>
          <p:nvPr/>
        </p:nvSpPr>
        <p:spPr>
          <a:xfrm>
            <a:off x="5740738" y="3607425"/>
            <a:ext cx="2401200" cy="3714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2200">
                <a:solidFill>
                  <a:schemeClr val="dk2"/>
                </a:solidFill>
                <a:latin typeface="Merriweather"/>
                <a:ea typeface="Merriweather"/>
                <a:cs typeface="Merriweather"/>
                <a:sym typeface="Merriweather"/>
              </a:rPr>
              <a:t>Vênus</a:t>
            </a:r>
            <a:endParaRPr b="1" sz="2200">
              <a:solidFill>
                <a:schemeClr val="dk2"/>
              </a:solidFill>
              <a:latin typeface="Merriweather"/>
              <a:ea typeface="Merriweather"/>
              <a:cs typeface="Merriweather"/>
              <a:sym typeface="Merriweather"/>
            </a:endParaRPr>
          </a:p>
        </p:txBody>
      </p:sp>
      <p:sp>
        <p:nvSpPr>
          <p:cNvPr id="963" name="Google Shape;963;p79"/>
          <p:cNvSpPr txBox="1"/>
          <p:nvPr/>
        </p:nvSpPr>
        <p:spPr>
          <a:xfrm>
            <a:off x="5740738" y="4039750"/>
            <a:ext cx="2401200" cy="4848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500">
                <a:solidFill>
                  <a:schemeClr val="dk1"/>
                </a:solidFill>
                <a:latin typeface="Didact Gothic"/>
                <a:ea typeface="Didact Gothic"/>
                <a:cs typeface="Didact Gothic"/>
                <a:sym typeface="Didact Gothic"/>
              </a:rPr>
              <a:t>Vênus é o segundo planeta mais próximo do Sol</a:t>
            </a:r>
            <a:endParaRPr sz="1500">
              <a:solidFill>
                <a:schemeClr val="dk1"/>
              </a:solidFill>
              <a:latin typeface="Didact Gothic"/>
              <a:ea typeface="Didact Gothic"/>
              <a:cs typeface="Didact Gothic"/>
              <a:sym typeface="Didact Gothic"/>
            </a:endParaRPr>
          </a:p>
        </p:txBody>
      </p:sp>
      <p:sp>
        <p:nvSpPr>
          <p:cNvPr id="964" name="Google Shape;964;p79"/>
          <p:cNvSpPr/>
          <p:nvPr/>
        </p:nvSpPr>
        <p:spPr>
          <a:xfrm>
            <a:off x="8273400" y="2565675"/>
            <a:ext cx="150600" cy="150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79"/>
          <p:cNvSpPr/>
          <p:nvPr/>
        </p:nvSpPr>
        <p:spPr>
          <a:xfrm>
            <a:off x="8273400" y="1413525"/>
            <a:ext cx="150600" cy="1506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79"/>
          <p:cNvSpPr/>
          <p:nvPr/>
        </p:nvSpPr>
        <p:spPr>
          <a:xfrm>
            <a:off x="8273400" y="3717825"/>
            <a:ext cx="150600" cy="1506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79"/>
          <p:cNvSpPr/>
          <p:nvPr/>
        </p:nvSpPr>
        <p:spPr>
          <a:xfrm>
            <a:off x="2940400" y="2496450"/>
            <a:ext cx="150600" cy="1506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79"/>
          <p:cNvSpPr/>
          <p:nvPr/>
        </p:nvSpPr>
        <p:spPr>
          <a:xfrm>
            <a:off x="1289050" y="2963800"/>
            <a:ext cx="150600" cy="1506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79"/>
          <p:cNvSpPr/>
          <p:nvPr/>
        </p:nvSpPr>
        <p:spPr>
          <a:xfrm>
            <a:off x="2092175" y="3868425"/>
            <a:ext cx="150600" cy="150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chemeClr val="lt1"/>
        </a:solidFill>
      </p:bgPr>
    </p:bg>
    <p:spTree>
      <p:nvGrpSpPr>
        <p:cNvPr id="973" name="Shape 973"/>
        <p:cNvGrpSpPr/>
        <p:nvPr/>
      </p:nvGrpSpPr>
      <p:grpSpPr>
        <a:xfrm>
          <a:off x="0" y="0"/>
          <a:ext cx="0" cy="0"/>
          <a:chOff x="0" y="0"/>
          <a:chExt cx="0" cy="0"/>
        </a:xfrm>
      </p:grpSpPr>
      <p:cxnSp>
        <p:nvCxnSpPr>
          <p:cNvPr id="974" name="Google Shape;974;p80"/>
          <p:cNvCxnSpPr>
            <a:stCxn id="975" idx="2"/>
            <a:endCxn id="976" idx="0"/>
          </p:cNvCxnSpPr>
          <p:nvPr/>
        </p:nvCxnSpPr>
        <p:spPr>
          <a:xfrm flipH="1" rot="-5400000">
            <a:off x="3483800" y="2747180"/>
            <a:ext cx="400200" cy="600"/>
          </a:xfrm>
          <a:prstGeom prst="bentConnector3">
            <a:avLst>
              <a:gd fmla="val 49993" name="adj1"/>
            </a:avLst>
          </a:prstGeom>
          <a:noFill/>
          <a:ln cap="flat" cmpd="sng" w="9525">
            <a:solidFill>
              <a:schemeClr val="lt2"/>
            </a:solidFill>
            <a:prstDash val="solid"/>
            <a:round/>
            <a:headEnd len="med" w="med" type="none"/>
            <a:tailEnd len="med" w="med" type="none"/>
          </a:ln>
        </p:spPr>
      </p:cxnSp>
      <p:cxnSp>
        <p:nvCxnSpPr>
          <p:cNvPr id="977" name="Google Shape;977;p80"/>
          <p:cNvCxnSpPr>
            <a:stCxn id="978" idx="4"/>
            <a:endCxn id="979" idx="0"/>
          </p:cNvCxnSpPr>
          <p:nvPr/>
        </p:nvCxnSpPr>
        <p:spPr>
          <a:xfrm flipH="1" rot="-5400000">
            <a:off x="1739550" y="3367075"/>
            <a:ext cx="348900" cy="600"/>
          </a:xfrm>
          <a:prstGeom prst="bentConnector3">
            <a:avLst>
              <a:gd fmla="val 50017" name="adj1"/>
            </a:avLst>
          </a:prstGeom>
          <a:noFill/>
          <a:ln cap="flat" cmpd="sng" w="9525">
            <a:solidFill>
              <a:schemeClr val="lt2"/>
            </a:solidFill>
            <a:prstDash val="solid"/>
            <a:round/>
            <a:headEnd len="med" w="med" type="none"/>
            <a:tailEnd len="med" w="med" type="none"/>
          </a:ln>
        </p:spPr>
      </p:cxnSp>
      <p:cxnSp>
        <p:nvCxnSpPr>
          <p:cNvPr id="980" name="Google Shape;980;p80"/>
          <p:cNvCxnSpPr>
            <a:stCxn id="981" idx="2"/>
            <a:endCxn id="982" idx="0"/>
          </p:cNvCxnSpPr>
          <p:nvPr/>
        </p:nvCxnSpPr>
        <p:spPr>
          <a:xfrm flipH="1" rot="-5400000">
            <a:off x="7023600" y="2747180"/>
            <a:ext cx="400200" cy="600"/>
          </a:xfrm>
          <a:prstGeom prst="bentConnector3">
            <a:avLst>
              <a:gd fmla="val 49993" name="adj1"/>
            </a:avLst>
          </a:prstGeom>
          <a:noFill/>
          <a:ln cap="flat" cmpd="sng" w="9525">
            <a:solidFill>
              <a:schemeClr val="lt2"/>
            </a:solidFill>
            <a:prstDash val="solid"/>
            <a:round/>
            <a:headEnd len="med" w="med" type="none"/>
            <a:tailEnd len="med" w="med" type="none"/>
          </a:ln>
        </p:spPr>
      </p:cxnSp>
      <p:cxnSp>
        <p:nvCxnSpPr>
          <p:cNvPr id="983" name="Google Shape;983;p80"/>
          <p:cNvCxnSpPr>
            <a:stCxn id="984" idx="4"/>
            <a:endCxn id="985" idx="0"/>
          </p:cNvCxnSpPr>
          <p:nvPr/>
        </p:nvCxnSpPr>
        <p:spPr>
          <a:xfrm flipH="1" rot="-5400000">
            <a:off x="5279350" y="3367075"/>
            <a:ext cx="348900" cy="600"/>
          </a:xfrm>
          <a:prstGeom prst="bentConnector3">
            <a:avLst>
              <a:gd fmla="val 50017" name="adj1"/>
            </a:avLst>
          </a:prstGeom>
          <a:noFill/>
          <a:ln cap="flat" cmpd="sng" w="9525">
            <a:solidFill>
              <a:schemeClr val="lt2"/>
            </a:solidFill>
            <a:prstDash val="solid"/>
            <a:round/>
            <a:headEnd len="med" w="med" type="none"/>
            <a:tailEnd len="med" w="med" type="none"/>
          </a:ln>
        </p:spPr>
      </p:cxnSp>
      <p:pic>
        <p:nvPicPr>
          <p:cNvPr id="986" name="Google Shape;986;p80"/>
          <p:cNvPicPr preferRelativeResize="0"/>
          <p:nvPr/>
        </p:nvPicPr>
        <p:blipFill rotWithShape="1">
          <a:blip r:embed="rId3">
            <a:alphaModFix amt="40000"/>
          </a:blip>
          <a:srcRect b="0" l="19329" r="19846" t="0"/>
          <a:stretch/>
        </p:blipFill>
        <p:spPr>
          <a:xfrm>
            <a:off x="3180363" y="3460537"/>
            <a:ext cx="1006474" cy="926776"/>
          </a:xfrm>
          <a:prstGeom prst="rect">
            <a:avLst/>
          </a:prstGeom>
          <a:noFill/>
          <a:ln>
            <a:noFill/>
          </a:ln>
        </p:spPr>
      </p:pic>
      <p:pic>
        <p:nvPicPr>
          <p:cNvPr id="987" name="Google Shape;987;p80"/>
          <p:cNvPicPr preferRelativeResize="0"/>
          <p:nvPr/>
        </p:nvPicPr>
        <p:blipFill rotWithShape="1">
          <a:blip r:embed="rId3">
            <a:alphaModFix amt="40000"/>
          </a:blip>
          <a:srcRect b="0" l="19329" r="19846" t="0"/>
          <a:stretch/>
        </p:blipFill>
        <p:spPr>
          <a:xfrm>
            <a:off x="6720163" y="3460537"/>
            <a:ext cx="1006474" cy="926776"/>
          </a:xfrm>
          <a:prstGeom prst="rect">
            <a:avLst/>
          </a:prstGeom>
          <a:noFill/>
          <a:ln>
            <a:noFill/>
          </a:ln>
        </p:spPr>
      </p:pic>
      <p:pic>
        <p:nvPicPr>
          <p:cNvPr id="988" name="Google Shape;988;p80"/>
          <p:cNvPicPr preferRelativeResize="0"/>
          <p:nvPr/>
        </p:nvPicPr>
        <p:blipFill rotWithShape="1">
          <a:blip r:embed="rId3">
            <a:alphaModFix amt="40000"/>
          </a:blip>
          <a:srcRect b="0" l="19329" r="19846" t="0"/>
          <a:stretch/>
        </p:blipFill>
        <p:spPr>
          <a:xfrm>
            <a:off x="1410463" y="1683162"/>
            <a:ext cx="1006474" cy="926776"/>
          </a:xfrm>
          <a:prstGeom prst="rect">
            <a:avLst/>
          </a:prstGeom>
          <a:noFill/>
          <a:ln>
            <a:noFill/>
          </a:ln>
        </p:spPr>
      </p:pic>
      <p:pic>
        <p:nvPicPr>
          <p:cNvPr id="989" name="Google Shape;989;p80"/>
          <p:cNvPicPr preferRelativeResize="0"/>
          <p:nvPr/>
        </p:nvPicPr>
        <p:blipFill rotWithShape="1">
          <a:blip r:embed="rId3">
            <a:alphaModFix amt="40000"/>
          </a:blip>
          <a:srcRect b="0" l="19329" r="19846" t="0"/>
          <a:stretch/>
        </p:blipFill>
        <p:spPr>
          <a:xfrm>
            <a:off x="4950263" y="1683161"/>
            <a:ext cx="1006474" cy="926776"/>
          </a:xfrm>
          <a:prstGeom prst="rect">
            <a:avLst/>
          </a:prstGeom>
          <a:noFill/>
          <a:ln>
            <a:noFill/>
          </a:ln>
        </p:spPr>
      </p:pic>
      <p:sp>
        <p:nvSpPr>
          <p:cNvPr id="990" name="Google Shape;990;p80"/>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O</a:t>
            </a:r>
            <a:r>
              <a:rPr lang="en"/>
              <a:t>bjetivos dos projetos</a:t>
            </a:r>
            <a:endParaRPr/>
          </a:p>
        </p:txBody>
      </p:sp>
      <p:sp>
        <p:nvSpPr>
          <p:cNvPr id="981" name="Google Shape;981;p80"/>
          <p:cNvSpPr txBox="1"/>
          <p:nvPr/>
        </p:nvSpPr>
        <p:spPr>
          <a:xfrm>
            <a:off x="6022800" y="2062580"/>
            <a:ext cx="2401200" cy="484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solidFill>
                  <a:schemeClr val="dk1"/>
                </a:solidFill>
                <a:latin typeface="Didact Gothic"/>
                <a:ea typeface="Didact Gothic"/>
                <a:cs typeface="Didact Gothic"/>
                <a:sym typeface="Didact Gothic"/>
              </a:rPr>
              <a:t>Apesar de ser vermelho, Marte é um lugar frio</a:t>
            </a:r>
            <a:endParaRPr sz="1500">
              <a:solidFill>
                <a:schemeClr val="dk1"/>
              </a:solidFill>
              <a:latin typeface="Didact Gothic"/>
              <a:ea typeface="Didact Gothic"/>
              <a:cs typeface="Didact Gothic"/>
              <a:sym typeface="Didact Gothic"/>
            </a:endParaRPr>
          </a:p>
        </p:txBody>
      </p:sp>
      <p:sp>
        <p:nvSpPr>
          <p:cNvPr id="991" name="Google Shape;991;p80"/>
          <p:cNvSpPr txBox="1"/>
          <p:nvPr/>
        </p:nvSpPr>
        <p:spPr>
          <a:xfrm>
            <a:off x="4252900" y="3974271"/>
            <a:ext cx="2401200" cy="484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solidFill>
                  <a:schemeClr val="dk1"/>
                </a:solidFill>
                <a:latin typeface="Didact Gothic"/>
                <a:ea typeface="Didact Gothic"/>
                <a:cs typeface="Didact Gothic"/>
                <a:sym typeface="Didact Gothic"/>
              </a:rPr>
              <a:t>Netuno é o planeta mais distante do Sol</a:t>
            </a:r>
            <a:endParaRPr sz="1500">
              <a:solidFill>
                <a:schemeClr val="dk1"/>
              </a:solidFill>
              <a:latin typeface="Didact Gothic"/>
              <a:ea typeface="Didact Gothic"/>
              <a:cs typeface="Didact Gothic"/>
              <a:sym typeface="Didact Gothic"/>
            </a:endParaRPr>
          </a:p>
        </p:txBody>
      </p:sp>
      <p:sp>
        <p:nvSpPr>
          <p:cNvPr id="992" name="Google Shape;992;p80"/>
          <p:cNvSpPr txBox="1"/>
          <p:nvPr/>
        </p:nvSpPr>
        <p:spPr>
          <a:xfrm>
            <a:off x="6022800" y="1630255"/>
            <a:ext cx="2401200" cy="371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200">
                <a:solidFill>
                  <a:schemeClr val="dk2"/>
                </a:solidFill>
                <a:latin typeface="Merriweather"/>
                <a:ea typeface="Merriweather"/>
                <a:cs typeface="Merriweather"/>
                <a:sym typeface="Merriweather"/>
              </a:rPr>
              <a:t>Passo 4</a:t>
            </a:r>
            <a:endParaRPr b="1" sz="2200">
              <a:solidFill>
                <a:schemeClr val="dk2"/>
              </a:solidFill>
              <a:latin typeface="Merriweather"/>
              <a:ea typeface="Merriweather"/>
              <a:cs typeface="Merriweather"/>
              <a:sym typeface="Merriweather"/>
            </a:endParaRPr>
          </a:p>
        </p:txBody>
      </p:sp>
      <p:sp>
        <p:nvSpPr>
          <p:cNvPr id="985" name="Google Shape;985;p80"/>
          <p:cNvSpPr txBox="1"/>
          <p:nvPr/>
        </p:nvSpPr>
        <p:spPr>
          <a:xfrm>
            <a:off x="4252900" y="3541946"/>
            <a:ext cx="2401200" cy="371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200">
                <a:solidFill>
                  <a:schemeClr val="dk2"/>
                </a:solidFill>
                <a:latin typeface="Merriweather"/>
                <a:ea typeface="Merriweather"/>
                <a:cs typeface="Merriweather"/>
                <a:sym typeface="Merriweather"/>
              </a:rPr>
              <a:t>Passo 3</a:t>
            </a:r>
            <a:endParaRPr b="1" sz="2200">
              <a:solidFill>
                <a:schemeClr val="dk2"/>
              </a:solidFill>
              <a:latin typeface="Merriweather"/>
              <a:ea typeface="Merriweather"/>
              <a:cs typeface="Merriweather"/>
              <a:sym typeface="Merriweather"/>
            </a:endParaRPr>
          </a:p>
        </p:txBody>
      </p:sp>
      <p:sp>
        <p:nvSpPr>
          <p:cNvPr id="993" name="Google Shape;993;p80"/>
          <p:cNvSpPr txBox="1"/>
          <p:nvPr/>
        </p:nvSpPr>
        <p:spPr>
          <a:xfrm>
            <a:off x="2483000" y="1630255"/>
            <a:ext cx="2401200" cy="371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200">
                <a:solidFill>
                  <a:schemeClr val="dk2"/>
                </a:solidFill>
                <a:latin typeface="Merriweather"/>
                <a:ea typeface="Merriweather"/>
                <a:cs typeface="Merriweather"/>
                <a:sym typeface="Merriweather"/>
              </a:rPr>
              <a:t>Passo 2</a:t>
            </a:r>
            <a:endParaRPr b="1" sz="2200">
              <a:solidFill>
                <a:schemeClr val="dk2"/>
              </a:solidFill>
              <a:latin typeface="Merriweather"/>
              <a:ea typeface="Merriweather"/>
              <a:cs typeface="Merriweather"/>
              <a:sym typeface="Merriweather"/>
            </a:endParaRPr>
          </a:p>
        </p:txBody>
      </p:sp>
      <p:sp>
        <p:nvSpPr>
          <p:cNvPr id="975" name="Google Shape;975;p80"/>
          <p:cNvSpPr txBox="1"/>
          <p:nvPr/>
        </p:nvSpPr>
        <p:spPr>
          <a:xfrm>
            <a:off x="2483000" y="2062580"/>
            <a:ext cx="2401200" cy="484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solidFill>
                  <a:schemeClr val="dk1"/>
                </a:solidFill>
                <a:latin typeface="Didact Gothic"/>
                <a:ea typeface="Didact Gothic"/>
                <a:cs typeface="Didact Gothic"/>
                <a:sym typeface="Didact Gothic"/>
              </a:rPr>
              <a:t>Vênus é o segundo planeta mais próximo do Sol</a:t>
            </a:r>
            <a:endParaRPr sz="1500">
              <a:solidFill>
                <a:schemeClr val="dk1"/>
              </a:solidFill>
              <a:latin typeface="Didact Gothic"/>
              <a:ea typeface="Didact Gothic"/>
              <a:cs typeface="Didact Gothic"/>
              <a:sym typeface="Didact Gothic"/>
            </a:endParaRPr>
          </a:p>
        </p:txBody>
      </p:sp>
      <p:sp>
        <p:nvSpPr>
          <p:cNvPr id="979" name="Google Shape;979;p80"/>
          <p:cNvSpPr txBox="1"/>
          <p:nvPr/>
        </p:nvSpPr>
        <p:spPr>
          <a:xfrm>
            <a:off x="713100" y="3541946"/>
            <a:ext cx="2401200" cy="371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200">
                <a:solidFill>
                  <a:schemeClr val="dk2"/>
                </a:solidFill>
                <a:latin typeface="Merriweather"/>
                <a:ea typeface="Merriweather"/>
                <a:cs typeface="Merriweather"/>
                <a:sym typeface="Merriweather"/>
              </a:rPr>
              <a:t>Passo 1</a:t>
            </a:r>
            <a:endParaRPr b="1" sz="2200">
              <a:solidFill>
                <a:schemeClr val="dk2"/>
              </a:solidFill>
              <a:latin typeface="Merriweather"/>
              <a:ea typeface="Merriweather"/>
              <a:cs typeface="Merriweather"/>
              <a:sym typeface="Merriweather"/>
            </a:endParaRPr>
          </a:p>
        </p:txBody>
      </p:sp>
      <p:sp>
        <p:nvSpPr>
          <p:cNvPr id="994" name="Google Shape;994;p80"/>
          <p:cNvSpPr txBox="1"/>
          <p:nvPr/>
        </p:nvSpPr>
        <p:spPr>
          <a:xfrm>
            <a:off x="713100" y="3974271"/>
            <a:ext cx="2401200" cy="484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solidFill>
                  <a:schemeClr val="dk1"/>
                </a:solidFill>
                <a:latin typeface="Didact Gothic"/>
                <a:ea typeface="Didact Gothic"/>
                <a:cs typeface="Didact Gothic"/>
                <a:sym typeface="Didact Gothic"/>
              </a:rPr>
              <a:t>Júpiter é o maior de todos os planetas</a:t>
            </a:r>
            <a:endParaRPr sz="1500">
              <a:solidFill>
                <a:schemeClr val="dk1"/>
              </a:solidFill>
              <a:latin typeface="Didact Gothic"/>
              <a:ea typeface="Didact Gothic"/>
              <a:cs typeface="Didact Gothic"/>
              <a:sym typeface="Didact Gothic"/>
            </a:endParaRPr>
          </a:p>
        </p:txBody>
      </p:sp>
      <p:cxnSp>
        <p:nvCxnSpPr>
          <p:cNvPr id="995" name="Google Shape;995;p80"/>
          <p:cNvCxnSpPr/>
          <p:nvPr/>
        </p:nvCxnSpPr>
        <p:spPr>
          <a:xfrm>
            <a:off x="713100" y="3070225"/>
            <a:ext cx="7717800" cy="0"/>
          </a:xfrm>
          <a:prstGeom prst="straightConnector1">
            <a:avLst/>
          </a:prstGeom>
          <a:noFill/>
          <a:ln cap="flat" cmpd="sng" w="9525">
            <a:solidFill>
              <a:schemeClr val="lt2"/>
            </a:solidFill>
            <a:prstDash val="solid"/>
            <a:round/>
            <a:headEnd len="med" w="med" type="oval"/>
            <a:tailEnd len="med" w="med" type="stealth"/>
          </a:ln>
        </p:spPr>
      </p:cxnSp>
      <p:grpSp>
        <p:nvGrpSpPr>
          <p:cNvPr id="996" name="Google Shape;996;p80"/>
          <p:cNvGrpSpPr/>
          <p:nvPr/>
        </p:nvGrpSpPr>
        <p:grpSpPr>
          <a:xfrm>
            <a:off x="1762947" y="2858062"/>
            <a:ext cx="301507" cy="354475"/>
            <a:chOff x="1762947" y="2858062"/>
            <a:chExt cx="301507" cy="354475"/>
          </a:xfrm>
        </p:grpSpPr>
        <p:pic>
          <p:nvPicPr>
            <p:cNvPr id="997" name="Google Shape;997;p80"/>
            <p:cNvPicPr preferRelativeResize="0"/>
            <p:nvPr/>
          </p:nvPicPr>
          <p:blipFill rotWithShape="1">
            <a:blip r:embed="rId4">
              <a:alphaModFix/>
            </a:blip>
            <a:srcRect b="0" l="23822" r="28542" t="0"/>
            <a:stretch/>
          </p:blipFill>
          <p:spPr>
            <a:xfrm>
              <a:off x="1762947" y="2858062"/>
              <a:ext cx="301507" cy="354475"/>
            </a:xfrm>
            <a:prstGeom prst="rect">
              <a:avLst/>
            </a:prstGeom>
            <a:noFill/>
            <a:ln>
              <a:noFill/>
            </a:ln>
          </p:spPr>
        </p:pic>
        <p:sp>
          <p:nvSpPr>
            <p:cNvPr id="978" name="Google Shape;978;p80"/>
            <p:cNvSpPr/>
            <p:nvPr/>
          </p:nvSpPr>
          <p:spPr>
            <a:xfrm>
              <a:off x="1791000" y="2947525"/>
              <a:ext cx="245400" cy="2454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8" name="Google Shape;998;p80"/>
          <p:cNvGrpSpPr/>
          <p:nvPr/>
        </p:nvGrpSpPr>
        <p:grpSpPr>
          <a:xfrm>
            <a:off x="3532847" y="2858062"/>
            <a:ext cx="301507" cy="354475"/>
            <a:chOff x="3532847" y="2858062"/>
            <a:chExt cx="301507" cy="354475"/>
          </a:xfrm>
        </p:grpSpPr>
        <p:pic>
          <p:nvPicPr>
            <p:cNvPr id="999" name="Google Shape;999;p80"/>
            <p:cNvPicPr preferRelativeResize="0"/>
            <p:nvPr/>
          </p:nvPicPr>
          <p:blipFill rotWithShape="1">
            <a:blip r:embed="rId4">
              <a:alphaModFix/>
            </a:blip>
            <a:srcRect b="0" l="23822" r="28542" t="0"/>
            <a:stretch/>
          </p:blipFill>
          <p:spPr>
            <a:xfrm>
              <a:off x="3532847" y="2858062"/>
              <a:ext cx="301507" cy="354475"/>
            </a:xfrm>
            <a:prstGeom prst="rect">
              <a:avLst/>
            </a:prstGeom>
            <a:noFill/>
            <a:ln>
              <a:noFill/>
            </a:ln>
          </p:spPr>
        </p:pic>
        <p:sp>
          <p:nvSpPr>
            <p:cNvPr id="976" name="Google Shape;976;p80"/>
            <p:cNvSpPr/>
            <p:nvPr/>
          </p:nvSpPr>
          <p:spPr>
            <a:xfrm>
              <a:off x="3560900" y="2947525"/>
              <a:ext cx="245400" cy="2454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0" name="Google Shape;1000;p80"/>
          <p:cNvGrpSpPr/>
          <p:nvPr/>
        </p:nvGrpSpPr>
        <p:grpSpPr>
          <a:xfrm>
            <a:off x="5302747" y="2858062"/>
            <a:ext cx="301507" cy="354475"/>
            <a:chOff x="5302747" y="2858062"/>
            <a:chExt cx="301507" cy="354475"/>
          </a:xfrm>
        </p:grpSpPr>
        <p:pic>
          <p:nvPicPr>
            <p:cNvPr id="1001" name="Google Shape;1001;p80"/>
            <p:cNvPicPr preferRelativeResize="0"/>
            <p:nvPr/>
          </p:nvPicPr>
          <p:blipFill rotWithShape="1">
            <a:blip r:embed="rId4">
              <a:alphaModFix/>
            </a:blip>
            <a:srcRect b="0" l="23822" r="28542" t="0"/>
            <a:stretch/>
          </p:blipFill>
          <p:spPr>
            <a:xfrm>
              <a:off x="5302747" y="2858062"/>
              <a:ext cx="301507" cy="354475"/>
            </a:xfrm>
            <a:prstGeom prst="rect">
              <a:avLst/>
            </a:prstGeom>
            <a:noFill/>
            <a:ln>
              <a:noFill/>
            </a:ln>
          </p:spPr>
        </p:pic>
        <p:sp>
          <p:nvSpPr>
            <p:cNvPr id="984" name="Google Shape;984;p80"/>
            <p:cNvSpPr/>
            <p:nvPr/>
          </p:nvSpPr>
          <p:spPr>
            <a:xfrm>
              <a:off x="5330800" y="2947525"/>
              <a:ext cx="245400" cy="2454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2" name="Google Shape;1002;p80"/>
          <p:cNvGrpSpPr/>
          <p:nvPr/>
        </p:nvGrpSpPr>
        <p:grpSpPr>
          <a:xfrm>
            <a:off x="7072647" y="2858062"/>
            <a:ext cx="301507" cy="354475"/>
            <a:chOff x="7072647" y="2858062"/>
            <a:chExt cx="301507" cy="354475"/>
          </a:xfrm>
        </p:grpSpPr>
        <p:pic>
          <p:nvPicPr>
            <p:cNvPr id="1003" name="Google Shape;1003;p80"/>
            <p:cNvPicPr preferRelativeResize="0"/>
            <p:nvPr/>
          </p:nvPicPr>
          <p:blipFill rotWithShape="1">
            <a:blip r:embed="rId4">
              <a:alphaModFix/>
            </a:blip>
            <a:srcRect b="0" l="23822" r="28542" t="0"/>
            <a:stretch/>
          </p:blipFill>
          <p:spPr>
            <a:xfrm>
              <a:off x="7072647" y="2858062"/>
              <a:ext cx="301507" cy="354475"/>
            </a:xfrm>
            <a:prstGeom prst="rect">
              <a:avLst/>
            </a:prstGeom>
            <a:noFill/>
            <a:ln>
              <a:noFill/>
            </a:ln>
          </p:spPr>
        </p:pic>
        <p:sp>
          <p:nvSpPr>
            <p:cNvPr id="982" name="Google Shape;982;p80"/>
            <p:cNvSpPr/>
            <p:nvPr/>
          </p:nvSpPr>
          <p:spPr>
            <a:xfrm>
              <a:off x="7100700" y="2947525"/>
              <a:ext cx="245400" cy="2454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4" name="Google Shape;1004;p80"/>
          <p:cNvGrpSpPr/>
          <p:nvPr/>
        </p:nvGrpSpPr>
        <p:grpSpPr>
          <a:xfrm>
            <a:off x="3484329" y="3681518"/>
            <a:ext cx="398541" cy="484807"/>
            <a:chOff x="1768821" y="3361108"/>
            <a:chExt cx="278739" cy="339073"/>
          </a:xfrm>
        </p:grpSpPr>
        <p:sp>
          <p:nvSpPr>
            <p:cNvPr id="1005" name="Google Shape;1005;p80"/>
            <p:cNvSpPr/>
            <p:nvPr/>
          </p:nvSpPr>
          <p:spPr>
            <a:xfrm>
              <a:off x="1784374" y="3549744"/>
              <a:ext cx="32218" cy="21564"/>
            </a:xfrm>
            <a:custGeom>
              <a:rect b="b" l="l" r="r" t="t"/>
              <a:pathLst>
                <a:path extrusionOk="0" h="678" w="1013">
                  <a:moveTo>
                    <a:pt x="830" y="1"/>
                  </a:moveTo>
                  <a:cubicBezTo>
                    <a:pt x="804" y="1"/>
                    <a:pt x="776" y="8"/>
                    <a:pt x="750" y="23"/>
                  </a:cubicBezTo>
                  <a:lnTo>
                    <a:pt x="143" y="380"/>
                  </a:lnTo>
                  <a:cubicBezTo>
                    <a:pt x="0" y="451"/>
                    <a:pt x="48" y="677"/>
                    <a:pt x="214" y="677"/>
                  </a:cubicBezTo>
                  <a:cubicBezTo>
                    <a:pt x="238" y="677"/>
                    <a:pt x="274" y="677"/>
                    <a:pt x="286" y="665"/>
                  </a:cubicBezTo>
                  <a:lnTo>
                    <a:pt x="893" y="308"/>
                  </a:lnTo>
                  <a:cubicBezTo>
                    <a:pt x="1000" y="261"/>
                    <a:pt x="1012" y="154"/>
                    <a:pt x="976" y="82"/>
                  </a:cubicBezTo>
                  <a:cubicBezTo>
                    <a:pt x="944" y="33"/>
                    <a:pt x="889" y="1"/>
                    <a:pt x="8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80"/>
            <p:cNvSpPr/>
            <p:nvPr/>
          </p:nvSpPr>
          <p:spPr>
            <a:xfrm>
              <a:off x="1998326" y="3551652"/>
              <a:ext cx="32218" cy="21532"/>
            </a:xfrm>
            <a:custGeom>
              <a:rect b="b" l="l" r="r" t="t"/>
              <a:pathLst>
                <a:path extrusionOk="0" h="677" w="1013">
                  <a:moveTo>
                    <a:pt x="199" y="0"/>
                  </a:moveTo>
                  <a:cubicBezTo>
                    <a:pt x="141" y="0"/>
                    <a:pt x="80" y="33"/>
                    <a:pt x="48" y="82"/>
                  </a:cubicBezTo>
                  <a:cubicBezTo>
                    <a:pt x="0" y="153"/>
                    <a:pt x="36" y="260"/>
                    <a:pt x="107" y="308"/>
                  </a:cubicBezTo>
                  <a:cubicBezTo>
                    <a:pt x="726" y="665"/>
                    <a:pt x="714" y="677"/>
                    <a:pt x="810" y="677"/>
                  </a:cubicBezTo>
                  <a:cubicBezTo>
                    <a:pt x="953" y="677"/>
                    <a:pt x="1012" y="451"/>
                    <a:pt x="881" y="379"/>
                  </a:cubicBezTo>
                  <a:lnTo>
                    <a:pt x="274" y="22"/>
                  </a:lnTo>
                  <a:cubicBezTo>
                    <a:pt x="251" y="7"/>
                    <a:pt x="226" y="0"/>
                    <a:pt x="19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80"/>
            <p:cNvSpPr/>
            <p:nvPr/>
          </p:nvSpPr>
          <p:spPr>
            <a:xfrm>
              <a:off x="1826007" y="3466383"/>
              <a:ext cx="142041" cy="233799"/>
            </a:xfrm>
            <a:custGeom>
              <a:rect b="b" l="l" r="r" t="t"/>
              <a:pathLst>
                <a:path extrusionOk="0" h="7351" w="4466">
                  <a:moveTo>
                    <a:pt x="1715" y="346"/>
                  </a:moveTo>
                  <a:cubicBezTo>
                    <a:pt x="1882" y="346"/>
                    <a:pt x="2013" y="489"/>
                    <a:pt x="2013" y="643"/>
                  </a:cubicBezTo>
                  <a:lnTo>
                    <a:pt x="2013" y="941"/>
                  </a:lnTo>
                  <a:lnTo>
                    <a:pt x="1668" y="941"/>
                  </a:lnTo>
                  <a:cubicBezTo>
                    <a:pt x="1501" y="941"/>
                    <a:pt x="1370" y="810"/>
                    <a:pt x="1370" y="643"/>
                  </a:cubicBezTo>
                  <a:cubicBezTo>
                    <a:pt x="1370" y="489"/>
                    <a:pt x="1501" y="346"/>
                    <a:pt x="1668" y="346"/>
                  </a:cubicBezTo>
                  <a:close/>
                  <a:moveTo>
                    <a:pt x="3573" y="346"/>
                  </a:moveTo>
                  <a:cubicBezTo>
                    <a:pt x="3739" y="346"/>
                    <a:pt x="3870" y="489"/>
                    <a:pt x="3870" y="643"/>
                  </a:cubicBezTo>
                  <a:cubicBezTo>
                    <a:pt x="3870" y="810"/>
                    <a:pt x="3739" y="941"/>
                    <a:pt x="3573" y="941"/>
                  </a:cubicBezTo>
                  <a:lnTo>
                    <a:pt x="3239" y="941"/>
                  </a:lnTo>
                  <a:lnTo>
                    <a:pt x="3239" y="643"/>
                  </a:lnTo>
                  <a:cubicBezTo>
                    <a:pt x="3239" y="489"/>
                    <a:pt x="3370" y="346"/>
                    <a:pt x="3537" y="346"/>
                  </a:cubicBezTo>
                  <a:close/>
                  <a:moveTo>
                    <a:pt x="3727" y="4370"/>
                  </a:moveTo>
                  <a:lnTo>
                    <a:pt x="3727" y="5049"/>
                  </a:lnTo>
                  <a:lnTo>
                    <a:pt x="1513" y="5049"/>
                  </a:lnTo>
                  <a:lnTo>
                    <a:pt x="1513" y="4370"/>
                  </a:lnTo>
                  <a:close/>
                  <a:moveTo>
                    <a:pt x="3739" y="5370"/>
                  </a:moveTo>
                  <a:lnTo>
                    <a:pt x="3739" y="5799"/>
                  </a:lnTo>
                  <a:lnTo>
                    <a:pt x="3727" y="5799"/>
                  </a:lnTo>
                  <a:cubicBezTo>
                    <a:pt x="3727" y="5930"/>
                    <a:pt x="3620" y="6037"/>
                    <a:pt x="3489" y="6037"/>
                  </a:cubicBezTo>
                  <a:lnTo>
                    <a:pt x="1763" y="6037"/>
                  </a:lnTo>
                  <a:cubicBezTo>
                    <a:pt x="1620" y="6037"/>
                    <a:pt x="1525" y="5930"/>
                    <a:pt x="1525" y="5799"/>
                  </a:cubicBezTo>
                  <a:lnTo>
                    <a:pt x="1525" y="5370"/>
                  </a:lnTo>
                  <a:close/>
                  <a:moveTo>
                    <a:pt x="1656" y="0"/>
                  </a:moveTo>
                  <a:cubicBezTo>
                    <a:pt x="1310" y="0"/>
                    <a:pt x="1037" y="286"/>
                    <a:pt x="1037" y="631"/>
                  </a:cubicBezTo>
                  <a:cubicBezTo>
                    <a:pt x="1037" y="977"/>
                    <a:pt x="1310" y="1262"/>
                    <a:pt x="1656" y="1262"/>
                  </a:cubicBezTo>
                  <a:lnTo>
                    <a:pt x="2001" y="1262"/>
                  </a:lnTo>
                  <a:lnTo>
                    <a:pt x="2001" y="2548"/>
                  </a:lnTo>
                  <a:cubicBezTo>
                    <a:pt x="2001" y="2644"/>
                    <a:pt x="2072" y="2715"/>
                    <a:pt x="2168" y="2715"/>
                  </a:cubicBezTo>
                  <a:cubicBezTo>
                    <a:pt x="2251" y="2715"/>
                    <a:pt x="2322" y="2644"/>
                    <a:pt x="2322" y="2548"/>
                  </a:cubicBezTo>
                  <a:lnTo>
                    <a:pt x="2322" y="1262"/>
                  </a:lnTo>
                  <a:lnTo>
                    <a:pt x="2906" y="1262"/>
                  </a:lnTo>
                  <a:lnTo>
                    <a:pt x="2906" y="4037"/>
                  </a:lnTo>
                  <a:lnTo>
                    <a:pt x="2322" y="4037"/>
                  </a:lnTo>
                  <a:lnTo>
                    <a:pt x="2322" y="3191"/>
                  </a:lnTo>
                  <a:cubicBezTo>
                    <a:pt x="2322" y="3108"/>
                    <a:pt x="2251" y="3025"/>
                    <a:pt x="2168" y="3025"/>
                  </a:cubicBezTo>
                  <a:cubicBezTo>
                    <a:pt x="2072" y="3025"/>
                    <a:pt x="2001" y="3108"/>
                    <a:pt x="2001" y="3191"/>
                  </a:cubicBezTo>
                  <a:lnTo>
                    <a:pt x="2001" y="4060"/>
                  </a:lnTo>
                  <a:lnTo>
                    <a:pt x="1513" y="4060"/>
                  </a:lnTo>
                  <a:cubicBezTo>
                    <a:pt x="1489" y="3596"/>
                    <a:pt x="1298" y="3167"/>
                    <a:pt x="941" y="2846"/>
                  </a:cubicBezTo>
                  <a:cubicBezTo>
                    <a:pt x="679" y="2608"/>
                    <a:pt x="465" y="2310"/>
                    <a:pt x="334" y="1989"/>
                  </a:cubicBezTo>
                  <a:cubicBezTo>
                    <a:pt x="305" y="1930"/>
                    <a:pt x="235" y="1887"/>
                    <a:pt x="165" y="1887"/>
                  </a:cubicBezTo>
                  <a:cubicBezTo>
                    <a:pt x="150" y="1887"/>
                    <a:pt x="135" y="1889"/>
                    <a:pt x="120" y="1893"/>
                  </a:cubicBezTo>
                  <a:cubicBezTo>
                    <a:pt x="48" y="1929"/>
                    <a:pt x="1" y="2036"/>
                    <a:pt x="36" y="2108"/>
                  </a:cubicBezTo>
                  <a:cubicBezTo>
                    <a:pt x="179" y="2477"/>
                    <a:pt x="417" y="2810"/>
                    <a:pt x="715" y="3084"/>
                  </a:cubicBezTo>
                  <a:cubicBezTo>
                    <a:pt x="1001" y="3358"/>
                    <a:pt x="1179" y="3727"/>
                    <a:pt x="1179" y="4120"/>
                  </a:cubicBezTo>
                  <a:lnTo>
                    <a:pt x="1179" y="5823"/>
                  </a:lnTo>
                  <a:cubicBezTo>
                    <a:pt x="1179" y="6096"/>
                    <a:pt x="1358" y="6311"/>
                    <a:pt x="1608" y="6382"/>
                  </a:cubicBezTo>
                  <a:cubicBezTo>
                    <a:pt x="1608" y="6513"/>
                    <a:pt x="1644" y="6644"/>
                    <a:pt x="1703" y="6775"/>
                  </a:cubicBezTo>
                  <a:cubicBezTo>
                    <a:pt x="1738" y="6837"/>
                    <a:pt x="1793" y="6872"/>
                    <a:pt x="1848" y="6872"/>
                  </a:cubicBezTo>
                  <a:cubicBezTo>
                    <a:pt x="1868" y="6872"/>
                    <a:pt x="1887" y="6868"/>
                    <a:pt x="1906" y="6858"/>
                  </a:cubicBezTo>
                  <a:cubicBezTo>
                    <a:pt x="1989" y="6811"/>
                    <a:pt x="2025" y="6715"/>
                    <a:pt x="1989" y="6644"/>
                  </a:cubicBezTo>
                  <a:cubicBezTo>
                    <a:pt x="1953" y="6573"/>
                    <a:pt x="1930" y="6477"/>
                    <a:pt x="1930" y="6394"/>
                  </a:cubicBezTo>
                  <a:lnTo>
                    <a:pt x="3263" y="6394"/>
                  </a:lnTo>
                  <a:cubicBezTo>
                    <a:pt x="3243" y="6759"/>
                    <a:pt x="2922" y="7025"/>
                    <a:pt x="2575" y="7025"/>
                  </a:cubicBezTo>
                  <a:cubicBezTo>
                    <a:pt x="2503" y="7025"/>
                    <a:pt x="2430" y="7014"/>
                    <a:pt x="2358" y="6989"/>
                  </a:cubicBezTo>
                  <a:cubicBezTo>
                    <a:pt x="2336" y="6981"/>
                    <a:pt x="2314" y="6977"/>
                    <a:pt x="2294" y="6977"/>
                  </a:cubicBezTo>
                  <a:cubicBezTo>
                    <a:pt x="2227" y="6977"/>
                    <a:pt x="2171" y="7018"/>
                    <a:pt x="2144" y="7073"/>
                  </a:cubicBezTo>
                  <a:cubicBezTo>
                    <a:pt x="2120" y="7168"/>
                    <a:pt x="2168" y="7251"/>
                    <a:pt x="2239" y="7287"/>
                  </a:cubicBezTo>
                  <a:cubicBezTo>
                    <a:pt x="2356" y="7330"/>
                    <a:pt x="2473" y="7350"/>
                    <a:pt x="2588" y="7350"/>
                  </a:cubicBezTo>
                  <a:cubicBezTo>
                    <a:pt x="3106" y="7350"/>
                    <a:pt x="3563" y="6940"/>
                    <a:pt x="3573" y="6394"/>
                  </a:cubicBezTo>
                  <a:cubicBezTo>
                    <a:pt x="3835" y="6334"/>
                    <a:pt x="4013" y="6108"/>
                    <a:pt x="4013" y="5846"/>
                  </a:cubicBezTo>
                  <a:lnTo>
                    <a:pt x="4013" y="4156"/>
                  </a:lnTo>
                  <a:cubicBezTo>
                    <a:pt x="4013" y="3798"/>
                    <a:pt x="4144" y="3465"/>
                    <a:pt x="4370" y="3203"/>
                  </a:cubicBezTo>
                  <a:cubicBezTo>
                    <a:pt x="4466" y="3108"/>
                    <a:pt x="4454" y="3001"/>
                    <a:pt x="4394" y="2941"/>
                  </a:cubicBezTo>
                  <a:cubicBezTo>
                    <a:pt x="4366" y="2913"/>
                    <a:pt x="4326" y="2898"/>
                    <a:pt x="4287" y="2898"/>
                  </a:cubicBezTo>
                  <a:cubicBezTo>
                    <a:pt x="4243" y="2898"/>
                    <a:pt x="4199" y="2916"/>
                    <a:pt x="4168" y="2953"/>
                  </a:cubicBezTo>
                  <a:cubicBezTo>
                    <a:pt x="3906" y="3251"/>
                    <a:pt x="3739" y="3644"/>
                    <a:pt x="3727" y="4060"/>
                  </a:cubicBezTo>
                  <a:lnTo>
                    <a:pt x="3239" y="4060"/>
                  </a:lnTo>
                  <a:lnTo>
                    <a:pt x="3239" y="1262"/>
                  </a:lnTo>
                  <a:lnTo>
                    <a:pt x="3573" y="1262"/>
                  </a:lnTo>
                  <a:cubicBezTo>
                    <a:pt x="3918" y="1262"/>
                    <a:pt x="4204" y="977"/>
                    <a:pt x="4204" y="631"/>
                  </a:cubicBezTo>
                  <a:cubicBezTo>
                    <a:pt x="4204" y="286"/>
                    <a:pt x="3918" y="0"/>
                    <a:pt x="3573" y="0"/>
                  </a:cubicBezTo>
                  <a:lnTo>
                    <a:pt x="3537" y="0"/>
                  </a:lnTo>
                  <a:cubicBezTo>
                    <a:pt x="3192" y="0"/>
                    <a:pt x="2906" y="286"/>
                    <a:pt x="2906" y="631"/>
                  </a:cubicBezTo>
                  <a:lnTo>
                    <a:pt x="2906" y="929"/>
                  </a:lnTo>
                  <a:lnTo>
                    <a:pt x="2322" y="929"/>
                  </a:lnTo>
                  <a:lnTo>
                    <a:pt x="2322" y="631"/>
                  </a:lnTo>
                  <a:cubicBezTo>
                    <a:pt x="2322" y="286"/>
                    <a:pt x="2049" y="0"/>
                    <a:pt x="170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80"/>
            <p:cNvSpPr/>
            <p:nvPr/>
          </p:nvSpPr>
          <p:spPr>
            <a:xfrm>
              <a:off x="1820345" y="3409706"/>
              <a:ext cx="177631" cy="144236"/>
            </a:xfrm>
            <a:custGeom>
              <a:rect b="b" l="l" r="r" t="t"/>
              <a:pathLst>
                <a:path extrusionOk="0" h="4535" w="5585">
                  <a:moveTo>
                    <a:pt x="2818" y="1"/>
                  </a:moveTo>
                  <a:cubicBezTo>
                    <a:pt x="1382" y="1"/>
                    <a:pt x="0" y="1113"/>
                    <a:pt x="0" y="2782"/>
                  </a:cubicBezTo>
                  <a:cubicBezTo>
                    <a:pt x="0" y="2937"/>
                    <a:pt x="24" y="3080"/>
                    <a:pt x="36" y="3223"/>
                  </a:cubicBezTo>
                  <a:cubicBezTo>
                    <a:pt x="47" y="3299"/>
                    <a:pt x="107" y="3355"/>
                    <a:pt x="190" y="3355"/>
                  </a:cubicBezTo>
                  <a:cubicBezTo>
                    <a:pt x="198" y="3355"/>
                    <a:pt x="206" y="3355"/>
                    <a:pt x="214" y="3354"/>
                  </a:cubicBezTo>
                  <a:cubicBezTo>
                    <a:pt x="298" y="3342"/>
                    <a:pt x="357" y="3259"/>
                    <a:pt x="345" y="3175"/>
                  </a:cubicBezTo>
                  <a:cubicBezTo>
                    <a:pt x="333" y="3044"/>
                    <a:pt x="310" y="2925"/>
                    <a:pt x="310" y="2782"/>
                  </a:cubicBezTo>
                  <a:cubicBezTo>
                    <a:pt x="310" y="1416"/>
                    <a:pt x="1429" y="318"/>
                    <a:pt x="2779" y="318"/>
                  </a:cubicBezTo>
                  <a:cubicBezTo>
                    <a:pt x="2793" y="318"/>
                    <a:pt x="2807" y="318"/>
                    <a:pt x="2822" y="318"/>
                  </a:cubicBezTo>
                  <a:cubicBezTo>
                    <a:pt x="4143" y="330"/>
                    <a:pt x="5227" y="1437"/>
                    <a:pt x="5239" y="2759"/>
                  </a:cubicBezTo>
                  <a:lnTo>
                    <a:pt x="5239" y="2782"/>
                  </a:lnTo>
                  <a:cubicBezTo>
                    <a:pt x="5239" y="3318"/>
                    <a:pt x="5060" y="3842"/>
                    <a:pt x="4751" y="4271"/>
                  </a:cubicBezTo>
                  <a:cubicBezTo>
                    <a:pt x="4691" y="4354"/>
                    <a:pt x="4703" y="4437"/>
                    <a:pt x="4775" y="4497"/>
                  </a:cubicBezTo>
                  <a:cubicBezTo>
                    <a:pt x="4809" y="4522"/>
                    <a:pt x="4844" y="4534"/>
                    <a:pt x="4877" y="4534"/>
                  </a:cubicBezTo>
                  <a:cubicBezTo>
                    <a:pt x="4923" y="4534"/>
                    <a:pt x="4966" y="4510"/>
                    <a:pt x="5001" y="4461"/>
                  </a:cubicBezTo>
                  <a:cubicBezTo>
                    <a:pt x="5370" y="3973"/>
                    <a:pt x="5572" y="3390"/>
                    <a:pt x="5572" y="2782"/>
                  </a:cubicBezTo>
                  <a:cubicBezTo>
                    <a:pt x="5584" y="2782"/>
                    <a:pt x="5584" y="2771"/>
                    <a:pt x="5584" y="2759"/>
                  </a:cubicBezTo>
                  <a:cubicBezTo>
                    <a:pt x="5572" y="2032"/>
                    <a:pt x="5286" y="1342"/>
                    <a:pt x="4763" y="818"/>
                  </a:cubicBezTo>
                  <a:cubicBezTo>
                    <a:pt x="4198" y="253"/>
                    <a:pt x="3502" y="1"/>
                    <a:pt x="281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80"/>
            <p:cNvSpPr/>
            <p:nvPr/>
          </p:nvSpPr>
          <p:spPr>
            <a:xfrm>
              <a:off x="1904406" y="3361108"/>
              <a:ext cx="10241" cy="32982"/>
            </a:xfrm>
            <a:custGeom>
              <a:rect b="b" l="l" r="r" t="t"/>
              <a:pathLst>
                <a:path extrusionOk="0" h="1037" w="322">
                  <a:moveTo>
                    <a:pt x="155" y="0"/>
                  </a:moveTo>
                  <a:cubicBezTo>
                    <a:pt x="72" y="0"/>
                    <a:pt x="0" y="72"/>
                    <a:pt x="0" y="167"/>
                  </a:cubicBezTo>
                  <a:lnTo>
                    <a:pt x="0" y="870"/>
                  </a:lnTo>
                  <a:cubicBezTo>
                    <a:pt x="0" y="965"/>
                    <a:pt x="72" y="1036"/>
                    <a:pt x="155" y="1036"/>
                  </a:cubicBezTo>
                  <a:cubicBezTo>
                    <a:pt x="250" y="1036"/>
                    <a:pt x="322" y="965"/>
                    <a:pt x="322" y="870"/>
                  </a:cubicBezTo>
                  <a:lnTo>
                    <a:pt x="322" y="167"/>
                  </a:lnTo>
                  <a:cubicBezTo>
                    <a:pt x="310" y="60"/>
                    <a:pt x="250" y="0"/>
                    <a:pt x="1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80"/>
            <p:cNvSpPr/>
            <p:nvPr/>
          </p:nvSpPr>
          <p:spPr>
            <a:xfrm>
              <a:off x="1836248" y="3378219"/>
              <a:ext cx="23504" cy="29865"/>
            </a:xfrm>
            <a:custGeom>
              <a:rect b="b" l="l" r="r" t="t"/>
              <a:pathLst>
                <a:path extrusionOk="0" h="939" w="739">
                  <a:moveTo>
                    <a:pt x="181" y="0"/>
                  </a:moveTo>
                  <a:cubicBezTo>
                    <a:pt x="154" y="0"/>
                    <a:pt x="125" y="7"/>
                    <a:pt x="95" y="22"/>
                  </a:cubicBezTo>
                  <a:cubicBezTo>
                    <a:pt x="24" y="70"/>
                    <a:pt x="0" y="165"/>
                    <a:pt x="36" y="248"/>
                  </a:cubicBezTo>
                  <a:lnTo>
                    <a:pt x="393" y="855"/>
                  </a:lnTo>
                  <a:cubicBezTo>
                    <a:pt x="429" y="903"/>
                    <a:pt x="488" y="939"/>
                    <a:pt x="536" y="939"/>
                  </a:cubicBezTo>
                  <a:cubicBezTo>
                    <a:pt x="667" y="939"/>
                    <a:pt x="738" y="796"/>
                    <a:pt x="679" y="701"/>
                  </a:cubicBezTo>
                  <a:lnTo>
                    <a:pt x="322" y="82"/>
                  </a:lnTo>
                  <a:cubicBezTo>
                    <a:pt x="289" y="33"/>
                    <a:pt x="239" y="0"/>
                    <a:pt x="18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80"/>
            <p:cNvSpPr/>
            <p:nvPr/>
          </p:nvSpPr>
          <p:spPr>
            <a:xfrm>
              <a:off x="1787014" y="3427072"/>
              <a:ext cx="31073" cy="21691"/>
            </a:xfrm>
            <a:custGeom>
              <a:rect b="b" l="l" r="r" t="t"/>
              <a:pathLst>
                <a:path extrusionOk="0" h="682" w="977">
                  <a:moveTo>
                    <a:pt x="187" y="0"/>
                  </a:moveTo>
                  <a:cubicBezTo>
                    <a:pt x="129" y="0"/>
                    <a:pt x="69" y="32"/>
                    <a:pt x="36" y="81"/>
                  </a:cubicBezTo>
                  <a:cubicBezTo>
                    <a:pt x="0" y="153"/>
                    <a:pt x="24" y="260"/>
                    <a:pt x="96" y="308"/>
                  </a:cubicBezTo>
                  <a:lnTo>
                    <a:pt x="715" y="665"/>
                  </a:lnTo>
                  <a:cubicBezTo>
                    <a:pt x="737" y="676"/>
                    <a:pt x="762" y="681"/>
                    <a:pt x="788" y="681"/>
                  </a:cubicBezTo>
                  <a:cubicBezTo>
                    <a:pt x="846" y="681"/>
                    <a:pt x="904" y="655"/>
                    <a:pt x="929" y="605"/>
                  </a:cubicBezTo>
                  <a:cubicBezTo>
                    <a:pt x="977" y="510"/>
                    <a:pt x="953" y="427"/>
                    <a:pt x="870" y="379"/>
                  </a:cubicBezTo>
                  <a:lnTo>
                    <a:pt x="262" y="22"/>
                  </a:lnTo>
                  <a:cubicBezTo>
                    <a:pt x="240" y="7"/>
                    <a:pt x="214" y="0"/>
                    <a:pt x="18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80"/>
            <p:cNvSpPr/>
            <p:nvPr/>
          </p:nvSpPr>
          <p:spPr>
            <a:xfrm>
              <a:off x="1768821" y="3494021"/>
              <a:ext cx="33363" cy="10623"/>
            </a:xfrm>
            <a:custGeom>
              <a:rect b="b" l="l" r="r" t="t"/>
              <a:pathLst>
                <a:path extrusionOk="0" h="334" w="1049">
                  <a:moveTo>
                    <a:pt x="168" y="1"/>
                  </a:moveTo>
                  <a:cubicBezTo>
                    <a:pt x="72" y="1"/>
                    <a:pt x="1" y="72"/>
                    <a:pt x="1" y="167"/>
                  </a:cubicBezTo>
                  <a:cubicBezTo>
                    <a:pt x="1" y="251"/>
                    <a:pt x="72" y="334"/>
                    <a:pt x="168" y="334"/>
                  </a:cubicBezTo>
                  <a:lnTo>
                    <a:pt x="882" y="334"/>
                  </a:lnTo>
                  <a:cubicBezTo>
                    <a:pt x="965" y="334"/>
                    <a:pt x="1049" y="251"/>
                    <a:pt x="1049" y="167"/>
                  </a:cubicBezTo>
                  <a:cubicBezTo>
                    <a:pt x="1049" y="72"/>
                    <a:pt x="965" y="1"/>
                    <a:pt x="8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80"/>
            <p:cNvSpPr/>
            <p:nvPr/>
          </p:nvSpPr>
          <p:spPr>
            <a:xfrm>
              <a:off x="2014610" y="3495930"/>
              <a:ext cx="32950" cy="10623"/>
            </a:xfrm>
            <a:custGeom>
              <a:rect b="b" l="l" r="r" t="t"/>
              <a:pathLst>
                <a:path extrusionOk="0" h="334" w="1036">
                  <a:moveTo>
                    <a:pt x="167" y="0"/>
                  </a:moveTo>
                  <a:cubicBezTo>
                    <a:pt x="71" y="0"/>
                    <a:pt x="0" y="71"/>
                    <a:pt x="0" y="167"/>
                  </a:cubicBezTo>
                  <a:cubicBezTo>
                    <a:pt x="0" y="250"/>
                    <a:pt x="71" y="333"/>
                    <a:pt x="167" y="333"/>
                  </a:cubicBezTo>
                  <a:lnTo>
                    <a:pt x="881" y="333"/>
                  </a:lnTo>
                  <a:cubicBezTo>
                    <a:pt x="964" y="333"/>
                    <a:pt x="1036" y="250"/>
                    <a:pt x="1036" y="167"/>
                  </a:cubicBezTo>
                  <a:cubicBezTo>
                    <a:pt x="1024" y="71"/>
                    <a:pt x="953" y="0"/>
                    <a:pt x="88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80"/>
            <p:cNvSpPr/>
            <p:nvPr/>
          </p:nvSpPr>
          <p:spPr>
            <a:xfrm>
              <a:off x="1999439" y="3428948"/>
              <a:ext cx="31105" cy="21882"/>
            </a:xfrm>
            <a:custGeom>
              <a:rect b="b" l="l" r="r" t="t"/>
              <a:pathLst>
                <a:path extrusionOk="0" h="688" w="978">
                  <a:moveTo>
                    <a:pt x="795" y="1"/>
                  </a:moveTo>
                  <a:cubicBezTo>
                    <a:pt x="769" y="1"/>
                    <a:pt x="741" y="8"/>
                    <a:pt x="715" y="22"/>
                  </a:cubicBezTo>
                  <a:lnTo>
                    <a:pt x="108" y="380"/>
                  </a:lnTo>
                  <a:cubicBezTo>
                    <a:pt x="25" y="427"/>
                    <a:pt x="1" y="511"/>
                    <a:pt x="48" y="606"/>
                  </a:cubicBezTo>
                  <a:cubicBezTo>
                    <a:pt x="73" y="655"/>
                    <a:pt x="125" y="687"/>
                    <a:pt x="183" y="687"/>
                  </a:cubicBezTo>
                  <a:cubicBezTo>
                    <a:pt x="209" y="687"/>
                    <a:pt x="237" y="680"/>
                    <a:pt x="263" y="665"/>
                  </a:cubicBezTo>
                  <a:lnTo>
                    <a:pt x="882" y="308"/>
                  </a:lnTo>
                  <a:cubicBezTo>
                    <a:pt x="953" y="249"/>
                    <a:pt x="977" y="153"/>
                    <a:pt x="941" y="82"/>
                  </a:cubicBezTo>
                  <a:cubicBezTo>
                    <a:pt x="909" y="33"/>
                    <a:pt x="854" y="1"/>
                    <a:pt x="7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80"/>
            <p:cNvSpPr/>
            <p:nvPr/>
          </p:nvSpPr>
          <p:spPr>
            <a:xfrm>
              <a:off x="1958156" y="3379269"/>
              <a:ext cx="23917" cy="29579"/>
            </a:xfrm>
            <a:custGeom>
              <a:rect b="b" l="l" r="r" t="t"/>
              <a:pathLst>
                <a:path extrusionOk="0" h="930" w="752">
                  <a:moveTo>
                    <a:pt x="562" y="0"/>
                  </a:moveTo>
                  <a:cubicBezTo>
                    <a:pt x="506" y="0"/>
                    <a:pt x="449" y="30"/>
                    <a:pt x="418" y="84"/>
                  </a:cubicBezTo>
                  <a:lnTo>
                    <a:pt x="61" y="691"/>
                  </a:lnTo>
                  <a:cubicBezTo>
                    <a:pt x="1" y="799"/>
                    <a:pt x="72" y="930"/>
                    <a:pt x="191" y="930"/>
                  </a:cubicBezTo>
                  <a:cubicBezTo>
                    <a:pt x="251" y="930"/>
                    <a:pt x="299" y="894"/>
                    <a:pt x="334" y="858"/>
                  </a:cubicBezTo>
                  <a:lnTo>
                    <a:pt x="692" y="239"/>
                  </a:lnTo>
                  <a:cubicBezTo>
                    <a:pt x="751" y="168"/>
                    <a:pt x="715" y="72"/>
                    <a:pt x="644" y="25"/>
                  </a:cubicBezTo>
                  <a:cubicBezTo>
                    <a:pt x="619" y="8"/>
                    <a:pt x="591" y="0"/>
                    <a:pt x="56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6" name="Google Shape;1016;p80"/>
          <p:cNvGrpSpPr/>
          <p:nvPr/>
        </p:nvGrpSpPr>
        <p:grpSpPr>
          <a:xfrm>
            <a:off x="1714418" y="1946228"/>
            <a:ext cx="398565" cy="400645"/>
            <a:chOff x="7098912" y="1969392"/>
            <a:chExt cx="359651" cy="361560"/>
          </a:xfrm>
        </p:grpSpPr>
        <p:sp>
          <p:nvSpPr>
            <p:cNvPr id="1017" name="Google Shape;1017;p80"/>
            <p:cNvSpPr/>
            <p:nvPr/>
          </p:nvSpPr>
          <p:spPr>
            <a:xfrm>
              <a:off x="7098912" y="2127607"/>
              <a:ext cx="134567" cy="202582"/>
            </a:xfrm>
            <a:custGeom>
              <a:rect b="b" l="l" r="r" t="t"/>
              <a:pathLst>
                <a:path extrusionOk="0" h="6365" w="4228">
                  <a:moveTo>
                    <a:pt x="2108" y="331"/>
                  </a:moveTo>
                  <a:cubicBezTo>
                    <a:pt x="2153" y="331"/>
                    <a:pt x="2198" y="334"/>
                    <a:pt x="2239" y="340"/>
                  </a:cubicBezTo>
                  <a:cubicBezTo>
                    <a:pt x="2978" y="399"/>
                    <a:pt x="3537" y="1042"/>
                    <a:pt x="3537" y="1780"/>
                  </a:cubicBezTo>
                  <a:cubicBezTo>
                    <a:pt x="3537" y="2483"/>
                    <a:pt x="3704" y="3138"/>
                    <a:pt x="3847" y="3483"/>
                  </a:cubicBezTo>
                  <a:lnTo>
                    <a:pt x="3847" y="3495"/>
                  </a:lnTo>
                  <a:cubicBezTo>
                    <a:pt x="3656" y="3602"/>
                    <a:pt x="3335" y="3793"/>
                    <a:pt x="2787" y="3912"/>
                  </a:cubicBezTo>
                  <a:lnTo>
                    <a:pt x="2787" y="3864"/>
                  </a:lnTo>
                  <a:lnTo>
                    <a:pt x="2787" y="3531"/>
                  </a:lnTo>
                  <a:cubicBezTo>
                    <a:pt x="3001" y="3412"/>
                    <a:pt x="3180" y="3233"/>
                    <a:pt x="3299" y="3007"/>
                  </a:cubicBezTo>
                  <a:cubicBezTo>
                    <a:pt x="3537" y="2590"/>
                    <a:pt x="3454" y="2066"/>
                    <a:pt x="3108" y="1745"/>
                  </a:cubicBezTo>
                  <a:cubicBezTo>
                    <a:pt x="2870" y="1518"/>
                    <a:pt x="2430" y="1245"/>
                    <a:pt x="1727" y="1245"/>
                  </a:cubicBezTo>
                  <a:cubicBezTo>
                    <a:pt x="1680" y="1245"/>
                    <a:pt x="1632" y="1268"/>
                    <a:pt x="1608" y="1292"/>
                  </a:cubicBezTo>
                  <a:lnTo>
                    <a:pt x="1251" y="1649"/>
                  </a:lnTo>
                  <a:cubicBezTo>
                    <a:pt x="1192" y="1709"/>
                    <a:pt x="1192" y="1816"/>
                    <a:pt x="1251" y="1888"/>
                  </a:cubicBezTo>
                  <a:cubicBezTo>
                    <a:pt x="1281" y="1917"/>
                    <a:pt x="1323" y="1932"/>
                    <a:pt x="1366" y="1932"/>
                  </a:cubicBezTo>
                  <a:cubicBezTo>
                    <a:pt x="1409" y="1932"/>
                    <a:pt x="1454" y="1917"/>
                    <a:pt x="1489" y="1888"/>
                  </a:cubicBezTo>
                  <a:lnTo>
                    <a:pt x="1799" y="1578"/>
                  </a:lnTo>
                  <a:cubicBezTo>
                    <a:pt x="2239" y="1590"/>
                    <a:pt x="2608" y="1721"/>
                    <a:pt x="2882" y="1983"/>
                  </a:cubicBezTo>
                  <a:cubicBezTo>
                    <a:pt x="3120" y="2185"/>
                    <a:pt x="3180" y="2542"/>
                    <a:pt x="3025" y="2828"/>
                  </a:cubicBezTo>
                  <a:cubicBezTo>
                    <a:pt x="2823" y="3173"/>
                    <a:pt x="2466" y="3376"/>
                    <a:pt x="2085" y="3376"/>
                  </a:cubicBezTo>
                  <a:cubicBezTo>
                    <a:pt x="1489" y="3376"/>
                    <a:pt x="1013" y="2900"/>
                    <a:pt x="1013" y="2304"/>
                  </a:cubicBezTo>
                  <a:cubicBezTo>
                    <a:pt x="1013" y="2209"/>
                    <a:pt x="942" y="2138"/>
                    <a:pt x="846" y="2138"/>
                  </a:cubicBezTo>
                  <a:cubicBezTo>
                    <a:pt x="763" y="2138"/>
                    <a:pt x="680" y="2209"/>
                    <a:pt x="680" y="2304"/>
                  </a:cubicBezTo>
                  <a:cubicBezTo>
                    <a:pt x="680" y="2828"/>
                    <a:pt x="965" y="3292"/>
                    <a:pt x="1394" y="3519"/>
                  </a:cubicBezTo>
                  <a:lnTo>
                    <a:pt x="1394" y="3852"/>
                  </a:lnTo>
                  <a:lnTo>
                    <a:pt x="1394" y="3900"/>
                  </a:lnTo>
                  <a:cubicBezTo>
                    <a:pt x="834" y="3781"/>
                    <a:pt x="501" y="3602"/>
                    <a:pt x="370" y="3495"/>
                  </a:cubicBezTo>
                  <a:cubicBezTo>
                    <a:pt x="370" y="3495"/>
                    <a:pt x="358" y="3495"/>
                    <a:pt x="370" y="3483"/>
                  </a:cubicBezTo>
                  <a:cubicBezTo>
                    <a:pt x="525" y="3138"/>
                    <a:pt x="680" y="2483"/>
                    <a:pt x="680" y="1780"/>
                  </a:cubicBezTo>
                  <a:cubicBezTo>
                    <a:pt x="680" y="1042"/>
                    <a:pt x="1251" y="399"/>
                    <a:pt x="1977" y="340"/>
                  </a:cubicBezTo>
                  <a:cubicBezTo>
                    <a:pt x="2019" y="334"/>
                    <a:pt x="2064" y="331"/>
                    <a:pt x="2108" y="331"/>
                  </a:cubicBezTo>
                  <a:close/>
                  <a:moveTo>
                    <a:pt x="2442" y="3662"/>
                  </a:moveTo>
                  <a:lnTo>
                    <a:pt x="2442" y="3852"/>
                  </a:lnTo>
                  <a:cubicBezTo>
                    <a:pt x="2442" y="4043"/>
                    <a:pt x="2549" y="4221"/>
                    <a:pt x="2727" y="4316"/>
                  </a:cubicBezTo>
                  <a:lnTo>
                    <a:pt x="2823" y="4376"/>
                  </a:lnTo>
                  <a:cubicBezTo>
                    <a:pt x="2680" y="4626"/>
                    <a:pt x="2382" y="4793"/>
                    <a:pt x="2073" y="4793"/>
                  </a:cubicBezTo>
                  <a:cubicBezTo>
                    <a:pt x="1751" y="4793"/>
                    <a:pt x="1477" y="4626"/>
                    <a:pt x="1311" y="4376"/>
                  </a:cubicBezTo>
                  <a:lnTo>
                    <a:pt x="1418" y="4316"/>
                  </a:lnTo>
                  <a:cubicBezTo>
                    <a:pt x="1596" y="4221"/>
                    <a:pt x="1692" y="4043"/>
                    <a:pt x="1692" y="3852"/>
                  </a:cubicBezTo>
                  <a:lnTo>
                    <a:pt x="1692" y="3662"/>
                  </a:lnTo>
                  <a:cubicBezTo>
                    <a:pt x="1811" y="3685"/>
                    <a:pt x="1930" y="3709"/>
                    <a:pt x="2073" y="3709"/>
                  </a:cubicBezTo>
                  <a:cubicBezTo>
                    <a:pt x="2192" y="3709"/>
                    <a:pt x="2323" y="3685"/>
                    <a:pt x="2442" y="3662"/>
                  </a:cubicBezTo>
                  <a:close/>
                  <a:moveTo>
                    <a:pt x="2096" y="0"/>
                  </a:moveTo>
                  <a:cubicBezTo>
                    <a:pt x="2040" y="0"/>
                    <a:pt x="1983" y="6"/>
                    <a:pt x="1930" y="18"/>
                  </a:cubicBezTo>
                  <a:cubicBezTo>
                    <a:pt x="1037" y="102"/>
                    <a:pt x="334" y="875"/>
                    <a:pt x="334" y="1780"/>
                  </a:cubicBezTo>
                  <a:cubicBezTo>
                    <a:pt x="334" y="2435"/>
                    <a:pt x="180" y="3042"/>
                    <a:pt x="60" y="3364"/>
                  </a:cubicBezTo>
                  <a:cubicBezTo>
                    <a:pt x="1" y="3507"/>
                    <a:pt x="37" y="3673"/>
                    <a:pt x="180" y="3781"/>
                  </a:cubicBezTo>
                  <a:cubicBezTo>
                    <a:pt x="311" y="3888"/>
                    <a:pt x="596" y="4043"/>
                    <a:pt x="1037" y="4162"/>
                  </a:cubicBezTo>
                  <a:lnTo>
                    <a:pt x="382" y="4495"/>
                  </a:lnTo>
                  <a:cubicBezTo>
                    <a:pt x="144" y="4614"/>
                    <a:pt x="1" y="4852"/>
                    <a:pt x="1" y="5114"/>
                  </a:cubicBezTo>
                  <a:lnTo>
                    <a:pt x="1" y="6209"/>
                  </a:lnTo>
                  <a:cubicBezTo>
                    <a:pt x="1" y="6293"/>
                    <a:pt x="72" y="6364"/>
                    <a:pt x="156" y="6364"/>
                  </a:cubicBezTo>
                  <a:cubicBezTo>
                    <a:pt x="251" y="6364"/>
                    <a:pt x="322" y="6293"/>
                    <a:pt x="322" y="6209"/>
                  </a:cubicBezTo>
                  <a:lnTo>
                    <a:pt x="322" y="5114"/>
                  </a:lnTo>
                  <a:cubicBezTo>
                    <a:pt x="322" y="4983"/>
                    <a:pt x="394" y="4852"/>
                    <a:pt x="537" y="4793"/>
                  </a:cubicBezTo>
                  <a:lnTo>
                    <a:pt x="1049" y="4519"/>
                  </a:lnTo>
                  <a:cubicBezTo>
                    <a:pt x="1275" y="4900"/>
                    <a:pt x="1680" y="5138"/>
                    <a:pt x="2108" y="5138"/>
                  </a:cubicBezTo>
                  <a:cubicBezTo>
                    <a:pt x="2561" y="5138"/>
                    <a:pt x="2942" y="4900"/>
                    <a:pt x="3168" y="4519"/>
                  </a:cubicBezTo>
                  <a:lnTo>
                    <a:pt x="3692" y="4793"/>
                  </a:lnTo>
                  <a:cubicBezTo>
                    <a:pt x="3811" y="4852"/>
                    <a:pt x="3894" y="4983"/>
                    <a:pt x="3894" y="5114"/>
                  </a:cubicBezTo>
                  <a:lnTo>
                    <a:pt x="3894" y="6209"/>
                  </a:lnTo>
                  <a:cubicBezTo>
                    <a:pt x="3894" y="6293"/>
                    <a:pt x="3966" y="6364"/>
                    <a:pt x="4061" y="6364"/>
                  </a:cubicBezTo>
                  <a:cubicBezTo>
                    <a:pt x="4144" y="6364"/>
                    <a:pt x="4228" y="6293"/>
                    <a:pt x="4228" y="6209"/>
                  </a:cubicBezTo>
                  <a:lnTo>
                    <a:pt x="4228" y="5114"/>
                  </a:lnTo>
                  <a:cubicBezTo>
                    <a:pt x="4192" y="4852"/>
                    <a:pt x="4049" y="4614"/>
                    <a:pt x="3811" y="4495"/>
                  </a:cubicBezTo>
                  <a:lnTo>
                    <a:pt x="3156" y="4162"/>
                  </a:lnTo>
                  <a:cubicBezTo>
                    <a:pt x="3597" y="4043"/>
                    <a:pt x="3870" y="3888"/>
                    <a:pt x="4013" y="3781"/>
                  </a:cubicBezTo>
                  <a:cubicBezTo>
                    <a:pt x="4156" y="3685"/>
                    <a:pt x="4192" y="3507"/>
                    <a:pt x="4132" y="3364"/>
                  </a:cubicBezTo>
                  <a:cubicBezTo>
                    <a:pt x="4001" y="3042"/>
                    <a:pt x="3847" y="2435"/>
                    <a:pt x="3847" y="1780"/>
                  </a:cubicBezTo>
                  <a:cubicBezTo>
                    <a:pt x="3847" y="875"/>
                    <a:pt x="3156" y="90"/>
                    <a:pt x="2263" y="18"/>
                  </a:cubicBezTo>
                  <a:cubicBezTo>
                    <a:pt x="2210" y="6"/>
                    <a:pt x="2153" y="0"/>
                    <a:pt x="20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80"/>
            <p:cNvSpPr/>
            <p:nvPr/>
          </p:nvSpPr>
          <p:spPr>
            <a:xfrm>
              <a:off x="7120141" y="2297184"/>
              <a:ext cx="10662" cy="33005"/>
            </a:xfrm>
            <a:custGeom>
              <a:rect b="b" l="l" r="r" t="t"/>
              <a:pathLst>
                <a:path extrusionOk="0" h="1037" w="335">
                  <a:moveTo>
                    <a:pt x="167" y="0"/>
                  </a:moveTo>
                  <a:cubicBezTo>
                    <a:pt x="72" y="0"/>
                    <a:pt x="1" y="72"/>
                    <a:pt x="1" y="167"/>
                  </a:cubicBezTo>
                  <a:lnTo>
                    <a:pt x="1" y="881"/>
                  </a:lnTo>
                  <a:cubicBezTo>
                    <a:pt x="1" y="965"/>
                    <a:pt x="72" y="1036"/>
                    <a:pt x="167" y="1036"/>
                  </a:cubicBezTo>
                  <a:cubicBezTo>
                    <a:pt x="251" y="1036"/>
                    <a:pt x="334" y="965"/>
                    <a:pt x="334" y="881"/>
                  </a:cubicBezTo>
                  <a:lnTo>
                    <a:pt x="334" y="167"/>
                  </a:lnTo>
                  <a:cubicBezTo>
                    <a:pt x="334" y="72"/>
                    <a:pt x="251" y="0"/>
                    <a:pt x="16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80"/>
            <p:cNvSpPr/>
            <p:nvPr/>
          </p:nvSpPr>
          <p:spPr>
            <a:xfrm>
              <a:off x="7199360" y="2297184"/>
              <a:ext cx="10248" cy="33005"/>
            </a:xfrm>
            <a:custGeom>
              <a:rect b="b" l="l" r="r" t="t"/>
              <a:pathLst>
                <a:path extrusionOk="0" h="1037" w="322">
                  <a:moveTo>
                    <a:pt x="167" y="0"/>
                  </a:moveTo>
                  <a:cubicBezTo>
                    <a:pt x="72" y="0"/>
                    <a:pt x="0" y="72"/>
                    <a:pt x="0" y="167"/>
                  </a:cubicBezTo>
                  <a:lnTo>
                    <a:pt x="0" y="881"/>
                  </a:lnTo>
                  <a:cubicBezTo>
                    <a:pt x="0" y="965"/>
                    <a:pt x="72" y="1036"/>
                    <a:pt x="167" y="1036"/>
                  </a:cubicBezTo>
                  <a:cubicBezTo>
                    <a:pt x="250" y="1036"/>
                    <a:pt x="322" y="965"/>
                    <a:pt x="322" y="881"/>
                  </a:cubicBezTo>
                  <a:lnTo>
                    <a:pt x="322" y="167"/>
                  </a:lnTo>
                  <a:cubicBezTo>
                    <a:pt x="322" y="72"/>
                    <a:pt x="250" y="0"/>
                    <a:pt x="16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80"/>
            <p:cNvSpPr/>
            <p:nvPr/>
          </p:nvSpPr>
          <p:spPr>
            <a:xfrm>
              <a:off x="7357001" y="2165704"/>
              <a:ext cx="56876" cy="17823"/>
            </a:xfrm>
            <a:custGeom>
              <a:rect b="b" l="l" r="r" t="t"/>
              <a:pathLst>
                <a:path extrusionOk="0" h="560" w="1787">
                  <a:moveTo>
                    <a:pt x="630" y="0"/>
                  </a:moveTo>
                  <a:cubicBezTo>
                    <a:pt x="478" y="0"/>
                    <a:pt x="311" y="14"/>
                    <a:pt x="131" y="48"/>
                  </a:cubicBezTo>
                  <a:cubicBezTo>
                    <a:pt x="60" y="71"/>
                    <a:pt x="0" y="143"/>
                    <a:pt x="0" y="214"/>
                  </a:cubicBezTo>
                  <a:lnTo>
                    <a:pt x="0" y="393"/>
                  </a:lnTo>
                  <a:cubicBezTo>
                    <a:pt x="0" y="488"/>
                    <a:pt x="72" y="560"/>
                    <a:pt x="167" y="560"/>
                  </a:cubicBezTo>
                  <a:cubicBezTo>
                    <a:pt x="250" y="560"/>
                    <a:pt x="322" y="488"/>
                    <a:pt x="322" y="393"/>
                  </a:cubicBezTo>
                  <a:lnTo>
                    <a:pt x="322" y="345"/>
                  </a:lnTo>
                  <a:cubicBezTo>
                    <a:pt x="436" y="334"/>
                    <a:pt x="543" y="328"/>
                    <a:pt x="642" y="328"/>
                  </a:cubicBezTo>
                  <a:cubicBezTo>
                    <a:pt x="851" y="328"/>
                    <a:pt x="1022" y="352"/>
                    <a:pt x="1143" y="393"/>
                  </a:cubicBezTo>
                  <a:cubicBezTo>
                    <a:pt x="1369" y="452"/>
                    <a:pt x="1488" y="524"/>
                    <a:pt x="1488" y="524"/>
                  </a:cubicBezTo>
                  <a:cubicBezTo>
                    <a:pt x="1512" y="548"/>
                    <a:pt x="1548" y="560"/>
                    <a:pt x="1572" y="560"/>
                  </a:cubicBezTo>
                  <a:cubicBezTo>
                    <a:pt x="1631" y="560"/>
                    <a:pt x="1679" y="524"/>
                    <a:pt x="1715" y="488"/>
                  </a:cubicBezTo>
                  <a:cubicBezTo>
                    <a:pt x="1786" y="405"/>
                    <a:pt x="1762" y="310"/>
                    <a:pt x="1679" y="262"/>
                  </a:cubicBezTo>
                  <a:cubicBezTo>
                    <a:pt x="1660" y="252"/>
                    <a:pt x="1280" y="0"/>
                    <a:pt x="6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80"/>
            <p:cNvSpPr/>
            <p:nvPr/>
          </p:nvSpPr>
          <p:spPr>
            <a:xfrm>
              <a:off x="7312666" y="2133113"/>
              <a:ext cx="145897" cy="197840"/>
            </a:xfrm>
            <a:custGeom>
              <a:rect b="b" l="l" r="r" t="t"/>
              <a:pathLst>
                <a:path extrusionOk="0" h="6216" w="4584">
                  <a:moveTo>
                    <a:pt x="3536" y="345"/>
                  </a:moveTo>
                  <a:lnTo>
                    <a:pt x="3536" y="1167"/>
                  </a:lnTo>
                  <a:cubicBezTo>
                    <a:pt x="3536" y="1298"/>
                    <a:pt x="3512" y="1453"/>
                    <a:pt x="3453" y="1572"/>
                  </a:cubicBezTo>
                  <a:lnTo>
                    <a:pt x="3393" y="1703"/>
                  </a:lnTo>
                  <a:cubicBezTo>
                    <a:pt x="3370" y="1726"/>
                    <a:pt x="3370" y="1750"/>
                    <a:pt x="3370" y="1774"/>
                  </a:cubicBezTo>
                  <a:lnTo>
                    <a:pt x="3370" y="2131"/>
                  </a:lnTo>
                  <a:cubicBezTo>
                    <a:pt x="3358" y="2417"/>
                    <a:pt x="3239" y="2703"/>
                    <a:pt x="3036" y="2905"/>
                  </a:cubicBezTo>
                  <a:cubicBezTo>
                    <a:pt x="2834" y="3108"/>
                    <a:pt x="2568" y="3204"/>
                    <a:pt x="2288" y="3204"/>
                  </a:cubicBezTo>
                  <a:cubicBezTo>
                    <a:pt x="2271" y="3204"/>
                    <a:pt x="2255" y="3203"/>
                    <a:pt x="2238" y="3203"/>
                  </a:cubicBezTo>
                  <a:cubicBezTo>
                    <a:pt x="1667" y="3191"/>
                    <a:pt x="1203" y="2679"/>
                    <a:pt x="1203" y="2072"/>
                  </a:cubicBezTo>
                  <a:lnTo>
                    <a:pt x="1203" y="1774"/>
                  </a:lnTo>
                  <a:cubicBezTo>
                    <a:pt x="1203" y="1750"/>
                    <a:pt x="1203" y="1726"/>
                    <a:pt x="1191" y="1703"/>
                  </a:cubicBezTo>
                  <a:lnTo>
                    <a:pt x="1131" y="1572"/>
                  </a:lnTo>
                  <a:cubicBezTo>
                    <a:pt x="1072" y="1453"/>
                    <a:pt x="1036" y="1298"/>
                    <a:pt x="1036" y="1167"/>
                  </a:cubicBezTo>
                  <a:cubicBezTo>
                    <a:pt x="1036" y="702"/>
                    <a:pt x="1405" y="345"/>
                    <a:pt x="1857" y="345"/>
                  </a:cubicBezTo>
                  <a:close/>
                  <a:moveTo>
                    <a:pt x="1726" y="3417"/>
                  </a:moveTo>
                  <a:cubicBezTo>
                    <a:pt x="1869" y="3489"/>
                    <a:pt x="2048" y="3512"/>
                    <a:pt x="2227" y="3536"/>
                  </a:cubicBezTo>
                  <a:lnTo>
                    <a:pt x="2274" y="3536"/>
                  </a:lnTo>
                  <a:cubicBezTo>
                    <a:pt x="2465" y="3536"/>
                    <a:pt x="2643" y="3489"/>
                    <a:pt x="2822" y="3429"/>
                  </a:cubicBezTo>
                  <a:lnTo>
                    <a:pt x="2822" y="3655"/>
                  </a:lnTo>
                  <a:cubicBezTo>
                    <a:pt x="2822" y="3691"/>
                    <a:pt x="2834" y="3750"/>
                    <a:pt x="2834" y="3798"/>
                  </a:cubicBezTo>
                  <a:lnTo>
                    <a:pt x="2274" y="4227"/>
                  </a:lnTo>
                  <a:lnTo>
                    <a:pt x="1703" y="3798"/>
                  </a:lnTo>
                  <a:cubicBezTo>
                    <a:pt x="1726" y="3750"/>
                    <a:pt x="1726" y="3715"/>
                    <a:pt x="1726" y="3655"/>
                  </a:cubicBezTo>
                  <a:lnTo>
                    <a:pt x="1726" y="3417"/>
                  </a:lnTo>
                  <a:close/>
                  <a:moveTo>
                    <a:pt x="1857" y="0"/>
                  </a:moveTo>
                  <a:cubicBezTo>
                    <a:pt x="1215" y="0"/>
                    <a:pt x="691" y="524"/>
                    <a:pt x="691" y="1167"/>
                  </a:cubicBezTo>
                  <a:cubicBezTo>
                    <a:pt x="691" y="1357"/>
                    <a:pt x="738" y="1548"/>
                    <a:pt x="834" y="1715"/>
                  </a:cubicBezTo>
                  <a:lnTo>
                    <a:pt x="869" y="1810"/>
                  </a:lnTo>
                  <a:lnTo>
                    <a:pt x="869" y="2072"/>
                  </a:lnTo>
                  <a:cubicBezTo>
                    <a:pt x="869" y="2536"/>
                    <a:pt x="1084" y="2941"/>
                    <a:pt x="1405" y="3215"/>
                  </a:cubicBezTo>
                  <a:lnTo>
                    <a:pt x="1405" y="3667"/>
                  </a:lnTo>
                  <a:cubicBezTo>
                    <a:pt x="1405" y="3739"/>
                    <a:pt x="1369" y="3810"/>
                    <a:pt x="1286" y="3846"/>
                  </a:cubicBezTo>
                  <a:lnTo>
                    <a:pt x="441" y="4155"/>
                  </a:lnTo>
                  <a:cubicBezTo>
                    <a:pt x="179" y="4262"/>
                    <a:pt x="0" y="4512"/>
                    <a:pt x="0" y="4810"/>
                  </a:cubicBezTo>
                  <a:lnTo>
                    <a:pt x="0" y="6048"/>
                  </a:lnTo>
                  <a:cubicBezTo>
                    <a:pt x="0" y="6132"/>
                    <a:pt x="72" y="6215"/>
                    <a:pt x="155" y="6215"/>
                  </a:cubicBezTo>
                  <a:cubicBezTo>
                    <a:pt x="250" y="6215"/>
                    <a:pt x="322" y="6132"/>
                    <a:pt x="322" y="6048"/>
                  </a:cubicBezTo>
                  <a:lnTo>
                    <a:pt x="322" y="4810"/>
                  </a:lnTo>
                  <a:cubicBezTo>
                    <a:pt x="322" y="4655"/>
                    <a:pt x="417" y="4524"/>
                    <a:pt x="560" y="4465"/>
                  </a:cubicBezTo>
                  <a:lnTo>
                    <a:pt x="1405" y="4155"/>
                  </a:lnTo>
                  <a:cubicBezTo>
                    <a:pt x="1453" y="4143"/>
                    <a:pt x="1500" y="4108"/>
                    <a:pt x="1524" y="4084"/>
                  </a:cubicBezTo>
                  <a:lnTo>
                    <a:pt x="2119" y="4524"/>
                  </a:lnTo>
                  <a:lnTo>
                    <a:pt x="2119" y="6036"/>
                  </a:lnTo>
                  <a:cubicBezTo>
                    <a:pt x="2119" y="6120"/>
                    <a:pt x="2203" y="6191"/>
                    <a:pt x="2286" y="6191"/>
                  </a:cubicBezTo>
                  <a:cubicBezTo>
                    <a:pt x="2369" y="6191"/>
                    <a:pt x="2453" y="6120"/>
                    <a:pt x="2453" y="6036"/>
                  </a:cubicBezTo>
                  <a:lnTo>
                    <a:pt x="2453" y="4512"/>
                  </a:lnTo>
                  <a:lnTo>
                    <a:pt x="3048" y="4072"/>
                  </a:lnTo>
                  <a:cubicBezTo>
                    <a:pt x="3084" y="4096"/>
                    <a:pt x="3120" y="4108"/>
                    <a:pt x="3167" y="4143"/>
                  </a:cubicBezTo>
                  <a:lnTo>
                    <a:pt x="4012" y="4453"/>
                  </a:lnTo>
                  <a:cubicBezTo>
                    <a:pt x="4155" y="4512"/>
                    <a:pt x="4251" y="4643"/>
                    <a:pt x="4251" y="4798"/>
                  </a:cubicBezTo>
                  <a:lnTo>
                    <a:pt x="4251" y="6036"/>
                  </a:lnTo>
                  <a:cubicBezTo>
                    <a:pt x="4251" y="6120"/>
                    <a:pt x="4322" y="6191"/>
                    <a:pt x="4417" y="6191"/>
                  </a:cubicBezTo>
                  <a:cubicBezTo>
                    <a:pt x="4501" y="6191"/>
                    <a:pt x="4572" y="6120"/>
                    <a:pt x="4572" y="6036"/>
                  </a:cubicBezTo>
                  <a:lnTo>
                    <a:pt x="4572" y="4798"/>
                  </a:lnTo>
                  <a:cubicBezTo>
                    <a:pt x="4584" y="4512"/>
                    <a:pt x="4382" y="4251"/>
                    <a:pt x="4120" y="4143"/>
                  </a:cubicBezTo>
                  <a:lnTo>
                    <a:pt x="3274" y="3834"/>
                  </a:lnTo>
                  <a:cubicBezTo>
                    <a:pt x="3191" y="3798"/>
                    <a:pt x="3155" y="3727"/>
                    <a:pt x="3155" y="3655"/>
                  </a:cubicBezTo>
                  <a:lnTo>
                    <a:pt x="3155" y="3215"/>
                  </a:lnTo>
                  <a:cubicBezTo>
                    <a:pt x="3179" y="3191"/>
                    <a:pt x="3227" y="3155"/>
                    <a:pt x="3250" y="3131"/>
                  </a:cubicBezTo>
                  <a:cubicBezTo>
                    <a:pt x="3536" y="2858"/>
                    <a:pt x="3691" y="2500"/>
                    <a:pt x="3691" y="2119"/>
                  </a:cubicBezTo>
                  <a:lnTo>
                    <a:pt x="3691" y="1810"/>
                  </a:lnTo>
                  <a:lnTo>
                    <a:pt x="3727" y="1715"/>
                  </a:lnTo>
                  <a:cubicBezTo>
                    <a:pt x="3822" y="1548"/>
                    <a:pt x="3870" y="1357"/>
                    <a:pt x="3870" y="1167"/>
                  </a:cubicBezTo>
                  <a:lnTo>
                    <a:pt x="3870" y="167"/>
                  </a:lnTo>
                  <a:cubicBezTo>
                    <a:pt x="3870" y="71"/>
                    <a:pt x="3786" y="0"/>
                    <a:pt x="370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80"/>
            <p:cNvSpPr/>
            <p:nvPr/>
          </p:nvSpPr>
          <p:spPr>
            <a:xfrm>
              <a:off x="7340324" y="2291486"/>
              <a:ext cx="10630" cy="38702"/>
            </a:xfrm>
            <a:custGeom>
              <a:rect b="b" l="l" r="r" t="t"/>
              <a:pathLst>
                <a:path extrusionOk="0" h="1216" w="334">
                  <a:moveTo>
                    <a:pt x="167" y="1"/>
                  </a:moveTo>
                  <a:cubicBezTo>
                    <a:pt x="84" y="1"/>
                    <a:pt x="0" y="72"/>
                    <a:pt x="0" y="167"/>
                  </a:cubicBezTo>
                  <a:lnTo>
                    <a:pt x="0" y="1060"/>
                  </a:lnTo>
                  <a:cubicBezTo>
                    <a:pt x="0" y="1144"/>
                    <a:pt x="84" y="1215"/>
                    <a:pt x="167" y="1215"/>
                  </a:cubicBezTo>
                  <a:cubicBezTo>
                    <a:pt x="262" y="1215"/>
                    <a:pt x="334" y="1144"/>
                    <a:pt x="334" y="1060"/>
                  </a:cubicBezTo>
                  <a:lnTo>
                    <a:pt x="334" y="167"/>
                  </a:lnTo>
                  <a:cubicBezTo>
                    <a:pt x="334" y="72"/>
                    <a:pt x="262" y="1"/>
                    <a:pt x="1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80"/>
            <p:cNvSpPr/>
            <p:nvPr/>
          </p:nvSpPr>
          <p:spPr>
            <a:xfrm>
              <a:off x="7419511" y="2291486"/>
              <a:ext cx="10630" cy="38702"/>
            </a:xfrm>
            <a:custGeom>
              <a:rect b="b" l="l" r="r" t="t"/>
              <a:pathLst>
                <a:path extrusionOk="0" h="1216" w="334">
                  <a:moveTo>
                    <a:pt x="167" y="1"/>
                  </a:moveTo>
                  <a:cubicBezTo>
                    <a:pt x="72" y="1"/>
                    <a:pt x="1" y="72"/>
                    <a:pt x="1" y="167"/>
                  </a:cubicBezTo>
                  <a:lnTo>
                    <a:pt x="1" y="1060"/>
                  </a:lnTo>
                  <a:cubicBezTo>
                    <a:pt x="1" y="1144"/>
                    <a:pt x="72" y="1215"/>
                    <a:pt x="167" y="1215"/>
                  </a:cubicBezTo>
                  <a:cubicBezTo>
                    <a:pt x="251" y="1215"/>
                    <a:pt x="334" y="1144"/>
                    <a:pt x="334" y="1060"/>
                  </a:cubicBezTo>
                  <a:lnTo>
                    <a:pt x="334" y="167"/>
                  </a:lnTo>
                  <a:cubicBezTo>
                    <a:pt x="334" y="72"/>
                    <a:pt x="251" y="1"/>
                    <a:pt x="1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80"/>
            <p:cNvSpPr/>
            <p:nvPr/>
          </p:nvSpPr>
          <p:spPr>
            <a:xfrm>
              <a:off x="7153878" y="1969392"/>
              <a:ext cx="225498" cy="188355"/>
            </a:xfrm>
            <a:custGeom>
              <a:rect b="b" l="l" r="r" t="t"/>
              <a:pathLst>
                <a:path extrusionOk="0" h="5918" w="7085">
                  <a:moveTo>
                    <a:pt x="2441" y="4227"/>
                  </a:moveTo>
                  <a:lnTo>
                    <a:pt x="2346" y="4608"/>
                  </a:lnTo>
                  <a:lnTo>
                    <a:pt x="2132" y="4608"/>
                  </a:lnTo>
                  <a:cubicBezTo>
                    <a:pt x="1917" y="4608"/>
                    <a:pt x="1751" y="4442"/>
                    <a:pt x="1751" y="4239"/>
                  </a:cubicBezTo>
                  <a:lnTo>
                    <a:pt x="1751" y="4227"/>
                  </a:lnTo>
                  <a:close/>
                  <a:moveTo>
                    <a:pt x="5668" y="310"/>
                  </a:moveTo>
                  <a:cubicBezTo>
                    <a:pt x="5882" y="310"/>
                    <a:pt x="6037" y="477"/>
                    <a:pt x="6037" y="679"/>
                  </a:cubicBezTo>
                  <a:lnTo>
                    <a:pt x="6037" y="3525"/>
                  </a:lnTo>
                  <a:cubicBezTo>
                    <a:pt x="6037" y="3739"/>
                    <a:pt x="5882" y="3894"/>
                    <a:pt x="5668" y="3894"/>
                  </a:cubicBezTo>
                  <a:lnTo>
                    <a:pt x="4251" y="3894"/>
                  </a:lnTo>
                  <a:cubicBezTo>
                    <a:pt x="4227" y="3894"/>
                    <a:pt x="4179" y="3918"/>
                    <a:pt x="4156" y="3930"/>
                  </a:cubicBezTo>
                  <a:lnTo>
                    <a:pt x="2572" y="5084"/>
                  </a:lnTo>
                  <a:lnTo>
                    <a:pt x="2810" y="4108"/>
                  </a:lnTo>
                  <a:cubicBezTo>
                    <a:pt x="2822" y="4061"/>
                    <a:pt x="2810" y="4001"/>
                    <a:pt x="2786" y="3953"/>
                  </a:cubicBezTo>
                  <a:cubicBezTo>
                    <a:pt x="2751" y="3918"/>
                    <a:pt x="2703" y="3894"/>
                    <a:pt x="2644" y="3894"/>
                  </a:cubicBezTo>
                  <a:lnTo>
                    <a:pt x="703" y="3894"/>
                  </a:lnTo>
                  <a:cubicBezTo>
                    <a:pt x="489" y="3894"/>
                    <a:pt x="322" y="3739"/>
                    <a:pt x="322" y="3525"/>
                  </a:cubicBezTo>
                  <a:lnTo>
                    <a:pt x="322" y="679"/>
                  </a:lnTo>
                  <a:cubicBezTo>
                    <a:pt x="322" y="477"/>
                    <a:pt x="489" y="310"/>
                    <a:pt x="703" y="310"/>
                  </a:cubicBezTo>
                  <a:close/>
                  <a:moveTo>
                    <a:pt x="6382" y="1036"/>
                  </a:moveTo>
                  <a:cubicBezTo>
                    <a:pt x="6585" y="1036"/>
                    <a:pt x="6751" y="1203"/>
                    <a:pt x="6751" y="1417"/>
                  </a:cubicBezTo>
                  <a:lnTo>
                    <a:pt x="6751" y="4251"/>
                  </a:lnTo>
                  <a:lnTo>
                    <a:pt x="6739" y="4251"/>
                  </a:lnTo>
                  <a:cubicBezTo>
                    <a:pt x="6739" y="4465"/>
                    <a:pt x="6573" y="4632"/>
                    <a:pt x="6370" y="4632"/>
                  </a:cubicBezTo>
                  <a:lnTo>
                    <a:pt x="4953" y="4632"/>
                  </a:lnTo>
                  <a:cubicBezTo>
                    <a:pt x="4906" y="4632"/>
                    <a:pt x="4870" y="4644"/>
                    <a:pt x="4822" y="4692"/>
                  </a:cubicBezTo>
                  <a:cubicBezTo>
                    <a:pt x="4787" y="4727"/>
                    <a:pt x="4775" y="4775"/>
                    <a:pt x="4787" y="4823"/>
                  </a:cubicBezTo>
                  <a:lnTo>
                    <a:pt x="4906" y="5501"/>
                  </a:lnTo>
                  <a:lnTo>
                    <a:pt x="3691" y="4692"/>
                  </a:lnTo>
                  <a:lnTo>
                    <a:pt x="4299" y="4239"/>
                  </a:lnTo>
                  <a:lnTo>
                    <a:pt x="5668" y="4239"/>
                  </a:lnTo>
                  <a:cubicBezTo>
                    <a:pt x="6049" y="4239"/>
                    <a:pt x="6370" y="3930"/>
                    <a:pt x="6370" y="3537"/>
                  </a:cubicBezTo>
                  <a:lnTo>
                    <a:pt x="6370" y="1036"/>
                  </a:lnTo>
                  <a:close/>
                  <a:moveTo>
                    <a:pt x="703" y="1"/>
                  </a:moveTo>
                  <a:cubicBezTo>
                    <a:pt x="310" y="1"/>
                    <a:pt x="0" y="310"/>
                    <a:pt x="0" y="703"/>
                  </a:cubicBezTo>
                  <a:lnTo>
                    <a:pt x="0" y="3537"/>
                  </a:lnTo>
                  <a:cubicBezTo>
                    <a:pt x="0" y="3930"/>
                    <a:pt x="310" y="4239"/>
                    <a:pt x="703" y="4239"/>
                  </a:cubicBezTo>
                  <a:lnTo>
                    <a:pt x="1405" y="4239"/>
                  </a:lnTo>
                  <a:lnTo>
                    <a:pt x="1405" y="4251"/>
                  </a:lnTo>
                  <a:cubicBezTo>
                    <a:pt x="1405" y="4644"/>
                    <a:pt x="1727" y="4954"/>
                    <a:pt x="2108" y="4954"/>
                  </a:cubicBezTo>
                  <a:lnTo>
                    <a:pt x="2263" y="4954"/>
                  </a:lnTo>
                  <a:lnTo>
                    <a:pt x="2203" y="5227"/>
                  </a:lnTo>
                  <a:cubicBezTo>
                    <a:pt x="2167" y="5323"/>
                    <a:pt x="2215" y="5430"/>
                    <a:pt x="2298" y="5489"/>
                  </a:cubicBezTo>
                  <a:cubicBezTo>
                    <a:pt x="2346" y="5525"/>
                    <a:pt x="2394" y="5537"/>
                    <a:pt x="2453" y="5537"/>
                  </a:cubicBezTo>
                  <a:cubicBezTo>
                    <a:pt x="2513" y="5537"/>
                    <a:pt x="2560" y="5525"/>
                    <a:pt x="2596" y="5489"/>
                  </a:cubicBezTo>
                  <a:lnTo>
                    <a:pt x="3334" y="4954"/>
                  </a:lnTo>
                  <a:lnTo>
                    <a:pt x="3489" y="4954"/>
                  </a:lnTo>
                  <a:lnTo>
                    <a:pt x="4882" y="5882"/>
                  </a:lnTo>
                  <a:cubicBezTo>
                    <a:pt x="4918" y="5906"/>
                    <a:pt x="4965" y="5918"/>
                    <a:pt x="5013" y="5918"/>
                  </a:cubicBezTo>
                  <a:cubicBezTo>
                    <a:pt x="5061" y="5918"/>
                    <a:pt x="5096" y="5906"/>
                    <a:pt x="5144" y="5882"/>
                  </a:cubicBezTo>
                  <a:cubicBezTo>
                    <a:pt x="5239" y="5823"/>
                    <a:pt x="5287" y="5727"/>
                    <a:pt x="5263" y="5620"/>
                  </a:cubicBezTo>
                  <a:lnTo>
                    <a:pt x="5168" y="4954"/>
                  </a:lnTo>
                  <a:lnTo>
                    <a:pt x="6382" y="4954"/>
                  </a:lnTo>
                  <a:cubicBezTo>
                    <a:pt x="6763" y="4954"/>
                    <a:pt x="7085" y="4644"/>
                    <a:pt x="7085" y="4251"/>
                  </a:cubicBezTo>
                  <a:lnTo>
                    <a:pt x="7085" y="1417"/>
                  </a:lnTo>
                  <a:cubicBezTo>
                    <a:pt x="7085" y="1024"/>
                    <a:pt x="6775" y="715"/>
                    <a:pt x="6382" y="715"/>
                  </a:cubicBezTo>
                  <a:cubicBezTo>
                    <a:pt x="6370" y="310"/>
                    <a:pt x="6061" y="1"/>
                    <a:pt x="566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80"/>
            <p:cNvSpPr/>
            <p:nvPr/>
          </p:nvSpPr>
          <p:spPr>
            <a:xfrm>
              <a:off x="7193663" y="2003511"/>
              <a:ext cx="27308" cy="10248"/>
            </a:xfrm>
            <a:custGeom>
              <a:rect b="b" l="l" r="r" t="t"/>
              <a:pathLst>
                <a:path extrusionOk="0" h="322" w="858">
                  <a:moveTo>
                    <a:pt x="167" y="0"/>
                  </a:moveTo>
                  <a:cubicBezTo>
                    <a:pt x="72" y="0"/>
                    <a:pt x="1" y="72"/>
                    <a:pt x="1" y="167"/>
                  </a:cubicBezTo>
                  <a:cubicBezTo>
                    <a:pt x="1" y="250"/>
                    <a:pt x="72" y="322"/>
                    <a:pt x="167" y="322"/>
                  </a:cubicBezTo>
                  <a:lnTo>
                    <a:pt x="703" y="322"/>
                  </a:lnTo>
                  <a:cubicBezTo>
                    <a:pt x="786" y="322"/>
                    <a:pt x="858" y="250"/>
                    <a:pt x="858" y="167"/>
                  </a:cubicBezTo>
                  <a:cubicBezTo>
                    <a:pt x="858" y="72"/>
                    <a:pt x="786" y="0"/>
                    <a:pt x="70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80"/>
            <p:cNvSpPr/>
            <p:nvPr/>
          </p:nvSpPr>
          <p:spPr>
            <a:xfrm>
              <a:off x="7233065" y="2003511"/>
              <a:ext cx="83802" cy="10248"/>
            </a:xfrm>
            <a:custGeom>
              <a:rect b="b" l="l" r="r" t="t"/>
              <a:pathLst>
                <a:path extrusionOk="0" h="322" w="2633">
                  <a:moveTo>
                    <a:pt x="156" y="0"/>
                  </a:moveTo>
                  <a:cubicBezTo>
                    <a:pt x="72" y="0"/>
                    <a:pt x="1" y="72"/>
                    <a:pt x="1" y="167"/>
                  </a:cubicBezTo>
                  <a:cubicBezTo>
                    <a:pt x="1" y="250"/>
                    <a:pt x="72" y="322"/>
                    <a:pt x="156" y="322"/>
                  </a:cubicBezTo>
                  <a:lnTo>
                    <a:pt x="2465" y="322"/>
                  </a:lnTo>
                  <a:cubicBezTo>
                    <a:pt x="2561" y="322"/>
                    <a:pt x="2632" y="250"/>
                    <a:pt x="2632" y="167"/>
                  </a:cubicBezTo>
                  <a:cubicBezTo>
                    <a:pt x="2632" y="72"/>
                    <a:pt x="2573" y="0"/>
                    <a:pt x="24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80"/>
            <p:cNvSpPr/>
            <p:nvPr/>
          </p:nvSpPr>
          <p:spPr>
            <a:xfrm>
              <a:off x="7193281" y="2031933"/>
              <a:ext cx="123936" cy="10248"/>
            </a:xfrm>
            <a:custGeom>
              <a:rect b="b" l="l" r="r" t="t"/>
              <a:pathLst>
                <a:path extrusionOk="0" h="322" w="3894">
                  <a:moveTo>
                    <a:pt x="155" y="0"/>
                  </a:moveTo>
                  <a:cubicBezTo>
                    <a:pt x="72" y="0"/>
                    <a:pt x="1" y="71"/>
                    <a:pt x="1" y="167"/>
                  </a:cubicBezTo>
                  <a:cubicBezTo>
                    <a:pt x="1" y="250"/>
                    <a:pt x="72" y="322"/>
                    <a:pt x="155" y="322"/>
                  </a:cubicBezTo>
                  <a:lnTo>
                    <a:pt x="3715" y="322"/>
                  </a:lnTo>
                  <a:cubicBezTo>
                    <a:pt x="3811" y="322"/>
                    <a:pt x="3882" y="250"/>
                    <a:pt x="3882" y="167"/>
                  </a:cubicBezTo>
                  <a:cubicBezTo>
                    <a:pt x="3894" y="71"/>
                    <a:pt x="3823" y="0"/>
                    <a:pt x="371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80"/>
            <p:cNvSpPr/>
            <p:nvPr/>
          </p:nvSpPr>
          <p:spPr>
            <a:xfrm>
              <a:off x="7193663" y="2059973"/>
              <a:ext cx="83770" cy="10248"/>
            </a:xfrm>
            <a:custGeom>
              <a:rect b="b" l="l" r="r" t="t"/>
              <a:pathLst>
                <a:path extrusionOk="0" h="322" w="2632">
                  <a:moveTo>
                    <a:pt x="167" y="0"/>
                  </a:moveTo>
                  <a:cubicBezTo>
                    <a:pt x="72" y="0"/>
                    <a:pt x="1" y="72"/>
                    <a:pt x="1" y="155"/>
                  </a:cubicBezTo>
                  <a:cubicBezTo>
                    <a:pt x="1" y="250"/>
                    <a:pt x="72" y="322"/>
                    <a:pt x="167" y="322"/>
                  </a:cubicBezTo>
                  <a:lnTo>
                    <a:pt x="2465" y="322"/>
                  </a:lnTo>
                  <a:cubicBezTo>
                    <a:pt x="2560" y="322"/>
                    <a:pt x="2632" y="250"/>
                    <a:pt x="2632" y="155"/>
                  </a:cubicBezTo>
                  <a:cubicBezTo>
                    <a:pt x="2632" y="72"/>
                    <a:pt x="2560" y="0"/>
                    <a:pt x="24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80"/>
            <p:cNvSpPr/>
            <p:nvPr/>
          </p:nvSpPr>
          <p:spPr>
            <a:xfrm>
              <a:off x="7289145" y="2059973"/>
              <a:ext cx="27722" cy="10248"/>
            </a:xfrm>
            <a:custGeom>
              <a:rect b="b" l="l" r="r" t="t"/>
              <a:pathLst>
                <a:path extrusionOk="0" h="322" w="871">
                  <a:moveTo>
                    <a:pt x="168" y="0"/>
                  </a:moveTo>
                  <a:cubicBezTo>
                    <a:pt x="84" y="0"/>
                    <a:pt x="1" y="72"/>
                    <a:pt x="1" y="155"/>
                  </a:cubicBezTo>
                  <a:cubicBezTo>
                    <a:pt x="1" y="250"/>
                    <a:pt x="84" y="322"/>
                    <a:pt x="168" y="322"/>
                  </a:cubicBezTo>
                  <a:lnTo>
                    <a:pt x="703" y="322"/>
                  </a:lnTo>
                  <a:cubicBezTo>
                    <a:pt x="799" y="322"/>
                    <a:pt x="870" y="250"/>
                    <a:pt x="870" y="155"/>
                  </a:cubicBezTo>
                  <a:cubicBezTo>
                    <a:pt x="870" y="72"/>
                    <a:pt x="811" y="0"/>
                    <a:pt x="70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0" name="Google Shape;1030;p80"/>
          <p:cNvGrpSpPr/>
          <p:nvPr/>
        </p:nvGrpSpPr>
        <p:grpSpPr>
          <a:xfrm>
            <a:off x="5254231" y="1969373"/>
            <a:ext cx="398537" cy="354483"/>
            <a:chOff x="854261" y="2908813"/>
            <a:chExt cx="377474" cy="335748"/>
          </a:xfrm>
        </p:grpSpPr>
        <p:sp>
          <p:nvSpPr>
            <p:cNvPr id="1031" name="Google Shape;1031;p80"/>
            <p:cNvSpPr/>
            <p:nvPr/>
          </p:nvSpPr>
          <p:spPr>
            <a:xfrm>
              <a:off x="896337" y="3079695"/>
              <a:ext cx="47391" cy="17091"/>
            </a:xfrm>
            <a:custGeom>
              <a:rect b="b" l="l" r="r" t="t"/>
              <a:pathLst>
                <a:path extrusionOk="0" h="537" w="1489">
                  <a:moveTo>
                    <a:pt x="179" y="1"/>
                  </a:moveTo>
                  <a:cubicBezTo>
                    <a:pt x="96" y="1"/>
                    <a:pt x="0" y="72"/>
                    <a:pt x="0" y="179"/>
                  </a:cubicBezTo>
                  <a:cubicBezTo>
                    <a:pt x="0" y="263"/>
                    <a:pt x="84" y="358"/>
                    <a:pt x="179" y="358"/>
                  </a:cubicBezTo>
                  <a:cubicBezTo>
                    <a:pt x="381" y="358"/>
                    <a:pt x="941" y="382"/>
                    <a:pt x="1227" y="525"/>
                  </a:cubicBezTo>
                  <a:cubicBezTo>
                    <a:pt x="1251" y="537"/>
                    <a:pt x="1274" y="537"/>
                    <a:pt x="1298" y="537"/>
                  </a:cubicBezTo>
                  <a:cubicBezTo>
                    <a:pt x="1358" y="537"/>
                    <a:pt x="1417" y="501"/>
                    <a:pt x="1453" y="441"/>
                  </a:cubicBezTo>
                  <a:cubicBezTo>
                    <a:pt x="1489" y="358"/>
                    <a:pt x="1465" y="251"/>
                    <a:pt x="1370" y="203"/>
                  </a:cubicBezTo>
                  <a:cubicBezTo>
                    <a:pt x="977" y="1"/>
                    <a:pt x="215" y="1"/>
                    <a:pt x="17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80"/>
            <p:cNvSpPr/>
            <p:nvPr/>
          </p:nvSpPr>
          <p:spPr>
            <a:xfrm>
              <a:off x="878514" y="3191855"/>
              <a:ext cx="11426" cy="52706"/>
            </a:xfrm>
            <a:custGeom>
              <a:rect b="b" l="l" r="r" t="t"/>
              <a:pathLst>
                <a:path extrusionOk="0" h="1656" w="359">
                  <a:moveTo>
                    <a:pt x="179" y="1"/>
                  </a:moveTo>
                  <a:cubicBezTo>
                    <a:pt x="84" y="1"/>
                    <a:pt x="1" y="72"/>
                    <a:pt x="1" y="180"/>
                  </a:cubicBezTo>
                  <a:lnTo>
                    <a:pt x="1" y="1477"/>
                  </a:lnTo>
                  <a:cubicBezTo>
                    <a:pt x="1" y="1561"/>
                    <a:pt x="72" y="1656"/>
                    <a:pt x="179" y="1656"/>
                  </a:cubicBezTo>
                  <a:cubicBezTo>
                    <a:pt x="287" y="1656"/>
                    <a:pt x="358" y="1585"/>
                    <a:pt x="358" y="1477"/>
                  </a:cubicBezTo>
                  <a:lnTo>
                    <a:pt x="358" y="180"/>
                  </a:lnTo>
                  <a:cubicBezTo>
                    <a:pt x="358" y="72"/>
                    <a:pt x="287" y="1"/>
                    <a:pt x="17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80"/>
            <p:cNvSpPr/>
            <p:nvPr/>
          </p:nvSpPr>
          <p:spPr>
            <a:xfrm>
              <a:off x="854261" y="3050159"/>
              <a:ext cx="219451" cy="194052"/>
            </a:xfrm>
            <a:custGeom>
              <a:rect b="b" l="l" r="r" t="t"/>
              <a:pathLst>
                <a:path extrusionOk="0" h="6097" w="6895">
                  <a:moveTo>
                    <a:pt x="6406" y="679"/>
                  </a:moveTo>
                  <a:lnTo>
                    <a:pt x="6466" y="929"/>
                  </a:lnTo>
                  <a:cubicBezTo>
                    <a:pt x="6490" y="1000"/>
                    <a:pt x="6478" y="1072"/>
                    <a:pt x="6418" y="1119"/>
                  </a:cubicBezTo>
                  <a:lnTo>
                    <a:pt x="6311" y="1226"/>
                  </a:lnTo>
                  <a:lnTo>
                    <a:pt x="6073" y="988"/>
                  </a:lnTo>
                  <a:lnTo>
                    <a:pt x="6406" y="679"/>
                  </a:lnTo>
                  <a:close/>
                  <a:moveTo>
                    <a:pt x="3192" y="345"/>
                  </a:moveTo>
                  <a:lnTo>
                    <a:pt x="3192" y="1060"/>
                  </a:lnTo>
                  <a:cubicBezTo>
                    <a:pt x="3192" y="1179"/>
                    <a:pt x="3156" y="1298"/>
                    <a:pt x="3108" y="1405"/>
                  </a:cubicBezTo>
                  <a:lnTo>
                    <a:pt x="3025" y="1584"/>
                  </a:lnTo>
                  <a:cubicBezTo>
                    <a:pt x="3013" y="1607"/>
                    <a:pt x="3013" y="1619"/>
                    <a:pt x="3013" y="1655"/>
                  </a:cubicBezTo>
                  <a:lnTo>
                    <a:pt x="3013" y="2024"/>
                  </a:lnTo>
                  <a:cubicBezTo>
                    <a:pt x="2989" y="2286"/>
                    <a:pt x="2894" y="2524"/>
                    <a:pt x="2715" y="2703"/>
                  </a:cubicBezTo>
                  <a:cubicBezTo>
                    <a:pt x="2537" y="2881"/>
                    <a:pt x="2275" y="2965"/>
                    <a:pt x="2025" y="2965"/>
                  </a:cubicBezTo>
                  <a:cubicBezTo>
                    <a:pt x="1525" y="2953"/>
                    <a:pt x="1120" y="2500"/>
                    <a:pt x="1120" y="1988"/>
                  </a:cubicBezTo>
                  <a:lnTo>
                    <a:pt x="1120" y="1655"/>
                  </a:lnTo>
                  <a:cubicBezTo>
                    <a:pt x="1120" y="1619"/>
                    <a:pt x="1120" y="1596"/>
                    <a:pt x="1108" y="1584"/>
                  </a:cubicBezTo>
                  <a:lnTo>
                    <a:pt x="1001" y="1369"/>
                  </a:lnTo>
                  <a:cubicBezTo>
                    <a:pt x="953" y="1298"/>
                    <a:pt x="941" y="1203"/>
                    <a:pt x="941" y="1119"/>
                  </a:cubicBezTo>
                  <a:lnTo>
                    <a:pt x="941" y="1107"/>
                  </a:lnTo>
                  <a:cubicBezTo>
                    <a:pt x="941" y="691"/>
                    <a:pt x="1287" y="345"/>
                    <a:pt x="1703" y="345"/>
                  </a:cubicBezTo>
                  <a:close/>
                  <a:moveTo>
                    <a:pt x="2442" y="3227"/>
                  </a:moveTo>
                  <a:cubicBezTo>
                    <a:pt x="2454" y="3298"/>
                    <a:pt x="2477" y="3334"/>
                    <a:pt x="2489" y="3381"/>
                  </a:cubicBezTo>
                  <a:lnTo>
                    <a:pt x="2323" y="3548"/>
                  </a:lnTo>
                  <a:cubicBezTo>
                    <a:pt x="2251" y="3620"/>
                    <a:pt x="2156" y="3655"/>
                    <a:pt x="2059" y="3655"/>
                  </a:cubicBezTo>
                  <a:cubicBezTo>
                    <a:pt x="1962" y="3655"/>
                    <a:pt x="1864" y="3620"/>
                    <a:pt x="1787" y="3548"/>
                  </a:cubicBezTo>
                  <a:lnTo>
                    <a:pt x="1644" y="3393"/>
                  </a:lnTo>
                  <a:cubicBezTo>
                    <a:pt x="1656" y="3358"/>
                    <a:pt x="1668" y="3286"/>
                    <a:pt x="1668" y="3227"/>
                  </a:cubicBezTo>
                  <a:cubicBezTo>
                    <a:pt x="1775" y="3262"/>
                    <a:pt x="1894" y="3286"/>
                    <a:pt x="2013" y="3286"/>
                  </a:cubicBezTo>
                  <a:lnTo>
                    <a:pt x="2061" y="3286"/>
                  </a:lnTo>
                  <a:cubicBezTo>
                    <a:pt x="2192" y="3286"/>
                    <a:pt x="2323" y="3274"/>
                    <a:pt x="2442" y="3227"/>
                  </a:cubicBezTo>
                  <a:close/>
                  <a:moveTo>
                    <a:pt x="1680" y="0"/>
                  </a:moveTo>
                  <a:cubicBezTo>
                    <a:pt x="1072" y="0"/>
                    <a:pt x="584" y="500"/>
                    <a:pt x="584" y="1107"/>
                  </a:cubicBezTo>
                  <a:lnTo>
                    <a:pt x="584" y="1119"/>
                  </a:lnTo>
                  <a:cubicBezTo>
                    <a:pt x="584" y="1250"/>
                    <a:pt x="608" y="1405"/>
                    <a:pt x="668" y="1524"/>
                  </a:cubicBezTo>
                  <a:lnTo>
                    <a:pt x="763" y="1703"/>
                  </a:lnTo>
                  <a:lnTo>
                    <a:pt x="763" y="1988"/>
                  </a:lnTo>
                  <a:cubicBezTo>
                    <a:pt x="763" y="2429"/>
                    <a:pt x="977" y="2834"/>
                    <a:pt x="1311" y="3072"/>
                  </a:cubicBezTo>
                  <a:lnTo>
                    <a:pt x="1311" y="3215"/>
                  </a:lnTo>
                  <a:cubicBezTo>
                    <a:pt x="1311" y="3310"/>
                    <a:pt x="1251" y="3381"/>
                    <a:pt x="1156" y="3417"/>
                  </a:cubicBezTo>
                  <a:lnTo>
                    <a:pt x="537" y="3596"/>
                  </a:lnTo>
                  <a:cubicBezTo>
                    <a:pt x="227" y="3679"/>
                    <a:pt x="1" y="3965"/>
                    <a:pt x="1" y="4286"/>
                  </a:cubicBezTo>
                  <a:lnTo>
                    <a:pt x="1" y="5917"/>
                  </a:lnTo>
                  <a:cubicBezTo>
                    <a:pt x="1" y="6001"/>
                    <a:pt x="72" y="6096"/>
                    <a:pt x="179" y="6096"/>
                  </a:cubicBezTo>
                  <a:cubicBezTo>
                    <a:pt x="287" y="6096"/>
                    <a:pt x="358" y="6013"/>
                    <a:pt x="358" y="5917"/>
                  </a:cubicBezTo>
                  <a:lnTo>
                    <a:pt x="358" y="4310"/>
                  </a:lnTo>
                  <a:cubicBezTo>
                    <a:pt x="358" y="4143"/>
                    <a:pt x="477" y="3977"/>
                    <a:pt x="644" y="3929"/>
                  </a:cubicBezTo>
                  <a:lnTo>
                    <a:pt x="1263" y="3751"/>
                  </a:lnTo>
                  <a:cubicBezTo>
                    <a:pt x="1322" y="3739"/>
                    <a:pt x="1370" y="3715"/>
                    <a:pt x="1418" y="3679"/>
                  </a:cubicBezTo>
                  <a:lnTo>
                    <a:pt x="1513" y="3786"/>
                  </a:lnTo>
                  <a:cubicBezTo>
                    <a:pt x="1668" y="3929"/>
                    <a:pt x="1846" y="3989"/>
                    <a:pt x="2037" y="3989"/>
                  </a:cubicBezTo>
                  <a:cubicBezTo>
                    <a:pt x="2227" y="3989"/>
                    <a:pt x="2406" y="3917"/>
                    <a:pt x="2561" y="3786"/>
                  </a:cubicBezTo>
                  <a:lnTo>
                    <a:pt x="2727" y="3620"/>
                  </a:lnTo>
                  <a:cubicBezTo>
                    <a:pt x="2799" y="3655"/>
                    <a:pt x="2870" y="3679"/>
                    <a:pt x="2966" y="3679"/>
                  </a:cubicBezTo>
                  <a:lnTo>
                    <a:pt x="3001" y="3679"/>
                  </a:lnTo>
                  <a:cubicBezTo>
                    <a:pt x="3144" y="3679"/>
                    <a:pt x="3275" y="3620"/>
                    <a:pt x="3382" y="3524"/>
                  </a:cubicBezTo>
                  <a:lnTo>
                    <a:pt x="5823" y="1226"/>
                  </a:lnTo>
                  <a:lnTo>
                    <a:pt x="6061" y="1465"/>
                  </a:lnTo>
                  <a:lnTo>
                    <a:pt x="3239" y="4274"/>
                  </a:lnTo>
                  <a:cubicBezTo>
                    <a:pt x="3061" y="4453"/>
                    <a:pt x="2977" y="4679"/>
                    <a:pt x="2977" y="4917"/>
                  </a:cubicBezTo>
                  <a:lnTo>
                    <a:pt x="2977" y="5906"/>
                  </a:lnTo>
                  <a:cubicBezTo>
                    <a:pt x="2977" y="6001"/>
                    <a:pt x="3049" y="6096"/>
                    <a:pt x="3156" y="6096"/>
                  </a:cubicBezTo>
                  <a:cubicBezTo>
                    <a:pt x="3239" y="6096"/>
                    <a:pt x="3335" y="6013"/>
                    <a:pt x="3335" y="5906"/>
                  </a:cubicBezTo>
                  <a:lnTo>
                    <a:pt x="3335" y="4917"/>
                  </a:lnTo>
                  <a:cubicBezTo>
                    <a:pt x="3335" y="4763"/>
                    <a:pt x="3394" y="4620"/>
                    <a:pt x="3501" y="4513"/>
                  </a:cubicBezTo>
                  <a:lnTo>
                    <a:pt x="6656" y="1357"/>
                  </a:lnTo>
                  <a:cubicBezTo>
                    <a:pt x="6787" y="1226"/>
                    <a:pt x="6847" y="1024"/>
                    <a:pt x="6799" y="834"/>
                  </a:cubicBezTo>
                  <a:lnTo>
                    <a:pt x="6704" y="405"/>
                  </a:lnTo>
                  <a:lnTo>
                    <a:pt x="6823" y="298"/>
                  </a:lnTo>
                  <a:cubicBezTo>
                    <a:pt x="6895" y="238"/>
                    <a:pt x="6895" y="119"/>
                    <a:pt x="6823" y="60"/>
                  </a:cubicBezTo>
                  <a:cubicBezTo>
                    <a:pt x="6793" y="24"/>
                    <a:pt x="6749" y="6"/>
                    <a:pt x="6704" y="6"/>
                  </a:cubicBezTo>
                  <a:cubicBezTo>
                    <a:pt x="6659" y="6"/>
                    <a:pt x="6615" y="24"/>
                    <a:pt x="6585" y="60"/>
                  </a:cubicBezTo>
                  <a:lnTo>
                    <a:pt x="3156" y="3274"/>
                  </a:lnTo>
                  <a:cubicBezTo>
                    <a:pt x="3132" y="3310"/>
                    <a:pt x="3073" y="3334"/>
                    <a:pt x="3025" y="3334"/>
                  </a:cubicBezTo>
                  <a:lnTo>
                    <a:pt x="2977" y="3334"/>
                  </a:lnTo>
                  <a:cubicBezTo>
                    <a:pt x="2870" y="3334"/>
                    <a:pt x="2787" y="3250"/>
                    <a:pt x="2787" y="3143"/>
                  </a:cubicBezTo>
                  <a:lnTo>
                    <a:pt x="2787" y="3084"/>
                  </a:lnTo>
                  <a:cubicBezTo>
                    <a:pt x="2846" y="3036"/>
                    <a:pt x="2906" y="3000"/>
                    <a:pt x="2942" y="2953"/>
                  </a:cubicBezTo>
                  <a:cubicBezTo>
                    <a:pt x="3204" y="2715"/>
                    <a:pt x="3335" y="2381"/>
                    <a:pt x="3335" y="2024"/>
                  </a:cubicBezTo>
                  <a:lnTo>
                    <a:pt x="3335" y="1703"/>
                  </a:lnTo>
                  <a:lnTo>
                    <a:pt x="3406" y="1572"/>
                  </a:lnTo>
                  <a:cubicBezTo>
                    <a:pt x="3477" y="1417"/>
                    <a:pt x="3525" y="1238"/>
                    <a:pt x="3525" y="1072"/>
                  </a:cubicBezTo>
                  <a:lnTo>
                    <a:pt x="3525" y="179"/>
                  </a:lnTo>
                  <a:cubicBezTo>
                    <a:pt x="3525" y="95"/>
                    <a:pt x="3454" y="0"/>
                    <a:pt x="334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80"/>
            <p:cNvSpPr/>
            <p:nvPr/>
          </p:nvSpPr>
          <p:spPr>
            <a:xfrm>
              <a:off x="1008115" y="2908813"/>
              <a:ext cx="223620" cy="188355"/>
            </a:xfrm>
            <a:custGeom>
              <a:rect b="b" l="l" r="r" t="t"/>
              <a:pathLst>
                <a:path extrusionOk="0" h="5918" w="7026">
                  <a:moveTo>
                    <a:pt x="560" y="0"/>
                  </a:moveTo>
                  <a:cubicBezTo>
                    <a:pt x="263" y="0"/>
                    <a:pt x="1" y="238"/>
                    <a:pt x="1" y="548"/>
                  </a:cubicBezTo>
                  <a:lnTo>
                    <a:pt x="1" y="5251"/>
                  </a:lnTo>
                  <a:cubicBezTo>
                    <a:pt x="1" y="5334"/>
                    <a:pt x="84" y="5429"/>
                    <a:pt x="179" y="5429"/>
                  </a:cubicBezTo>
                  <a:cubicBezTo>
                    <a:pt x="287" y="5429"/>
                    <a:pt x="358" y="5358"/>
                    <a:pt x="358" y="5251"/>
                  </a:cubicBezTo>
                  <a:lnTo>
                    <a:pt x="358" y="548"/>
                  </a:lnTo>
                  <a:cubicBezTo>
                    <a:pt x="358" y="441"/>
                    <a:pt x="453" y="357"/>
                    <a:pt x="560" y="357"/>
                  </a:cubicBezTo>
                  <a:lnTo>
                    <a:pt x="6478" y="357"/>
                  </a:lnTo>
                  <a:cubicBezTo>
                    <a:pt x="6585" y="357"/>
                    <a:pt x="6668" y="441"/>
                    <a:pt x="6668" y="548"/>
                  </a:cubicBezTo>
                  <a:lnTo>
                    <a:pt x="6668" y="5370"/>
                  </a:lnTo>
                  <a:cubicBezTo>
                    <a:pt x="6668" y="5477"/>
                    <a:pt x="6585" y="5560"/>
                    <a:pt x="6478" y="5560"/>
                  </a:cubicBezTo>
                  <a:lnTo>
                    <a:pt x="2525" y="5560"/>
                  </a:lnTo>
                  <a:cubicBezTo>
                    <a:pt x="2430" y="5560"/>
                    <a:pt x="2346" y="5632"/>
                    <a:pt x="2346" y="5739"/>
                  </a:cubicBezTo>
                  <a:cubicBezTo>
                    <a:pt x="2346" y="5846"/>
                    <a:pt x="2418" y="5917"/>
                    <a:pt x="2525" y="5917"/>
                  </a:cubicBezTo>
                  <a:lnTo>
                    <a:pt x="6478" y="5917"/>
                  </a:lnTo>
                  <a:cubicBezTo>
                    <a:pt x="6775" y="5917"/>
                    <a:pt x="7025" y="5679"/>
                    <a:pt x="7025" y="5370"/>
                  </a:cubicBezTo>
                  <a:lnTo>
                    <a:pt x="7025" y="548"/>
                  </a:lnTo>
                  <a:cubicBezTo>
                    <a:pt x="7025" y="226"/>
                    <a:pt x="6787" y="0"/>
                    <a:pt x="649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80"/>
            <p:cNvSpPr/>
            <p:nvPr/>
          </p:nvSpPr>
          <p:spPr>
            <a:xfrm>
              <a:off x="1037301" y="2944046"/>
              <a:ext cx="165248" cy="105763"/>
            </a:xfrm>
            <a:custGeom>
              <a:rect b="b" l="l" r="r" t="t"/>
              <a:pathLst>
                <a:path extrusionOk="0" h="3323" w="5192">
                  <a:moveTo>
                    <a:pt x="4084" y="0"/>
                  </a:moveTo>
                  <a:cubicBezTo>
                    <a:pt x="4001" y="0"/>
                    <a:pt x="3906" y="84"/>
                    <a:pt x="3906" y="179"/>
                  </a:cubicBezTo>
                  <a:cubicBezTo>
                    <a:pt x="3906" y="286"/>
                    <a:pt x="3989" y="358"/>
                    <a:pt x="4084" y="358"/>
                  </a:cubicBezTo>
                  <a:lnTo>
                    <a:pt x="4596" y="358"/>
                  </a:lnTo>
                  <a:lnTo>
                    <a:pt x="2691" y="2263"/>
                  </a:lnTo>
                  <a:lnTo>
                    <a:pt x="1882" y="1465"/>
                  </a:lnTo>
                  <a:cubicBezTo>
                    <a:pt x="1846" y="1429"/>
                    <a:pt x="1801" y="1411"/>
                    <a:pt x="1758" y="1411"/>
                  </a:cubicBezTo>
                  <a:cubicBezTo>
                    <a:pt x="1715" y="1411"/>
                    <a:pt x="1673" y="1429"/>
                    <a:pt x="1644" y="1465"/>
                  </a:cubicBezTo>
                  <a:lnTo>
                    <a:pt x="72" y="3036"/>
                  </a:lnTo>
                  <a:cubicBezTo>
                    <a:pt x="1" y="3120"/>
                    <a:pt x="1" y="3215"/>
                    <a:pt x="72" y="3275"/>
                  </a:cubicBezTo>
                  <a:cubicBezTo>
                    <a:pt x="96" y="3310"/>
                    <a:pt x="143" y="3322"/>
                    <a:pt x="191" y="3322"/>
                  </a:cubicBezTo>
                  <a:cubicBezTo>
                    <a:pt x="239" y="3322"/>
                    <a:pt x="274" y="3310"/>
                    <a:pt x="310" y="3275"/>
                  </a:cubicBezTo>
                  <a:lnTo>
                    <a:pt x="1763" y="1822"/>
                  </a:lnTo>
                  <a:lnTo>
                    <a:pt x="2572" y="2620"/>
                  </a:lnTo>
                  <a:cubicBezTo>
                    <a:pt x="2608" y="2661"/>
                    <a:pt x="2653" y="2682"/>
                    <a:pt x="2696" y="2682"/>
                  </a:cubicBezTo>
                  <a:cubicBezTo>
                    <a:pt x="2739" y="2682"/>
                    <a:pt x="2781" y="2661"/>
                    <a:pt x="2810" y="2620"/>
                  </a:cubicBezTo>
                  <a:lnTo>
                    <a:pt x="4835" y="596"/>
                  </a:lnTo>
                  <a:lnTo>
                    <a:pt x="4835" y="1108"/>
                  </a:lnTo>
                  <a:cubicBezTo>
                    <a:pt x="4835" y="1191"/>
                    <a:pt x="4906" y="1286"/>
                    <a:pt x="5013" y="1286"/>
                  </a:cubicBezTo>
                  <a:cubicBezTo>
                    <a:pt x="5120" y="1286"/>
                    <a:pt x="5192" y="1215"/>
                    <a:pt x="5192" y="1108"/>
                  </a:cubicBezTo>
                  <a:lnTo>
                    <a:pt x="5192" y="179"/>
                  </a:lnTo>
                  <a:cubicBezTo>
                    <a:pt x="5192" y="84"/>
                    <a:pt x="5120" y="0"/>
                    <a:pt x="501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6" name="Google Shape;1036;p80"/>
          <p:cNvGrpSpPr/>
          <p:nvPr/>
        </p:nvGrpSpPr>
        <p:grpSpPr>
          <a:xfrm>
            <a:off x="7024126" y="3720524"/>
            <a:ext cx="398548" cy="386711"/>
            <a:chOff x="853950" y="2894720"/>
            <a:chExt cx="364104" cy="353290"/>
          </a:xfrm>
        </p:grpSpPr>
        <p:sp>
          <p:nvSpPr>
            <p:cNvPr id="1037" name="Google Shape;1037;p80"/>
            <p:cNvSpPr/>
            <p:nvPr/>
          </p:nvSpPr>
          <p:spPr>
            <a:xfrm>
              <a:off x="1056167" y="3155298"/>
              <a:ext cx="57472" cy="57662"/>
            </a:xfrm>
            <a:custGeom>
              <a:rect b="b" l="l" r="r" t="t"/>
              <a:pathLst>
                <a:path extrusionOk="0" h="1813" w="1807">
                  <a:moveTo>
                    <a:pt x="907" y="0"/>
                  </a:moveTo>
                  <a:cubicBezTo>
                    <a:pt x="686" y="0"/>
                    <a:pt x="459" y="83"/>
                    <a:pt x="274" y="268"/>
                  </a:cubicBezTo>
                  <a:cubicBezTo>
                    <a:pt x="215" y="328"/>
                    <a:pt x="215" y="423"/>
                    <a:pt x="274" y="506"/>
                  </a:cubicBezTo>
                  <a:cubicBezTo>
                    <a:pt x="304" y="536"/>
                    <a:pt x="346" y="551"/>
                    <a:pt x="389" y="551"/>
                  </a:cubicBezTo>
                  <a:cubicBezTo>
                    <a:pt x="432" y="551"/>
                    <a:pt x="477" y="536"/>
                    <a:pt x="512" y="506"/>
                  </a:cubicBezTo>
                  <a:cubicBezTo>
                    <a:pt x="625" y="394"/>
                    <a:pt x="767" y="336"/>
                    <a:pt x="908" y="336"/>
                  </a:cubicBezTo>
                  <a:cubicBezTo>
                    <a:pt x="1020" y="336"/>
                    <a:pt x="1132" y="373"/>
                    <a:pt x="1227" y="447"/>
                  </a:cubicBezTo>
                  <a:cubicBezTo>
                    <a:pt x="1489" y="625"/>
                    <a:pt x="1560" y="983"/>
                    <a:pt x="1381" y="1233"/>
                  </a:cubicBezTo>
                  <a:cubicBezTo>
                    <a:pt x="1265" y="1401"/>
                    <a:pt x="1087" y="1477"/>
                    <a:pt x="911" y="1477"/>
                  </a:cubicBezTo>
                  <a:cubicBezTo>
                    <a:pt x="639" y="1477"/>
                    <a:pt x="370" y="1294"/>
                    <a:pt x="334" y="983"/>
                  </a:cubicBezTo>
                  <a:cubicBezTo>
                    <a:pt x="323" y="894"/>
                    <a:pt x="260" y="827"/>
                    <a:pt x="176" y="827"/>
                  </a:cubicBezTo>
                  <a:cubicBezTo>
                    <a:pt x="169" y="827"/>
                    <a:pt x="162" y="827"/>
                    <a:pt x="155" y="828"/>
                  </a:cubicBezTo>
                  <a:cubicBezTo>
                    <a:pt x="72" y="840"/>
                    <a:pt x="0" y="923"/>
                    <a:pt x="12" y="1006"/>
                  </a:cubicBezTo>
                  <a:cubicBezTo>
                    <a:pt x="63" y="1513"/>
                    <a:pt x="487" y="1812"/>
                    <a:pt x="913" y="1812"/>
                  </a:cubicBezTo>
                  <a:cubicBezTo>
                    <a:pt x="1189" y="1812"/>
                    <a:pt x="1466" y="1687"/>
                    <a:pt x="1643" y="1411"/>
                  </a:cubicBezTo>
                  <a:cubicBezTo>
                    <a:pt x="1751" y="1256"/>
                    <a:pt x="1798" y="1078"/>
                    <a:pt x="1798" y="899"/>
                  </a:cubicBezTo>
                  <a:cubicBezTo>
                    <a:pt x="1806" y="360"/>
                    <a:pt x="1368" y="0"/>
                    <a:pt x="90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80"/>
            <p:cNvSpPr/>
            <p:nvPr/>
          </p:nvSpPr>
          <p:spPr>
            <a:xfrm>
              <a:off x="868326" y="2975027"/>
              <a:ext cx="192802" cy="82025"/>
            </a:xfrm>
            <a:custGeom>
              <a:rect b="b" l="l" r="r" t="t"/>
              <a:pathLst>
                <a:path extrusionOk="0" h="2579" w="6062">
                  <a:moveTo>
                    <a:pt x="3619" y="1"/>
                  </a:moveTo>
                  <a:cubicBezTo>
                    <a:pt x="2165" y="1"/>
                    <a:pt x="686" y="811"/>
                    <a:pt x="48" y="2364"/>
                  </a:cubicBezTo>
                  <a:cubicBezTo>
                    <a:pt x="1" y="2460"/>
                    <a:pt x="84" y="2579"/>
                    <a:pt x="203" y="2579"/>
                  </a:cubicBezTo>
                  <a:cubicBezTo>
                    <a:pt x="263" y="2579"/>
                    <a:pt x="334" y="2543"/>
                    <a:pt x="346" y="2483"/>
                  </a:cubicBezTo>
                  <a:cubicBezTo>
                    <a:pt x="909" y="1104"/>
                    <a:pt x="2222" y="332"/>
                    <a:pt x="3567" y="332"/>
                  </a:cubicBezTo>
                  <a:cubicBezTo>
                    <a:pt x="4242" y="332"/>
                    <a:pt x="4925" y="526"/>
                    <a:pt x="5525" y="936"/>
                  </a:cubicBezTo>
                  <a:cubicBezTo>
                    <a:pt x="5609" y="995"/>
                    <a:pt x="5680" y="1031"/>
                    <a:pt x="5752" y="1114"/>
                  </a:cubicBezTo>
                  <a:cubicBezTo>
                    <a:pt x="5784" y="1142"/>
                    <a:pt x="5824" y="1156"/>
                    <a:pt x="5864" y="1156"/>
                  </a:cubicBezTo>
                  <a:cubicBezTo>
                    <a:pt x="5911" y="1156"/>
                    <a:pt x="5957" y="1136"/>
                    <a:pt x="5990" y="1090"/>
                  </a:cubicBezTo>
                  <a:cubicBezTo>
                    <a:pt x="6061" y="1019"/>
                    <a:pt x="6049" y="912"/>
                    <a:pt x="5978" y="852"/>
                  </a:cubicBezTo>
                  <a:cubicBezTo>
                    <a:pt x="5317" y="280"/>
                    <a:pt x="4473" y="1"/>
                    <a:pt x="361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80"/>
            <p:cNvSpPr/>
            <p:nvPr/>
          </p:nvSpPr>
          <p:spPr>
            <a:xfrm>
              <a:off x="853950" y="3067580"/>
              <a:ext cx="137875" cy="168598"/>
            </a:xfrm>
            <a:custGeom>
              <a:rect b="b" l="l" r="r" t="t"/>
              <a:pathLst>
                <a:path extrusionOk="0" h="5301" w="4335">
                  <a:moveTo>
                    <a:pt x="479" y="1"/>
                  </a:moveTo>
                  <a:cubicBezTo>
                    <a:pt x="401" y="1"/>
                    <a:pt x="321" y="57"/>
                    <a:pt x="310" y="133"/>
                  </a:cubicBezTo>
                  <a:cubicBezTo>
                    <a:pt x="0" y="1633"/>
                    <a:pt x="608" y="3217"/>
                    <a:pt x="1893" y="4074"/>
                  </a:cubicBezTo>
                  <a:cubicBezTo>
                    <a:pt x="1965" y="4134"/>
                    <a:pt x="2858" y="4788"/>
                    <a:pt x="4072" y="5288"/>
                  </a:cubicBezTo>
                  <a:cubicBezTo>
                    <a:pt x="4084" y="5300"/>
                    <a:pt x="4120" y="5300"/>
                    <a:pt x="4132" y="5300"/>
                  </a:cubicBezTo>
                  <a:cubicBezTo>
                    <a:pt x="4191" y="5300"/>
                    <a:pt x="4275" y="5253"/>
                    <a:pt x="4287" y="5193"/>
                  </a:cubicBezTo>
                  <a:cubicBezTo>
                    <a:pt x="4334" y="5074"/>
                    <a:pt x="4287" y="4979"/>
                    <a:pt x="4191" y="4955"/>
                  </a:cubicBezTo>
                  <a:cubicBezTo>
                    <a:pt x="2989" y="4479"/>
                    <a:pt x="2084" y="3800"/>
                    <a:pt x="2084" y="3800"/>
                  </a:cubicBezTo>
                  <a:cubicBezTo>
                    <a:pt x="905" y="3002"/>
                    <a:pt x="346" y="1562"/>
                    <a:pt x="643" y="193"/>
                  </a:cubicBezTo>
                  <a:cubicBezTo>
                    <a:pt x="655" y="109"/>
                    <a:pt x="596" y="14"/>
                    <a:pt x="500" y="2"/>
                  </a:cubicBezTo>
                  <a:cubicBezTo>
                    <a:pt x="493" y="1"/>
                    <a:pt x="486" y="1"/>
                    <a:pt x="47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80"/>
            <p:cNvSpPr/>
            <p:nvPr/>
          </p:nvSpPr>
          <p:spPr>
            <a:xfrm>
              <a:off x="937248" y="3014975"/>
              <a:ext cx="87877" cy="57217"/>
            </a:xfrm>
            <a:custGeom>
              <a:rect b="b" l="l" r="r" t="t"/>
              <a:pathLst>
                <a:path extrusionOk="0" h="1799" w="2763">
                  <a:moveTo>
                    <a:pt x="2225" y="1"/>
                  </a:moveTo>
                  <a:cubicBezTo>
                    <a:pt x="2218" y="1"/>
                    <a:pt x="2211" y="1"/>
                    <a:pt x="2203" y="1"/>
                  </a:cubicBezTo>
                  <a:lnTo>
                    <a:pt x="941" y="61"/>
                  </a:lnTo>
                  <a:cubicBezTo>
                    <a:pt x="584" y="73"/>
                    <a:pt x="346" y="430"/>
                    <a:pt x="477" y="763"/>
                  </a:cubicBezTo>
                  <a:cubicBezTo>
                    <a:pt x="203" y="787"/>
                    <a:pt x="1" y="1025"/>
                    <a:pt x="13" y="1311"/>
                  </a:cubicBezTo>
                  <a:cubicBezTo>
                    <a:pt x="25" y="1597"/>
                    <a:pt x="263" y="1799"/>
                    <a:pt x="537" y="1799"/>
                  </a:cubicBezTo>
                  <a:cubicBezTo>
                    <a:pt x="560" y="1799"/>
                    <a:pt x="548" y="1799"/>
                    <a:pt x="953" y="1787"/>
                  </a:cubicBezTo>
                  <a:cubicBezTo>
                    <a:pt x="1037" y="1787"/>
                    <a:pt x="1120" y="1704"/>
                    <a:pt x="1120" y="1608"/>
                  </a:cubicBezTo>
                  <a:cubicBezTo>
                    <a:pt x="1120" y="1525"/>
                    <a:pt x="1025" y="1442"/>
                    <a:pt x="941" y="1442"/>
                  </a:cubicBezTo>
                  <a:lnTo>
                    <a:pt x="548" y="1466"/>
                  </a:lnTo>
                  <a:cubicBezTo>
                    <a:pt x="441" y="1466"/>
                    <a:pt x="346" y="1370"/>
                    <a:pt x="346" y="1263"/>
                  </a:cubicBezTo>
                  <a:cubicBezTo>
                    <a:pt x="346" y="1168"/>
                    <a:pt x="429" y="1073"/>
                    <a:pt x="537" y="1073"/>
                  </a:cubicBezTo>
                  <a:lnTo>
                    <a:pt x="667" y="1073"/>
                  </a:lnTo>
                  <a:cubicBezTo>
                    <a:pt x="858" y="1061"/>
                    <a:pt x="953" y="835"/>
                    <a:pt x="834" y="704"/>
                  </a:cubicBezTo>
                  <a:cubicBezTo>
                    <a:pt x="727" y="585"/>
                    <a:pt x="798" y="394"/>
                    <a:pt x="965" y="370"/>
                  </a:cubicBezTo>
                  <a:lnTo>
                    <a:pt x="2227" y="311"/>
                  </a:lnTo>
                  <a:cubicBezTo>
                    <a:pt x="2334" y="311"/>
                    <a:pt x="2442" y="406"/>
                    <a:pt x="2442" y="513"/>
                  </a:cubicBezTo>
                  <a:cubicBezTo>
                    <a:pt x="2442" y="608"/>
                    <a:pt x="2346" y="704"/>
                    <a:pt x="2263" y="704"/>
                  </a:cubicBezTo>
                  <a:lnTo>
                    <a:pt x="2144" y="704"/>
                  </a:lnTo>
                  <a:cubicBezTo>
                    <a:pt x="1953" y="716"/>
                    <a:pt x="1858" y="942"/>
                    <a:pt x="1977" y="1085"/>
                  </a:cubicBezTo>
                  <a:cubicBezTo>
                    <a:pt x="2084" y="1204"/>
                    <a:pt x="1989" y="1406"/>
                    <a:pt x="1834" y="1406"/>
                  </a:cubicBezTo>
                  <a:lnTo>
                    <a:pt x="1620" y="1418"/>
                  </a:lnTo>
                  <a:cubicBezTo>
                    <a:pt x="1537" y="1418"/>
                    <a:pt x="1453" y="1501"/>
                    <a:pt x="1453" y="1597"/>
                  </a:cubicBezTo>
                  <a:cubicBezTo>
                    <a:pt x="1453" y="1680"/>
                    <a:pt x="1549" y="1763"/>
                    <a:pt x="1632" y="1763"/>
                  </a:cubicBezTo>
                  <a:lnTo>
                    <a:pt x="1846" y="1739"/>
                  </a:lnTo>
                  <a:cubicBezTo>
                    <a:pt x="2203" y="1728"/>
                    <a:pt x="2442" y="1370"/>
                    <a:pt x="2322" y="1049"/>
                  </a:cubicBezTo>
                  <a:cubicBezTo>
                    <a:pt x="2561" y="1013"/>
                    <a:pt x="2763" y="775"/>
                    <a:pt x="2751" y="489"/>
                  </a:cubicBezTo>
                  <a:cubicBezTo>
                    <a:pt x="2739" y="222"/>
                    <a:pt x="2502" y="1"/>
                    <a:pt x="222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80"/>
            <p:cNvSpPr/>
            <p:nvPr/>
          </p:nvSpPr>
          <p:spPr>
            <a:xfrm>
              <a:off x="978912" y="3095664"/>
              <a:ext cx="78399" cy="79290"/>
            </a:xfrm>
            <a:custGeom>
              <a:rect b="b" l="l" r="r" t="t"/>
              <a:pathLst>
                <a:path extrusionOk="0" h="2493" w="2465">
                  <a:moveTo>
                    <a:pt x="1751" y="0"/>
                  </a:moveTo>
                  <a:cubicBezTo>
                    <a:pt x="1513" y="0"/>
                    <a:pt x="1477" y="95"/>
                    <a:pt x="381" y="691"/>
                  </a:cubicBezTo>
                  <a:cubicBezTo>
                    <a:pt x="72" y="869"/>
                    <a:pt x="24" y="1286"/>
                    <a:pt x="286" y="1524"/>
                  </a:cubicBezTo>
                  <a:cubicBezTo>
                    <a:pt x="84" y="1667"/>
                    <a:pt x="0" y="1929"/>
                    <a:pt x="72" y="2155"/>
                  </a:cubicBezTo>
                  <a:cubicBezTo>
                    <a:pt x="154" y="2370"/>
                    <a:pt x="351" y="2493"/>
                    <a:pt x="555" y="2493"/>
                  </a:cubicBezTo>
                  <a:cubicBezTo>
                    <a:pt x="646" y="2493"/>
                    <a:pt x="738" y="2468"/>
                    <a:pt x="822" y="2417"/>
                  </a:cubicBezTo>
                  <a:lnTo>
                    <a:pt x="1096" y="2262"/>
                  </a:lnTo>
                  <a:cubicBezTo>
                    <a:pt x="1179" y="2215"/>
                    <a:pt x="1203" y="2108"/>
                    <a:pt x="1155" y="2036"/>
                  </a:cubicBezTo>
                  <a:cubicBezTo>
                    <a:pt x="1131" y="1987"/>
                    <a:pt x="1073" y="1955"/>
                    <a:pt x="1016" y="1955"/>
                  </a:cubicBezTo>
                  <a:cubicBezTo>
                    <a:pt x="989" y="1955"/>
                    <a:pt x="963" y="1962"/>
                    <a:pt x="941" y="1977"/>
                  </a:cubicBezTo>
                  <a:lnTo>
                    <a:pt x="655" y="2143"/>
                  </a:lnTo>
                  <a:cubicBezTo>
                    <a:pt x="624" y="2161"/>
                    <a:pt x="591" y="2169"/>
                    <a:pt x="558" y="2169"/>
                  </a:cubicBezTo>
                  <a:cubicBezTo>
                    <a:pt x="479" y="2169"/>
                    <a:pt x="403" y="2120"/>
                    <a:pt x="370" y="2036"/>
                  </a:cubicBezTo>
                  <a:cubicBezTo>
                    <a:pt x="346" y="1965"/>
                    <a:pt x="381" y="1846"/>
                    <a:pt x="465" y="1798"/>
                  </a:cubicBezTo>
                  <a:cubicBezTo>
                    <a:pt x="643" y="1691"/>
                    <a:pt x="667" y="1441"/>
                    <a:pt x="489" y="1310"/>
                  </a:cubicBezTo>
                  <a:cubicBezTo>
                    <a:pt x="381" y="1215"/>
                    <a:pt x="405" y="1048"/>
                    <a:pt x="512" y="976"/>
                  </a:cubicBezTo>
                  <a:cubicBezTo>
                    <a:pt x="1691" y="322"/>
                    <a:pt x="1632" y="322"/>
                    <a:pt x="1727" y="322"/>
                  </a:cubicBezTo>
                  <a:cubicBezTo>
                    <a:pt x="1822" y="322"/>
                    <a:pt x="1917" y="417"/>
                    <a:pt x="1917" y="512"/>
                  </a:cubicBezTo>
                  <a:cubicBezTo>
                    <a:pt x="1917" y="679"/>
                    <a:pt x="1751" y="715"/>
                    <a:pt x="1691" y="750"/>
                  </a:cubicBezTo>
                  <a:cubicBezTo>
                    <a:pt x="1536" y="846"/>
                    <a:pt x="1548" y="1084"/>
                    <a:pt x="1727" y="1155"/>
                  </a:cubicBezTo>
                  <a:cubicBezTo>
                    <a:pt x="1882" y="1215"/>
                    <a:pt x="1882" y="1429"/>
                    <a:pt x="1739" y="1512"/>
                  </a:cubicBezTo>
                  <a:lnTo>
                    <a:pt x="1501" y="1643"/>
                  </a:lnTo>
                  <a:cubicBezTo>
                    <a:pt x="1429" y="1691"/>
                    <a:pt x="1393" y="1798"/>
                    <a:pt x="1441" y="1869"/>
                  </a:cubicBezTo>
                  <a:cubicBezTo>
                    <a:pt x="1474" y="1918"/>
                    <a:pt x="1529" y="1951"/>
                    <a:pt x="1587" y="1951"/>
                  </a:cubicBezTo>
                  <a:cubicBezTo>
                    <a:pt x="1614" y="1951"/>
                    <a:pt x="1641" y="1944"/>
                    <a:pt x="1667" y="1929"/>
                  </a:cubicBezTo>
                  <a:lnTo>
                    <a:pt x="1905" y="1798"/>
                  </a:lnTo>
                  <a:cubicBezTo>
                    <a:pt x="2215" y="1619"/>
                    <a:pt x="2275" y="1203"/>
                    <a:pt x="2001" y="953"/>
                  </a:cubicBezTo>
                  <a:cubicBezTo>
                    <a:pt x="2465" y="679"/>
                    <a:pt x="2275" y="0"/>
                    <a:pt x="175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80"/>
            <p:cNvSpPr/>
            <p:nvPr/>
          </p:nvSpPr>
          <p:spPr>
            <a:xfrm>
              <a:off x="891067" y="3070697"/>
              <a:ext cx="74615" cy="77477"/>
            </a:xfrm>
            <a:custGeom>
              <a:rect b="b" l="l" r="r" t="t"/>
              <a:pathLst>
                <a:path extrusionOk="0" h="2436" w="2346">
                  <a:moveTo>
                    <a:pt x="534" y="1"/>
                  </a:moveTo>
                  <a:cubicBezTo>
                    <a:pt x="499" y="1"/>
                    <a:pt x="464" y="4"/>
                    <a:pt x="429" y="11"/>
                  </a:cubicBezTo>
                  <a:cubicBezTo>
                    <a:pt x="191" y="71"/>
                    <a:pt x="0" y="273"/>
                    <a:pt x="0" y="523"/>
                  </a:cubicBezTo>
                  <a:cubicBezTo>
                    <a:pt x="0" y="690"/>
                    <a:pt x="72" y="749"/>
                    <a:pt x="203" y="1107"/>
                  </a:cubicBezTo>
                  <a:cubicBezTo>
                    <a:pt x="220" y="1178"/>
                    <a:pt x="284" y="1215"/>
                    <a:pt x="345" y="1215"/>
                  </a:cubicBezTo>
                  <a:cubicBezTo>
                    <a:pt x="366" y="1215"/>
                    <a:pt x="387" y="1211"/>
                    <a:pt x="405" y="1202"/>
                  </a:cubicBezTo>
                  <a:cubicBezTo>
                    <a:pt x="500" y="1166"/>
                    <a:pt x="548" y="1059"/>
                    <a:pt x="500" y="988"/>
                  </a:cubicBezTo>
                  <a:cubicBezTo>
                    <a:pt x="345" y="583"/>
                    <a:pt x="334" y="583"/>
                    <a:pt x="334" y="523"/>
                  </a:cubicBezTo>
                  <a:cubicBezTo>
                    <a:pt x="334" y="416"/>
                    <a:pt x="429" y="333"/>
                    <a:pt x="512" y="333"/>
                  </a:cubicBezTo>
                  <a:cubicBezTo>
                    <a:pt x="584" y="333"/>
                    <a:pt x="679" y="392"/>
                    <a:pt x="703" y="464"/>
                  </a:cubicBezTo>
                  <a:cubicBezTo>
                    <a:pt x="738" y="511"/>
                    <a:pt x="750" y="738"/>
                    <a:pt x="965" y="738"/>
                  </a:cubicBezTo>
                  <a:cubicBezTo>
                    <a:pt x="1036" y="738"/>
                    <a:pt x="1107" y="690"/>
                    <a:pt x="1155" y="618"/>
                  </a:cubicBezTo>
                  <a:cubicBezTo>
                    <a:pt x="1188" y="557"/>
                    <a:pt x="1253" y="527"/>
                    <a:pt x="1318" y="527"/>
                  </a:cubicBezTo>
                  <a:cubicBezTo>
                    <a:pt x="1393" y="527"/>
                    <a:pt x="1469" y="566"/>
                    <a:pt x="1500" y="642"/>
                  </a:cubicBezTo>
                  <a:cubicBezTo>
                    <a:pt x="1977" y="1881"/>
                    <a:pt x="1977" y="1833"/>
                    <a:pt x="1977" y="1892"/>
                  </a:cubicBezTo>
                  <a:cubicBezTo>
                    <a:pt x="1977" y="2018"/>
                    <a:pt x="1874" y="2091"/>
                    <a:pt x="1773" y="2091"/>
                  </a:cubicBezTo>
                  <a:cubicBezTo>
                    <a:pt x="1701" y="2091"/>
                    <a:pt x="1630" y="2055"/>
                    <a:pt x="1596" y="1976"/>
                  </a:cubicBezTo>
                  <a:lnTo>
                    <a:pt x="1536" y="1833"/>
                  </a:lnTo>
                  <a:cubicBezTo>
                    <a:pt x="1498" y="1739"/>
                    <a:pt x="1415" y="1691"/>
                    <a:pt x="1332" y="1691"/>
                  </a:cubicBezTo>
                  <a:cubicBezTo>
                    <a:pt x="1257" y="1691"/>
                    <a:pt x="1183" y="1730"/>
                    <a:pt x="1143" y="1809"/>
                  </a:cubicBezTo>
                  <a:cubicBezTo>
                    <a:pt x="1105" y="1875"/>
                    <a:pt x="1041" y="1908"/>
                    <a:pt x="976" y="1908"/>
                  </a:cubicBezTo>
                  <a:cubicBezTo>
                    <a:pt x="901" y="1908"/>
                    <a:pt x="824" y="1863"/>
                    <a:pt x="786" y="1773"/>
                  </a:cubicBezTo>
                  <a:lnTo>
                    <a:pt x="726" y="1607"/>
                  </a:lnTo>
                  <a:cubicBezTo>
                    <a:pt x="700" y="1546"/>
                    <a:pt x="637" y="1504"/>
                    <a:pt x="577" y="1504"/>
                  </a:cubicBezTo>
                  <a:cubicBezTo>
                    <a:pt x="554" y="1504"/>
                    <a:pt x="532" y="1510"/>
                    <a:pt x="512" y="1523"/>
                  </a:cubicBezTo>
                  <a:cubicBezTo>
                    <a:pt x="429" y="1559"/>
                    <a:pt x="381" y="1654"/>
                    <a:pt x="429" y="1726"/>
                  </a:cubicBezTo>
                  <a:lnTo>
                    <a:pt x="488" y="1892"/>
                  </a:lnTo>
                  <a:cubicBezTo>
                    <a:pt x="574" y="2112"/>
                    <a:pt x="779" y="2244"/>
                    <a:pt x="987" y="2244"/>
                  </a:cubicBezTo>
                  <a:cubicBezTo>
                    <a:pt x="1095" y="2244"/>
                    <a:pt x="1204" y="2208"/>
                    <a:pt x="1298" y="2131"/>
                  </a:cubicBezTo>
                  <a:cubicBezTo>
                    <a:pt x="1390" y="2315"/>
                    <a:pt x="1583" y="2436"/>
                    <a:pt x="1793" y="2436"/>
                  </a:cubicBezTo>
                  <a:cubicBezTo>
                    <a:pt x="1853" y="2436"/>
                    <a:pt x="1915" y="2426"/>
                    <a:pt x="1977" y="2404"/>
                  </a:cubicBezTo>
                  <a:cubicBezTo>
                    <a:pt x="2179" y="2321"/>
                    <a:pt x="2310" y="2119"/>
                    <a:pt x="2310" y="1904"/>
                  </a:cubicBezTo>
                  <a:cubicBezTo>
                    <a:pt x="2346" y="1738"/>
                    <a:pt x="2298" y="1738"/>
                    <a:pt x="1834" y="523"/>
                  </a:cubicBezTo>
                  <a:cubicBezTo>
                    <a:pt x="1757" y="315"/>
                    <a:pt x="1555" y="192"/>
                    <a:pt x="1349" y="192"/>
                  </a:cubicBezTo>
                  <a:cubicBezTo>
                    <a:pt x="1236" y="192"/>
                    <a:pt x="1121" y="229"/>
                    <a:pt x="1024" y="309"/>
                  </a:cubicBezTo>
                  <a:cubicBezTo>
                    <a:pt x="933" y="116"/>
                    <a:pt x="737" y="1"/>
                    <a:pt x="53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80"/>
            <p:cNvSpPr/>
            <p:nvPr/>
          </p:nvSpPr>
          <p:spPr>
            <a:xfrm>
              <a:off x="999745" y="2894720"/>
              <a:ext cx="218310" cy="353290"/>
            </a:xfrm>
            <a:custGeom>
              <a:rect b="b" l="l" r="r" t="t"/>
              <a:pathLst>
                <a:path extrusionOk="0" h="11108" w="6864">
                  <a:moveTo>
                    <a:pt x="6633" y="1"/>
                  </a:moveTo>
                  <a:cubicBezTo>
                    <a:pt x="6605" y="1"/>
                    <a:pt x="6577" y="7"/>
                    <a:pt x="6549" y="20"/>
                  </a:cubicBezTo>
                  <a:cubicBezTo>
                    <a:pt x="5918" y="282"/>
                    <a:pt x="5299" y="698"/>
                    <a:pt x="4703" y="1246"/>
                  </a:cubicBezTo>
                  <a:cubicBezTo>
                    <a:pt x="4644" y="1306"/>
                    <a:pt x="4620" y="1413"/>
                    <a:pt x="4703" y="1484"/>
                  </a:cubicBezTo>
                  <a:cubicBezTo>
                    <a:pt x="4735" y="1516"/>
                    <a:pt x="4778" y="1538"/>
                    <a:pt x="4824" y="1538"/>
                  </a:cubicBezTo>
                  <a:cubicBezTo>
                    <a:pt x="4862" y="1538"/>
                    <a:pt x="4903" y="1523"/>
                    <a:pt x="4941" y="1484"/>
                  </a:cubicBezTo>
                  <a:cubicBezTo>
                    <a:pt x="5430" y="1032"/>
                    <a:pt x="5918" y="675"/>
                    <a:pt x="6442" y="413"/>
                  </a:cubicBezTo>
                  <a:lnTo>
                    <a:pt x="6442" y="413"/>
                  </a:lnTo>
                  <a:cubicBezTo>
                    <a:pt x="6084" y="1579"/>
                    <a:pt x="5299" y="2603"/>
                    <a:pt x="4429" y="3449"/>
                  </a:cubicBezTo>
                  <a:cubicBezTo>
                    <a:pt x="4413" y="3444"/>
                    <a:pt x="4397" y="3442"/>
                    <a:pt x="4382" y="3442"/>
                  </a:cubicBezTo>
                  <a:cubicBezTo>
                    <a:pt x="4269" y="3442"/>
                    <a:pt x="4172" y="3548"/>
                    <a:pt x="4203" y="3663"/>
                  </a:cubicBezTo>
                  <a:cubicBezTo>
                    <a:pt x="4108" y="3746"/>
                    <a:pt x="4013" y="3842"/>
                    <a:pt x="3929" y="3913"/>
                  </a:cubicBezTo>
                  <a:cubicBezTo>
                    <a:pt x="3786" y="3711"/>
                    <a:pt x="3572" y="3508"/>
                    <a:pt x="3358" y="3425"/>
                  </a:cubicBezTo>
                  <a:cubicBezTo>
                    <a:pt x="3417" y="3330"/>
                    <a:pt x="3489" y="3234"/>
                    <a:pt x="3548" y="3115"/>
                  </a:cubicBezTo>
                  <a:cubicBezTo>
                    <a:pt x="3727" y="3258"/>
                    <a:pt x="3763" y="3318"/>
                    <a:pt x="3870" y="3318"/>
                  </a:cubicBezTo>
                  <a:cubicBezTo>
                    <a:pt x="4013" y="3318"/>
                    <a:pt x="4084" y="3127"/>
                    <a:pt x="3965" y="3020"/>
                  </a:cubicBezTo>
                  <a:lnTo>
                    <a:pt x="3751" y="2830"/>
                  </a:lnTo>
                  <a:cubicBezTo>
                    <a:pt x="3786" y="2758"/>
                    <a:pt x="3775" y="2782"/>
                    <a:pt x="3810" y="2734"/>
                  </a:cubicBezTo>
                  <a:cubicBezTo>
                    <a:pt x="3810" y="2734"/>
                    <a:pt x="3941" y="2544"/>
                    <a:pt x="3953" y="2544"/>
                  </a:cubicBezTo>
                  <a:lnTo>
                    <a:pt x="4358" y="2889"/>
                  </a:lnTo>
                  <a:cubicBezTo>
                    <a:pt x="4390" y="2916"/>
                    <a:pt x="4430" y="2928"/>
                    <a:pt x="4469" y="2928"/>
                  </a:cubicBezTo>
                  <a:cubicBezTo>
                    <a:pt x="4516" y="2928"/>
                    <a:pt x="4563" y="2910"/>
                    <a:pt x="4596" y="2877"/>
                  </a:cubicBezTo>
                  <a:cubicBezTo>
                    <a:pt x="4656" y="2794"/>
                    <a:pt x="4644" y="2699"/>
                    <a:pt x="4584" y="2639"/>
                  </a:cubicBezTo>
                  <a:lnTo>
                    <a:pt x="4167" y="2282"/>
                  </a:lnTo>
                  <a:cubicBezTo>
                    <a:pt x="4263" y="2139"/>
                    <a:pt x="4370" y="2020"/>
                    <a:pt x="4489" y="1901"/>
                  </a:cubicBezTo>
                  <a:cubicBezTo>
                    <a:pt x="4548" y="1830"/>
                    <a:pt x="4548" y="1722"/>
                    <a:pt x="4477" y="1663"/>
                  </a:cubicBezTo>
                  <a:cubicBezTo>
                    <a:pt x="4444" y="1636"/>
                    <a:pt x="4404" y="1621"/>
                    <a:pt x="4364" y="1621"/>
                  </a:cubicBezTo>
                  <a:cubicBezTo>
                    <a:pt x="4317" y="1621"/>
                    <a:pt x="4271" y="1641"/>
                    <a:pt x="4239" y="1687"/>
                  </a:cubicBezTo>
                  <a:cubicBezTo>
                    <a:pt x="4001" y="1937"/>
                    <a:pt x="3775" y="2222"/>
                    <a:pt x="3536" y="2532"/>
                  </a:cubicBezTo>
                  <a:cubicBezTo>
                    <a:pt x="3536" y="2532"/>
                    <a:pt x="3310" y="2830"/>
                    <a:pt x="3013" y="3306"/>
                  </a:cubicBezTo>
                  <a:cubicBezTo>
                    <a:pt x="2985" y="3304"/>
                    <a:pt x="2957" y="3303"/>
                    <a:pt x="2929" y="3303"/>
                  </a:cubicBezTo>
                  <a:cubicBezTo>
                    <a:pt x="2484" y="3303"/>
                    <a:pt x="2071" y="3569"/>
                    <a:pt x="1858" y="3973"/>
                  </a:cubicBezTo>
                  <a:cubicBezTo>
                    <a:pt x="1762" y="4151"/>
                    <a:pt x="1750" y="4330"/>
                    <a:pt x="1679" y="4449"/>
                  </a:cubicBezTo>
                  <a:cubicBezTo>
                    <a:pt x="1608" y="4568"/>
                    <a:pt x="1500" y="4687"/>
                    <a:pt x="1346" y="4770"/>
                  </a:cubicBezTo>
                  <a:cubicBezTo>
                    <a:pt x="1191" y="4866"/>
                    <a:pt x="1024" y="4913"/>
                    <a:pt x="846" y="4961"/>
                  </a:cubicBezTo>
                  <a:cubicBezTo>
                    <a:pt x="786" y="4973"/>
                    <a:pt x="679" y="5008"/>
                    <a:pt x="572" y="5020"/>
                  </a:cubicBezTo>
                  <a:cubicBezTo>
                    <a:pt x="369" y="5056"/>
                    <a:pt x="274" y="5330"/>
                    <a:pt x="441" y="5485"/>
                  </a:cubicBezTo>
                  <a:cubicBezTo>
                    <a:pt x="560" y="5580"/>
                    <a:pt x="679" y="5687"/>
                    <a:pt x="810" y="5759"/>
                  </a:cubicBezTo>
                  <a:cubicBezTo>
                    <a:pt x="838" y="5775"/>
                    <a:pt x="868" y="5783"/>
                    <a:pt x="897" y="5783"/>
                  </a:cubicBezTo>
                  <a:cubicBezTo>
                    <a:pt x="953" y="5783"/>
                    <a:pt x="1005" y="5754"/>
                    <a:pt x="1036" y="5699"/>
                  </a:cubicBezTo>
                  <a:cubicBezTo>
                    <a:pt x="1084" y="5628"/>
                    <a:pt x="1048" y="5520"/>
                    <a:pt x="977" y="5485"/>
                  </a:cubicBezTo>
                  <a:cubicBezTo>
                    <a:pt x="905" y="5437"/>
                    <a:pt x="834" y="5378"/>
                    <a:pt x="750" y="5318"/>
                  </a:cubicBezTo>
                  <a:cubicBezTo>
                    <a:pt x="1250" y="5199"/>
                    <a:pt x="1679" y="5044"/>
                    <a:pt x="1941" y="4616"/>
                  </a:cubicBezTo>
                  <a:cubicBezTo>
                    <a:pt x="2048" y="4437"/>
                    <a:pt x="2084" y="4246"/>
                    <a:pt x="2143" y="4116"/>
                  </a:cubicBezTo>
                  <a:cubicBezTo>
                    <a:pt x="2278" y="3831"/>
                    <a:pt x="2583" y="3626"/>
                    <a:pt x="2911" y="3626"/>
                  </a:cubicBezTo>
                  <a:cubicBezTo>
                    <a:pt x="3105" y="3626"/>
                    <a:pt x="3308" y="3698"/>
                    <a:pt x="3489" y="3865"/>
                  </a:cubicBezTo>
                  <a:cubicBezTo>
                    <a:pt x="3929" y="4270"/>
                    <a:pt x="3786" y="4985"/>
                    <a:pt x="3239" y="5330"/>
                  </a:cubicBezTo>
                  <a:cubicBezTo>
                    <a:pt x="2867" y="5559"/>
                    <a:pt x="2374" y="5719"/>
                    <a:pt x="1899" y="5719"/>
                  </a:cubicBezTo>
                  <a:cubicBezTo>
                    <a:pt x="1780" y="5719"/>
                    <a:pt x="1662" y="5709"/>
                    <a:pt x="1548" y="5687"/>
                  </a:cubicBezTo>
                  <a:cubicBezTo>
                    <a:pt x="1540" y="5686"/>
                    <a:pt x="1532" y="5686"/>
                    <a:pt x="1524" y="5686"/>
                  </a:cubicBezTo>
                  <a:cubicBezTo>
                    <a:pt x="1439" y="5686"/>
                    <a:pt x="1367" y="5742"/>
                    <a:pt x="1346" y="5818"/>
                  </a:cubicBezTo>
                  <a:cubicBezTo>
                    <a:pt x="1334" y="5913"/>
                    <a:pt x="1393" y="5997"/>
                    <a:pt x="1489" y="6009"/>
                  </a:cubicBezTo>
                  <a:cubicBezTo>
                    <a:pt x="1628" y="6035"/>
                    <a:pt x="1767" y="6048"/>
                    <a:pt x="1907" y="6048"/>
                  </a:cubicBezTo>
                  <a:cubicBezTo>
                    <a:pt x="2077" y="6048"/>
                    <a:pt x="2247" y="6029"/>
                    <a:pt x="2417" y="5997"/>
                  </a:cubicBezTo>
                  <a:cubicBezTo>
                    <a:pt x="2465" y="6937"/>
                    <a:pt x="3096" y="7675"/>
                    <a:pt x="3906" y="8033"/>
                  </a:cubicBezTo>
                  <a:cubicBezTo>
                    <a:pt x="4298" y="8199"/>
                    <a:pt x="4548" y="8592"/>
                    <a:pt x="4548" y="9009"/>
                  </a:cubicBezTo>
                  <a:cubicBezTo>
                    <a:pt x="4548" y="9342"/>
                    <a:pt x="4370" y="9580"/>
                    <a:pt x="4370" y="9580"/>
                  </a:cubicBezTo>
                  <a:cubicBezTo>
                    <a:pt x="3673" y="10434"/>
                    <a:pt x="2786" y="10777"/>
                    <a:pt x="1813" y="10777"/>
                  </a:cubicBezTo>
                  <a:cubicBezTo>
                    <a:pt x="1307" y="10777"/>
                    <a:pt x="777" y="10684"/>
                    <a:pt x="238" y="10521"/>
                  </a:cubicBezTo>
                  <a:cubicBezTo>
                    <a:pt x="224" y="10517"/>
                    <a:pt x="210" y="10516"/>
                    <a:pt x="196" y="10516"/>
                  </a:cubicBezTo>
                  <a:cubicBezTo>
                    <a:pt x="119" y="10516"/>
                    <a:pt x="54" y="10568"/>
                    <a:pt x="24" y="10628"/>
                  </a:cubicBezTo>
                  <a:cubicBezTo>
                    <a:pt x="0" y="10712"/>
                    <a:pt x="60" y="10807"/>
                    <a:pt x="131" y="10831"/>
                  </a:cubicBezTo>
                  <a:cubicBezTo>
                    <a:pt x="707" y="11009"/>
                    <a:pt x="1272" y="11107"/>
                    <a:pt x="1811" y="11107"/>
                  </a:cubicBezTo>
                  <a:cubicBezTo>
                    <a:pt x="2890" y="11107"/>
                    <a:pt x="3866" y="10716"/>
                    <a:pt x="4620" y="9795"/>
                  </a:cubicBezTo>
                  <a:cubicBezTo>
                    <a:pt x="4620" y="9783"/>
                    <a:pt x="4644" y="9783"/>
                    <a:pt x="4644" y="9759"/>
                  </a:cubicBezTo>
                  <a:cubicBezTo>
                    <a:pt x="5120" y="9045"/>
                    <a:pt x="4834" y="8068"/>
                    <a:pt x="4048" y="7723"/>
                  </a:cubicBezTo>
                  <a:cubicBezTo>
                    <a:pt x="3310" y="7414"/>
                    <a:pt x="2763" y="6747"/>
                    <a:pt x="2751" y="5913"/>
                  </a:cubicBezTo>
                  <a:cubicBezTo>
                    <a:pt x="3132" y="5794"/>
                    <a:pt x="3405" y="5628"/>
                    <a:pt x="3417" y="5616"/>
                  </a:cubicBezTo>
                  <a:cubicBezTo>
                    <a:pt x="3953" y="5282"/>
                    <a:pt x="4179" y="4687"/>
                    <a:pt x="4060" y="4187"/>
                  </a:cubicBezTo>
                  <a:cubicBezTo>
                    <a:pt x="5251" y="3234"/>
                    <a:pt x="6430" y="1818"/>
                    <a:pt x="6834" y="258"/>
                  </a:cubicBezTo>
                  <a:cubicBezTo>
                    <a:pt x="6864" y="121"/>
                    <a:pt x="6757" y="1"/>
                    <a:pt x="663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77" name="Shape 577"/>
        <p:cNvGrpSpPr/>
        <p:nvPr/>
      </p:nvGrpSpPr>
      <p:grpSpPr>
        <a:xfrm>
          <a:off x="0" y="0"/>
          <a:ext cx="0" cy="0"/>
          <a:chOff x="0" y="0"/>
          <a:chExt cx="0" cy="0"/>
        </a:xfrm>
      </p:grpSpPr>
      <p:sp>
        <p:nvSpPr>
          <p:cNvPr id="578" name="Google Shape;578;p45"/>
          <p:cNvSpPr txBox="1"/>
          <p:nvPr>
            <p:ph type="title"/>
          </p:nvPr>
        </p:nvSpPr>
        <p:spPr>
          <a:xfrm>
            <a:off x="1603200" y="2191500"/>
            <a:ext cx="5937600" cy="1428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Skrip</a:t>
            </a:r>
            <a:endParaRPr b="1">
              <a:latin typeface="Merriweather"/>
              <a:ea typeface="Merriweather"/>
              <a:cs typeface="Merriweather"/>
              <a:sym typeface="Merriweather"/>
            </a:endParaRPr>
          </a:p>
        </p:txBody>
      </p:sp>
      <p:sp>
        <p:nvSpPr>
          <p:cNvPr id="579" name="Google Shape;579;p45"/>
          <p:cNvSpPr txBox="1"/>
          <p:nvPr>
            <p:ph idx="2" type="title"/>
          </p:nvPr>
        </p:nvSpPr>
        <p:spPr>
          <a:xfrm>
            <a:off x="3144750" y="905975"/>
            <a:ext cx="2854500" cy="1123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580" name="Google Shape;580;p45"/>
          <p:cNvSpPr txBox="1"/>
          <p:nvPr>
            <p:ph idx="1" type="subTitle"/>
          </p:nvPr>
        </p:nvSpPr>
        <p:spPr>
          <a:xfrm>
            <a:off x="1603200" y="3782425"/>
            <a:ext cx="5937600" cy="455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i="1" lang="en"/>
              <a:t>Consent form</a:t>
            </a:r>
            <a:r>
              <a:rPr lang="en"/>
              <a:t> &amp; Skrip perkenalan</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chemeClr val="lt1"/>
        </a:solidFill>
      </p:bgPr>
    </p:bg>
    <p:spTree>
      <p:nvGrpSpPr>
        <p:cNvPr id="1047" name="Shape 1047"/>
        <p:cNvGrpSpPr/>
        <p:nvPr/>
      </p:nvGrpSpPr>
      <p:grpSpPr>
        <a:xfrm>
          <a:off x="0" y="0"/>
          <a:ext cx="0" cy="0"/>
          <a:chOff x="0" y="0"/>
          <a:chExt cx="0" cy="0"/>
        </a:xfrm>
      </p:grpSpPr>
      <p:pic>
        <p:nvPicPr>
          <p:cNvPr id="1048" name="Google Shape;1048;p81"/>
          <p:cNvPicPr preferRelativeResize="0"/>
          <p:nvPr/>
        </p:nvPicPr>
        <p:blipFill rotWithShape="1">
          <a:blip r:embed="rId3">
            <a:alphaModFix amt="40000"/>
          </a:blip>
          <a:srcRect b="26847" l="0" r="0" t="0"/>
          <a:stretch/>
        </p:blipFill>
        <p:spPr>
          <a:xfrm>
            <a:off x="5480200" y="1631925"/>
            <a:ext cx="2601298" cy="484774"/>
          </a:xfrm>
          <a:prstGeom prst="rect">
            <a:avLst/>
          </a:prstGeom>
          <a:noFill/>
          <a:ln>
            <a:noFill/>
          </a:ln>
        </p:spPr>
      </p:pic>
      <p:pic>
        <p:nvPicPr>
          <p:cNvPr id="1049" name="Google Shape;1049;p81"/>
          <p:cNvPicPr preferRelativeResize="0"/>
          <p:nvPr/>
        </p:nvPicPr>
        <p:blipFill rotWithShape="1">
          <a:blip r:embed="rId3">
            <a:alphaModFix amt="40000"/>
          </a:blip>
          <a:srcRect b="26847" l="0" r="0" t="0"/>
          <a:stretch/>
        </p:blipFill>
        <p:spPr>
          <a:xfrm>
            <a:off x="5480200" y="3534763"/>
            <a:ext cx="2601298" cy="484774"/>
          </a:xfrm>
          <a:prstGeom prst="rect">
            <a:avLst/>
          </a:prstGeom>
          <a:noFill/>
          <a:ln>
            <a:noFill/>
          </a:ln>
        </p:spPr>
      </p:pic>
      <p:pic>
        <p:nvPicPr>
          <p:cNvPr id="1050" name="Google Shape;1050;p81"/>
          <p:cNvPicPr preferRelativeResize="0"/>
          <p:nvPr/>
        </p:nvPicPr>
        <p:blipFill rotWithShape="1">
          <a:blip r:embed="rId3">
            <a:alphaModFix amt="40000"/>
          </a:blip>
          <a:srcRect b="26847" l="0" r="0" t="0"/>
          <a:stretch/>
        </p:blipFill>
        <p:spPr>
          <a:xfrm>
            <a:off x="1048125" y="1631925"/>
            <a:ext cx="2601298" cy="484774"/>
          </a:xfrm>
          <a:prstGeom prst="rect">
            <a:avLst/>
          </a:prstGeom>
          <a:noFill/>
          <a:ln>
            <a:noFill/>
          </a:ln>
        </p:spPr>
      </p:pic>
      <p:pic>
        <p:nvPicPr>
          <p:cNvPr id="1051" name="Google Shape;1051;p81"/>
          <p:cNvPicPr preferRelativeResize="0"/>
          <p:nvPr/>
        </p:nvPicPr>
        <p:blipFill rotWithShape="1">
          <a:blip r:embed="rId3">
            <a:alphaModFix amt="40000"/>
          </a:blip>
          <a:srcRect b="26847" l="0" r="0" t="0"/>
          <a:stretch/>
        </p:blipFill>
        <p:spPr>
          <a:xfrm flipH="1">
            <a:off x="1048125" y="3534763"/>
            <a:ext cx="2601298" cy="484774"/>
          </a:xfrm>
          <a:prstGeom prst="rect">
            <a:avLst/>
          </a:prstGeom>
          <a:noFill/>
          <a:ln>
            <a:noFill/>
          </a:ln>
        </p:spPr>
      </p:pic>
      <p:sp>
        <p:nvSpPr>
          <p:cNvPr id="1052" name="Google Shape;1052;p81"/>
          <p:cNvSpPr/>
          <p:nvPr/>
        </p:nvSpPr>
        <p:spPr>
          <a:xfrm>
            <a:off x="3660875" y="1967542"/>
            <a:ext cx="1822200" cy="1822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53" name="Google Shape;1053;p81"/>
          <p:cNvPicPr preferRelativeResize="0"/>
          <p:nvPr/>
        </p:nvPicPr>
        <p:blipFill rotWithShape="1">
          <a:blip r:embed="rId4">
            <a:alphaModFix amt="84000"/>
          </a:blip>
          <a:srcRect b="0" l="8933" r="40875" t="0"/>
          <a:stretch/>
        </p:blipFill>
        <p:spPr>
          <a:xfrm>
            <a:off x="3963375" y="2128615"/>
            <a:ext cx="1405952" cy="1568872"/>
          </a:xfrm>
          <a:prstGeom prst="rect">
            <a:avLst/>
          </a:prstGeom>
          <a:noFill/>
          <a:ln>
            <a:noFill/>
          </a:ln>
        </p:spPr>
      </p:pic>
      <p:sp>
        <p:nvSpPr>
          <p:cNvPr id="1054" name="Google Shape;1054;p81"/>
          <p:cNvSpPr/>
          <p:nvPr/>
        </p:nvSpPr>
        <p:spPr>
          <a:xfrm>
            <a:off x="3563796" y="2003142"/>
            <a:ext cx="572700" cy="5727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81"/>
          <p:cNvSpPr/>
          <p:nvPr/>
        </p:nvSpPr>
        <p:spPr>
          <a:xfrm>
            <a:off x="5003784" y="2003142"/>
            <a:ext cx="572700" cy="5727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81"/>
          <p:cNvSpPr/>
          <p:nvPr/>
        </p:nvSpPr>
        <p:spPr>
          <a:xfrm>
            <a:off x="3563785" y="3186869"/>
            <a:ext cx="572700" cy="5727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81"/>
          <p:cNvSpPr/>
          <p:nvPr/>
        </p:nvSpPr>
        <p:spPr>
          <a:xfrm>
            <a:off x="5003798" y="3186869"/>
            <a:ext cx="572700" cy="5727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58" name="Google Shape;1058;p81"/>
          <p:cNvPicPr preferRelativeResize="0"/>
          <p:nvPr/>
        </p:nvPicPr>
        <p:blipFill rotWithShape="1">
          <a:blip r:embed="rId5">
            <a:alphaModFix amt="40000"/>
          </a:blip>
          <a:srcRect b="0" l="19329" r="19846" t="0"/>
          <a:stretch/>
        </p:blipFill>
        <p:spPr>
          <a:xfrm>
            <a:off x="3421493" y="1882301"/>
            <a:ext cx="844749" cy="777875"/>
          </a:xfrm>
          <a:prstGeom prst="rect">
            <a:avLst/>
          </a:prstGeom>
          <a:noFill/>
          <a:ln>
            <a:noFill/>
          </a:ln>
        </p:spPr>
      </p:pic>
      <p:pic>
        <p:nvPicPr>
          <p:cNvPr id="1059" name="Google Shape;1059;p81"/>
          <p:cNvPicPr preferRelativeResize="0"/>
          <p:nvPr/>
        </p:nvPicPr>
        <p:blipFill rotWithShape="1">
          <a:blip r:embed="rId5">
            <a:alphaModFix amt="40000"/>
          </a:blip>
          <a:srcRect b="0" l="19329" r="19846" t="0"/>
          <a:stretch/>
        </p:blipFill>
        <p:spPr>
          <a:xfrm>
            <a:off x="4876368" y="1882301"/>
            <a:ext cx="844749" cy="777875"/>
          </a:xfrm>
          <a:prstGeom prst="rect">
            <a:avLst/>
          </a:prstGeom>
          <a:noFill/>
          <a:ln>
            <a:noFill/>
          </a:ln>
        </p:spPr>
      </p:pic>
      <p:pic>
        <p:nvPicPr>
          <p:cNvPr id="1060" name="Google Shape;1060;p81"/>
          <p:cNvPicPr preferRelativeResize="0"/>
          <p:nvPr/>
        </p:nvPicPr>
        <p:blipFill rotWithShape="1">
          <a:blip r:embed="rId5">
            <a:alphaModFix amt="40000"/>
          </a:blip>
          <a:srcRect b="0" l="19329" r="19846" t="0"/>
          <a:stretch/>
        </p:blipFill>
        <p:spPr>
          <a:xfrm>
            <a:off x="3421493" y="3090989"/>
            <a:ext cx="844749" cy="777875"/>
          </a:xfrm>
          <a:prstGeom prst="rect">
            <a:avLst/>
          </a:prstGeom>
          <a:noFill/>
          <a:ln>
            <a:noFill/>
          </a:ln>
        </p:spPr>
      </p:pic>
      <p:pic>
        <p:nvPicPr>
          <p:cNvPr id="1061" name="Google Shape;1061;p81"/>
          <p:cNvPicPr preferRelativeResize="0"/>
          <p:nvPr/>
        </p:nvPicPr>
        <p:blipFill rotWithShape="1">
          <a:blip r:embed="rId5">
            <a:alphaModFix amt="40000"/>
          </a:blip>
          <a:srcRect b="0" l="19329" r="19846" t="0"/>
          <a:stretch/>
        </p:blipFill>
        <p:spPr>
          <a:xfrm>
            <a:off x="4876368" y="3090989"/>
            <a:ext cx="844749" cy="777875"/>
          </a:xfrm>
          <a:prstGeom prst="rect">
            <a:avLst/>
          </a:prstGeom>
          <a:noFill/>
          <a:ln>
            <a:noFill/>
          </a:ln>
        </p:spPr>
      </p:pic>
      <p:sp>
        <p:nvSpPr>
          <p:cNvPr id="1062" name="Google Shape;1062;p81"/>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a:t>
            </a:r>
            <a:r>
              <a:rPr lang="en"/>
              <a:t>escrição do produto</a:t>
            </a:r>
            <a:endParaRPr/>
          </a:p>
        </p:txBody>
      </p:sp>
      <p:sp>
        <p:nvSpPr>
          <p:cNvPr id="1063" name="Google Shape;1063;p81"/>
          <p:cNvSpPr txBox="1"/>
          <p:nvPr/>
        </p:nvSpPr>
        <p:spPr>
          <a:xfrm>
            <a:off x="5799313" y="4115947"/>
            <a:ext cx="2601300" cy="48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500">
                <a:solidFill>
                  <a:schemeClr val="dk1"/>
                </a:solidFill>
                <a:latin typeface="Didact Gothic"/>
                <a:ea typeface="Didact Gothic"/>
                <a:cs typeface="Didact Gothic"/>
                <a:sym typeface="Didact Gothic"/>
              </a:rPr>
              <a:t>Apesar de ser vermelho, Marte é verdadeiramente frio</a:t>
            </a:r>
            <a:endParaRPr sz="1500">
              <a:solidFill>
                <a:schemeClr val="dk1"/>
              </a:solidFill>
              <a:latin typeface="Didact Gothic"/>
              <a:ea typeface="Didact Gothic"/>
              <a:cs typeface="Didact Gothic"/>
              <a:sym typeface="Didact Gothic"/>
            </a:endParaRPr>
          </a:p>
        </p:txBody>
      </p:sp>
      <p:sp>
        <p:nvSpPr>
          <p:cNvPr id="1064" name="Google Shape;1064;p81"/>
          <p:cNvSpPr txBox="1"/>
          <p:nvPr/>
        </p:nvSpPr>
        <p:spPr>
          <a:xfrm>
            <a:off x="5799313" y="1696250"/>
            <a:ext cx="2601300" cy="371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200">
                <a:solidFill>
                  <a:schemeClr val="dk2"/>
                </a:solidFill>
                <a:latin typeface="Merriweather"/>
                <a:ea typeface="Merriweather"/>
                <a:cs typeface="Merriweather"/>
                <a:sym typeface="Merriweather"/>
              </a:rPr>
              <a:t>Vênus</a:t>
            </a:r>
            <a:endParaRPr b="1" sz="2200">
              <a:solidFill>
                <a:schemeClr val="dk2"/>
              </a:solidFill>
              <a:latin typeface="Merriweather"/>
              <a:ea typeface="Merriweather"/>
              <a:cs typeface="Merriweather"/>
              <a:sym typeface="Merriweather"/>
            </a:endParaRPr>
          </a:p>
        </p:txBody>
      </p:sp>
      <p:sp>
        <p:nvSpPr>
          <p:cNvPr id="1065" name="Google Shape;1065;p81"/>
          <p:cNvSpPr txBox="1"/>
          <p:nvPr/>
        </p:nvSpPr>
        <p:spPr>
          <a:xfrm>
            <a:off x="5799313" y="2204775"/>
            <a:ext cx="2601300" cy="48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500">
                <a:solidFill>
                  <a:schemeClr val="dk1"/>
                </a:solidFill>
                <a:latin typeface="Didact Gothic"/>
                <a:ea typeface="Didact Gothic"/>
                <a:cs typeface="Didact Gothic"/>
                <a:sym typeface="Didact Gothic"/>
              </a:rPr>
              <a:t>Vênus é o segundo planeta mais próximo do Sol</a:t>
            </a:r>
            <a:endParaRPr sz="1500">
              <a:solidFill>
                <a:schemeClr val="dk1"/>
              </a:solidFill>
              <a:latin typeface="Didact Gothic"/>
              <a:ea typeface="Didact Gothic"/>
              <a:cs typeface="Didact Gothic"/>
              <a:sym typeface="Didact Gothic"/>
            </a:endParaRPr>
          </a:p>
        </p:txBody>
      </p:sp>
      <p:sp>
        <p:nvSpPr>
          <p:cNvPr id="1066" name="Google Shape;1066;p81"/>
          <p:cNvSpPr txBox="1"/>
          <p:nvPr/>
        </p:nvSpPr>
        <p:spPr>
          <a:xfrm>
            <a:off x="743376" y="1696250"/>
            <a:ext cx="2711700" cy="3714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2200">
                <a:solidFill>
                  <a:schemeClr val="dk2"/>
                </a:solidFill>
                <a:latin typeface="Merriweather"/>
                <a:ea typeface="Merriweather"/>
                <a:cs typeface="Merriweather"/>
                <a:sym typeface="Merriweather"/>
              </a:rPr>
              <a:t>Júpiter</a:t>
            </a:r>
            <a:endParaRPr b="1" sz="2200">
              <a:solidFill>
                <a:schemeClr val="dk2"/>
              </a:solidFill>
              <a:latin typeface="Merriweather"/>
              <a:ea typeface="Merriweather"/>
              <a:cs typeface="Merriweather"/>
              <a:sym typeface="Merriweather"/>
            </a:endParaRPr>
          </a:p>
        </p:txBody>
      </p:sp>
      <p:sp>
        <p:nvSpPr>
          <p:cNvPr id="1067" name="Google Shape;1067;p81"/>
          <p:cNvSpPr txBox="1"/>
          <p:nvPr/>
        </p:nvSpPr>
        <p:spPr>
          <a:xfrm>
            <a:off x="743376" y="2204775"/>
            <a:ext cx="2711700" cy="4848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500">
                <a:solidFill>
                  <a:schemeClr val="dk1"/>
                </a:solidFill>
                <a:latin typeface="Didact Gothic"/>
                <a:ea typeface="Didact Gothic"/>
                <a:cs typeface="Didact Gothic"/>
                <a:sym typeface="Didact Gothic"/>
              </a:rPr>
              <a:t>Júpiter é o maior planeta do Sistema Solar</a:t>
            </a:r>
            <a:endParaRPr sz="1500">
              <a:solidFill>
                <a:schemeClr val="dk1"/>
              </a:solidFill>
              <a:latin typeface="Didact Gothic"/>
              <a:ea typeface="Didact Gothic"/>
              <a:cs typeface="Didact Gothic"/>
              <a:sym typeface="Didact Gothic"/>
            </a:endParaRPr>
          </a:p>
        </p:txBody>
      </p:sp>
      <p:sp>
        <p:nvSpPr>
          <p:cNvPr id="1068" name="Google Shape;1068;p81"/>
          <p:cNvSpPr txBox="1"/>
          <p:nvPr/>
        </p:nvSpPr>
        <p:spPr>
          <a:xfrm>
            <a:off x="5799313" y="3599597"/>
            <a:ext cx="2601300" cy="371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200">
                <a:solidFill>
                  <a:schemeClr val="dk2"/>
                </a:solidFill>
                <a:latin typeface="Merriweather"/>
                <a:ea typeface="Merriweather"/>
                <a:cs typeface="Merriweather"/>
                <a:sym typeface="Merriweather"/>
              </a:rPr>
              <a:t>Marte</a:t>
            </a:r>
            <a:endParaRPr b="1" sz="2200">
              <a:solidFill>
                <a:schemeClr val="dk2"/>
              </a:solidFill>
              <a:latin typeface="Merriweather"/>
              <a:ea typeface="Merriweather"/>
              <a:cs typeface="Merriweather"/>
              <a:sym typeface="Merriweather"/>
            </a:endParaRPr>
          </a:p>
        </p:txBody>
      </p:sp>
      <p:sp>
        <p:nvSpPr>
          <p:cNvPr id="1069" name="Google Shape;1069;p81"/>
          <p:cNvSpPr txBox="1"/>
          <p:nvPr/>
        </p:nvSpPr>
        <p:spPr>
          <a:xfrm>
            <a:off x="743376" y="3599597"/>
            <a:ext cx="2711700" cy="3714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2200">
                <a:solidFill>
                  <a:schemeClr val="dk2"/>
                </a:solidFill>
                <a:latin typeface="Merriweather"/>
                <a:ea typeface="Merriweather"/>
                <a:cs typeface="Merriweather"/>
                <a:sym typeface="Merriweather"/>
              </a:rPr>
              <a:t>Saturno</a:t>
            </a:r>
            <a:endParaRPr b="1" sz="2200">
              <a:solidFill>
                <a:schemeClr val="dk2"/>
              </a:solidFill>
              <a:latin typeface="Merriweather"/>
              <a:ea typeface="Merriweather"/>
              <a:cs typeface="Merriweather"/>
              <a:sym typeface="Merriweather"/>
            </a:endParaRPr>
          </a:p>
        </p:txBody>
      </p:sp>
      <p:sp>
        <p:nvSpPr>
          <p:cNvPr id="1070" name="Google Shape;1070;p81"/>
          <p:cNvSpPr txBox="1"/>
          <p:nvPr/>
        </p:nvSpPr>
        <p:spPr>
          <a:xfrm>
            <a:off x="743376" y="4115947"/>
            <a:ext cx="2711700" cy="4848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500">
                <a:solidFill>
                  <a:schemeClr val="dk1"/>
                </a:solidFill>
                <a:latin typeface="Didact Gothic"/>
                <a:ea typeface="Didact Gothic"/>
                <a:cs typeface="Didact Gothic"/>
                <a:sym typeface="Didact Gothic"/>
              </a:rPr>
              <a:t>Saturno é composto por hidrogênio e hélio</a:t>
            </a:r>
            <a:endParaRPr sz="1500">
              <a:solidFill>
                <a:schemeClr val="dk1"/>
              </a:solidFill>
              <a:latin typeface="Didact Gothic"/>
              <a:ea typeface="Didact Gothic"/>
              <a:cs typeface="Didact Gothic"/>
              <a:sym typeface="Didact Gothic"/>
            </a:endParaRPr>
          </a:p>
        </p:txBody>
      </p:sp>
      <p:cxnSp>
        <p:nvCxnSpPr>
          <p:cNvPr id="1071" name="Google Shape;1071;p81"/>
          <p:cNvCxnSpPr>
            <a:stCxn id="1072" idx="3"/>
            <a:endCxn id="1052" idx="0"/>
          </p:cNvCxnSpPr>
          <p:nvPr/>
        </p:nvCxnSpPr>
        <p:spPr>
          <a:xfrm>
            <a:off x="3455076" y="1358150"/>
            <a:ext cx="1116900" cy="609300"/>
          </a:xfrm>
          <a:prstGeom prst="bentConnector2">
            <a:avLst/>
          </a:prstGeom>
          <a:noFill/>
          <a:ln cap="flat" cmpd="sng" w="9525">
            <a:solidFill>
              <a:schemeClr val="dk2"/>
            </a:solidFill>
            <a:prstDash val="solid"/>
            <a:round/>
            <a:headEnd len="med" w="med" type="none"/>
            <a:tailEnd len="med" w="med" type="none"/>
          </a:ln>
        </p:spPr>
      </p:cxnSp>
      <p:cxnSp>
        <p:nvCxnSpPr>
          <p:cNvPr id="1073" name="Google Shape;1073;p81"/>
          <p:cNvCxnSpPr>
            <a:stCxn id="1052" idx="0"/>
            <a:endCxn id="1074" idx="1"/>
          </p:cNvCxnSpPr>
          <p:nvPr/>
        </p:nvCxnSpPr>
        <p:spPr>
          <a:xfrm rot="-5400000">
            <a:off x="4880975" y="1049242"/>
            <a:ext cx="609300" cy="1227300"/>
          </a:xfrm>
          <a:prstGeom prst="bentConnector2">
            <a:avLst/>
          </a:prstGeom>
          <a:noFill/>
          <a:ln cap="flat" cmpd="sng" w="9525">
            <a:solidFill>
              <a:schemeClr val="dk2"/>
            </a:solidFill>
            <a:prstDash val="solid"/>
            <a:round/>
            <a:headEnd len="med" w="med" type="none"/>
            <a:tailEnd len="med" w="med" type="none"/>
          </a:ln>
        </p:spPr>
      </p:cxnSp>
      <p:cxnSp>
        <p:nvCxnSpPr>
          <p:cNvPr id="1075" name="Google Shape;1075;p81"/>
          <p:cNvCxnSpPr>
            <a:stCxn id="1052" idx="4"/>
            <a:endCxn id="1070" idx="3"/>
          </p:cNvCxnSpPr>
          <p:nvPr/>
        </p:nvCxnSpPr>
        <p:spPr>
          <a:xfrm rot="5400000">
            <a:off x="3729275" y="3515542"/>
            <a:ext cx="568500" cy="1116900"/>
          </a:xfrm>
          <a:prstGeom prst="bentConnector2">
            <a:avLst/>
          </a:prstGeom>
          <a:noFill/>
          <a:ln cap="flat" cmpd="sng" w="9525">
            <a:solidFill>
              <a:schemeClr val="dk2"/>
            </a:solidFill>
            <a:prstDash val="solid"/>
            <a:round/>
            <a:headEnd len="med" w="med" type="none"/>
            <a:tailEnd len="med" w="med" type="none"/>
          </a:ln>
        </p:spPr>
      </p:cxnSp>
      <p:cxnSp>
        <p:nvCxnSpPr>
          <p:cNvPr id="1076" name="Google Shape;1076;p81"/>
          <p:cNvCxnSpPr>
            <a:stCxn id="1063" idx="1"/>
            <a:endCxn id="1052" idx="4"/>
          </p:cNvCxnSpPr>
          <p:nvPr/>
        </p:nvCxnSpPr>
        <p:spPr>
          <a:xfrm rot="10800000">
            <a:off x="4572013" y="3789847"/>
            <a:ext cx="1227300" cy="568500"/>
          </a:xfrm>
          <a:prstGeom prst="bentConnector2">
            <a:avLst/>
          </a:prstGeom>
          <a:noFill/>
          <a:ln cap="flat" cmpd="sng" w="9525">
            <a:solidFill>
              <a:schemeClr val="dk2"/>
            </a:solidFill>
            <a:prstDash val="solid"/>
            <a:round/>
            <a:headEnd len="med" w="med" type="none"/>
            <a:tailEnd len="med" w="med" type="none"/>
          </a:ln>
        </p:spPr>
      </p:cxnSp>
      <p:sp>
        <p:nvSpPr>
          <p:cNvPr id="1072" name="Google Shape;1072;p81"/>
          <p:cNvSpPr txBox="1"/>
          <p:nvPr>
            <p:ph idx="4294967295" type="title"/>
          </p:nvPr>
        </p:nvSpPr>
        <p:spPr>
          <a:xfrm>
            <a:off x="2341476" y="1172450"/>
            <a:ext cx="1113600" cy="3714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solidFill>
                  <a:schemeClr val="lt2"/>
                </a:solidFill>
              </a:rPr>
              <a:t>01°</a:t>
            </a:r>
            <a:endParaRPr>
              <a:solidFill>
                <a:schemeClr val="lt2"/>
              </a:solidFill>
            </a:endParaRPr>
          </a:p>
        </p:txBody>
      </p:sp>
      <p:sp>
        <p:nvSpPr>
          <p:cNvPr id="1077" name="Google Shape;1077;p81"/>
          <p:cNvSpPr txBox="1"/>
          <p:nvPr>
            <p:ph idx="4294967295" type="title"/>
          </p:nvPr>
        </p:nvSpPr>
        <p:spPr>
          <a:xfrm>
            <a:off x="2341476" y="3066939"/>
            <a:ext cx="1113600" cy="371400"/>
          </a:xfrm>
          <a:prstGeom prst="rect">
            <a:avLst/>
          </a:prstGeom>
          <a:noFill/>
        </p:spPr>
        <p:txBody>
          <a:bodyPr anchorCtr="0" anchor="ctr" bIns="91425" lIns="91425" spcFirstLastPara="1" rIns="91425" wrap="square" tIns="91425">
            <a:noAutofit/>
          </a:bodyPr>
          <a:lstStyle/>
          <a:p>
            <a:pPr indent="0" lvl="0" marL="0" rtl="0" algn="r">
              <a:spcBef>
                <a:spcPts val="0"/>
              </a:spcBef>
              <a:spcAft>
                <a:spcPts val="0"/>
              </a:spcAft>
              <a:buNone/>
            </a:pPr>
            <a:r>
              <a:rPr lang="en">
                <a:solidFill>
                  <a:schemeClr val="lt2"/>
                </a:solidFill>
              </a:rPr>
              <a:t>04°</a:t>
            </a:r>
            <a:endParaRPr>
              <a:solidFill>
                <a:schemeClr val="lt2"/>
              </a:solidFill>
            </a:endParaRPr>
          </a:p>
        </p:txBody>
      </p:sp>
      <p:sp>
        <p:nvSpPr>
          <p:cNvPr id="1074" name="Google Shape;1074;p81"/>
          <p:cNvSpPr txBox="1"/>
          <p:nvPr>
            <p:ph idx="4294967295" type="title"/>
          </p:nvPr>
        </p:nvSpPr>
        <p:spPr>
          <a:xfrm>
            <a:off x="5799313" y="1172450"/>
            <a:ext cx="1113600" cy="371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2"/>
                </a:solidFill>
              </a:rPr>
              <a:t>02°</a:t>
            </a:r>
            <a:endParaRPr>
              <a:solidFill>
                <a:schemeClr val="lt2"/>
              </a:solidFill>
            </a:endParaRPr>
          </a:p>
        </p:txBody>
      </p:sp>
      <p:sp>
        <p:nvSpPr>
          <p:cNvPr id="1078" name="Google Shape;1078;p81"/>
          <p:cNvSpPr txBox="1"/>
          <p:nvPr>
            <p:ph idx="4294967295" type="title"/>
          </p:nvPr>
        </p:nvSpPr>
        <p:spPr>
          <a:xfrm>
            <a:off x="5799313" y="3066939"/>
            <a:ext cx="1113600" cy="371400"/>
          </a:xfrm>
          <a:prstGeom prst="rect">
            <a:avLst/>
          </a:prstGeom>
          <a:noFill/>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2"/>
                </a:solidFill>
              </a:rPr>
              <a:t>03°</a:t>
            </a:r>
            <a:endParaRPr>
              <a:solidFill>
                <a:schemeClr val="lt2"/>
              </a:solidFill>
            </a:endParaRPr>
          </a:p>
        </p:txBody>
      </p:sp>
      <p:sp>
        <p:nvSpPr>
          <p:cNvPr id="1079" name="Google Shape;1079;p81"/>
          <p:cNvSpPr/>
          <p:nvPr/>
        </p:nvSpPr>
        <p:spPr>
          <a:xfrm>
            <a:off x="5121945" y="2187185"/>
            <a:ext cx="360160" cy="184628"/>
          </a:xfrm>
          <a:custGeom>
            <a:rect b="b" l="l" r="r" t="t"/>
            <a:pathLst>
              <a:path extrusionOk="0" h="5805" w="11324">
                <a:moveTo>
                  <a:pt x="5525" y="339"/>
                </a:moveTo>
                <a:lnTo>
                  <a:pt x="5525" y="4066"/>
                </a:lnTo>
                <a:cubicBezTo>
                  <a:pt x="5430" y="4078"/>
                  <a:pt x="5323" y="4090"/>
                  <a:pt x="5239" y="4125"/>
                </a:cubicBezTo>
                <a:lnTo>
                  <a:pt x="3810" y="684"/>
                </a:lnTo>
                <a:cubicBezTo>
                  <a:pt x="4013" y="601"/>
                  <a:pt x="4239" y="542"/>
                  <a:pt x="4477" y="482"/>
                </a:cubicBezTo>
                <a:lnTo>
                  <a:pt x="4692" y="1542"/>
                </a:lnTo>
                <a:cubicBezTo>
                  <a:pt x="4702" y="1618"/>
                  <a:pt x="4773" y="1674"/>
                  <a:pt x="4858" y="1674"/>
                </a:cubicBezTo>
                <a:cubicBezTo>
                  <a:pt x="4866" y="1674"/>
                  <a:pt x="4874" y="1674"/>
                  <a:pt x="4882" y="1673"/>
                </a:cubicBezTo>
                <a:cubicBezTo>
                  <a:pt x="4965" y="1649"/>
                  <a:pt x="5025" y="1565"/>
                  <a:pt x="5013" y="1470"/>
                </a:cubicBezTo>
                <a:lnTo>
                  <a:pt x="4811" y="422"/>
                </a:lnTo>
                <a:cubicBezTo>
                  <a:pt x="5049" y="375"/>
                  <a:pt x="5263" y="363"/>
                  <a:pt x="5525" y="339"/>
                </a:cubicBezTo>
                <a:close/>
                <a:moveTo>
                  <a:pt x="5846" y="351"/>
                </a:moveTo>
                <a:cubicBezTo>
                  <a:pt x="6085" y="351"/>
                  <a:pt x="6323" y="375"/>
                  <a:pt x="6561" y="422"/>
                </a:cubicBezTo>
                <a:lnTo>
                  <a:pt x="6358" y="1458"/>
                </a:lnTo>
                <a:cubicBezTo>
                  <a:pt x="6335" y="1554"/>
                  <a:pt x="6394" y="1637"/>
                  <a:pt x="6489" y="1661"/>
                </a:cubicBezTo>
                <a:cubicBezTo>
                  <a:pt x="6496" y="1662"/>
                  <a:pt x="6504" y="1662"/>
                  <a:pt x="6511" y="1662"/>
                </a:cubicBezTo>
                <a:cubicBezTo>
                  <a:pt x="6588" y="1662"/>
                  <a:pt x="6669" y="1605"/>
                  <a:pt x="6680" y="1518"/>
                </a:cubicBezTo>
                <a:lnTo>
                  <a:pt x="6894" y="482"/>
                </a:lnTo>
                <a:cubicBezTo>
                  <a:pt x="7109" y="542"/>
                  <a:pt x="7347" y="601"/>
                  <a:pt x="7573" y="684"/>
                </a:cubicBezTo>
                <a:lnTo>
                  <a:pt x="6144" y="4125"/>
                </a:lnTo>
                <a:cubicBezTo>
                  <a:pt x="6061" y="4102"/>
                  <a:pt x="5954" y="4078"/>
                  <a:pt x="5846" y="4066"/>
                </a:cubicBezTo>
                <a:lnTo>
                  <a:pt x="5846" y="351"/>
                </a:lnTo>
                <a:close/>
                <a:moveTo>
                  <a:pt x="3477" y="803"/>
                </a:moveTo>
                <a:lnTo>
                  <a:pt x="4906" y="4232"/>
                </a:lnTo>
                <a:cubicBezTo>
                  <a:pt x="4823" y="4280"/>
                  <a:pt x="4727" y="4328"/>
                  <a:pt x="4644" y="4399"/>
                </a:cubicBezTo>
                <a:lnTo>
                  <a:pt x="2036" y="1792"/>
                </a:lnTo>
                <a:cubicBezTo>
                  <a:pt x="2215" y="1625"/>
                  <a:pt x="2394" y="1470"/>
                  <a:pt x="2584" y="1339"/>
                </a:cubicBezTo>
                <a:lnTo>
                  <a:pt x="3179" y="2232"/>
                </a:lnTo>
                <a:cubicBezTo>
                  <a:pt x="3215" y="2280"/>
                  <a:pt x="3275" y="2316"/>
                  <a:pt x="3322" y="2316"/>
                </a:cubicBezTo>
                <a:cubicBezTo>
                  <a:pt x="3346" y="2316"/>
                  <a:pt x="3382" y="2292"/>
                  <a:pt x="3406" y="2280"/>
                </a:cubicBezTo>
                <a:cubicBezTo>
                  <a:pt x="3477" y="2232"/>
                  <a:pt x="3513" y="2137"/>
                  <a:pt x="3453" y="2042"/>
                </a:cubicBezTo>
                <a:lnTo>
                  <a:pt x="2858" y="1149"/>
                </a:lnTo>
                <a:cubicBezTo>
                  <a:pt x="3048" y="1030"/>
                  <a:pt x="3263" y="911"/>
                  <a:pt x="3477" y="803"/>
                </a:cubicBezTo>
                <a:close/>
                <a:moveTo>
                  <a:pt x="7859" y="803"/>
                </a:moveTo>
                <a:cubicBezTo>
                  <a:pt x="8085" y="911"/>
                  <a:pt x="8287" y="1030"/>
                  <a:pt x="8502" y="1149"/>
                </a:cubicBezTo>
                <a:lnTo>
                  <a:pt x="7906" y="2042"/>
                </a:lnTo>
                <a:cubicBezTo>
                  <a:pt x="7823" y="2161"/>
                  <a:pt x="7906" y="2316"/>
                  <a:pt x="8037" y="2316"/>
                </a:cubicBezTo>
                <a:cubicBezTo>
                  <a:pt x="8097" y="2316"/>
                  <a:pt x="8144" y="2280"/>
                  <a:pt x="8168" y="2232"/>
                </a:cubicBezTo>
                <a:lnTo>
                  <a:pt x="8763" y="1339"/>
                </a:lnTo>
                <a:cubicBezTo>
                  <a:pt x="8954" y="1470"/>
                  <a:pt x="9133" y="1625"/>
                  <a:pt x="9311" y="1792"/>
                </a:cubicBezTo>
                <a:cubicBezTo>
                  <a:pt x="6804" y="4299"/>
                  <a:pt x="6713" y="4400"/>
                  <a:pt x="6696" y="4400"/>
                </a:cubicBezTo>
                <a:cubicBezTo>
                  <a:pt x="6695" y="4400"/>
                  <a:pt x="6694" y="4399"/>
                  <a:pt x="6692" y="4399"/>
                </a:cubicBezTo>
                <a:cubicBezTo>
                  <a:pt x="6608" y="4340"/>
                  <a:pt x="6537" y="4280"/>
                  <a:pt x="6442" y="4232"/>
                </a:cubicBezTo>
                <a:lnTo>
                  <a:pt x="7859" y="803"/>
                </a:lnTo>
                <a:close/>
                <a:moveTo>
                  <a:pt x="9549" y="2042"/>
                </a:moveTo>
                <a:cubicBezTo>
                  <a:pt x="9716" y="2220"/>
                  <a:pt x="9859" y="2399"/>
                  <a:pt x="10002" y="2589"/>
                </a:cubicBezTo>
                <a:lnTo>
                  <a:pt x="9109" y="3185"/>
                </a:lnTo>
                <a:cubicBezTo>
                  <a:pt x="9037" y="3232"/>
                  <a:pt x="9002" y="3340"/>
                  <a:pt x="9061" y="3423"/>
                </a:cubicBezTo>
                <a:cubicBezTo>
                  <a:pt x="9091" y="3475"/>
                  <a:pt x="9139" y="3504"/>
                  <a:pt x="9194" y="3504"/>
                </a:cubicBezTo>
                <a:cubicBezTo>
                  <a:pt x="9227" y="3504"/>
                  <a:pt x="9263" y="3493"/>
                  <a:pt x="9299" y="3470"/>
                </a:cubicBezTo>
                <a:lnTo>
                  <a:pt x="10192" y="2875"/>
                </a:lnTo>
                <a:cubicBezTo>
                  <a:pt x="10311" y="3066"/>
                  <a:pt x="10430" y="3292"/>
                  <a:pt x="10514" y="3506"/>
                </a:cubicBezTo>
                <a:lnTo>
                  <a:pt x="7144" y="4887"/>
                </a:lnTo>
                <a:cubicBezTo>
                  <a:pt x="7085" y="4792"/>
                  <a:pt x="7025" y="4709"/>
                  <a:pt x="6954" y="4637"/>
                </a:cubicBezTo>
                <a:lnTo>
                  <a:pt x="9549" y="2042"/>
                </a:lnTo>
                <a:close/>
                <a:moveTo>
                  <a:pt x="703" y="3780"/>
                </a:moveTo>
                <a:lnTo>
                  <a:pt x="4061" y="5185"/>
                </a:lnTo>
                <a:cubicBezTo>
                  <a:pt x="4037" y="5292"/>
                  <a:pt x="4001" y="5375"/>
                  <a:pt x="3989" y="5483"/>
                </a:cubicBezTo>
                <a:lnTo>
                  <a:pt x="370" y="5483"/>
                </a:lnTo>
                <a:cubicBezTo>
                  <a:pt x="370" y="5245"/>
                  <a:pt x="405" y="5018"/>
                  <a:pt x="429" y="4792"/>
                </a:cubicBezTo>
                <a:lnTo>
                  <a:pt x="1489" y="5006"/>
                </a:lnTo>
                <a:lnTo>
                  <a:pt x="1513" y="5006"/>
                </a:lnTo>
                <a:cubicBezTo>
                  <a:pt x="1596" y="5006"/>
                  <a:pt x="1667" y="4947"/>
                  <a:pt x="1679" y="4875"/>
                </a:cubicBezTo>
                <a:cubicBezTo>
                  <a:pt x="1691" y="4780"/>
                  <a:pt x="1632" y="4697"/>
                  <a:pt x="1548" y="4673"/>
                </a:cubicBezTo>
                <a:lnTo>
                  <a:pt x="489" y="4471"/>
                </a:lnTo>
                <a:cubicBezTo>
                  <a:pt x="548" y="4244"/>
                  <a:pt x="608" y="4006"/>
                  <a:pt x="703" y="3780"/>
                </a:cubicBezTo>
                <a:close/>
                <a:moveTo>
                  <a:pt x="5680" y="4399"/>
                </a:moveTo>
                <a:cubicBezTo>
                  <a:pt x="6335" y="4399"/>
                  <a:pt x="6906" y="4852"/>
                  <a:pt x="7037" y="5483"/>
                </a:cubicBezTo>
                <a:lnTo>
                  <a:pt x="4334" y="5483"/>
                </a:lnTo>
                <a:cubicBezTo>
                  <a:pt x="4465" y="4852"/>
                  <a:pt x="5025" y="4399"/>
                  <a:pt x="5680" y="4399"/>
                </a:cubicBezTo>
                <a:close/>
                <a:moveTo>
                  <a:pt x="5632" y="0"/>
                </a:moveTo>
                <a:cubicBezTo>
                  <a:pt x="4161" y="0"/>
                  <a:pt x="2669" y="573"/>
                  <a:pt x="1513" y="1816"/>
                </a:cubicBezTo>
                <a:cubicBezTo>
                  <a:pt x="1453" y="1899"/>
                  <a:pt x="1453" y="1994"/>
                  <a:pt x="1536" y="2054"/>
                </a:cubicBezTo>
                <a:cubicBezTo>
                  <a:pt x="1570" y="2082"/>
                  <a:pt x="1613" y="2097"/>
                  <a:pt x="1654" y="2097"/>
                </a:cubicBezTo>
                <a:cubicBezTo>
                  <a:pt x="1699" y="2097"/>
                  <a:pt x="1743" y="2079"/>
                  <a:pt x="1775" y="2042"/>
                </a:cubicBezTo>
                <a:cubicBezTo>
                  <a:pt x="1775" y="2030"/>
                  <a:pt x="1786" y="2030"/>
                  <a:pt x="1786" y="2018"/>
                </a:cubicBezTo>
                <a:lnTo>
                  <a:pt x="4394" y="4613"/>
                </a:lnTo>
                <a:cubicBezTo>
                  <a:pt x="4311" y="4697"/>
                  <a:pt x="4251" y="4780"/>
                  <a:pt x="4191" y="4875"/>
                </a:cubicBezTo>
                <a:lnTo>
                  <a:pt x="822" y="3470"/>
                </a:lnTo>
                <a:cubicBezTo>
                  <a:pt x="917" y="3268"/>
                  <a:pt x="1024" y="3042"/>
                  <a:pt x="1143" y="2851"/>
                </a:cubicBezTo>
                <a:cubicBezTo>
                  <a:pt x="2084" y="3459"/>
                  <a:pt x="2036" y="3470"/>
                  <a:pt x="2120" y="3470"/>
                </a:cubicBezTo>
                <a:cubicBezTo>
                  <a:pt x="2286" y="3470"/>
                  <a:pt x="2358" y="3268"/>
                  <a:pt x="2215" y="3161"/>
                </a:cubicBezTo>
                <a:lnTo>
                  <a:pt x="1322" y="2566"/>
                </a:lnTo>
                <a:cubicBezTo>
                  <a:pt x="1322" y="2542"/>
                  <a:pt x="1334" y="2542"/>
                  <a:pt x="1334" y="2530"/>
                </a:cubicBezTo>
                <a:cubicBezTo>
                  <a:pt x="1394" y="2458"/>
                  <a:pt x="1370" y="2351"/>
                  <a:pt x="1286" y="2292"/>
                </a:cubicBezTo>
                <a:cubicBezTo>
                  <a:pt x="1261" y="2271"/>
                  <a:pt x="1232" y="2262"/>
                  <a:pt x="1202" y="2262"/>
                </a:cubicBezTo>
                <a:cubicBezTo>
                  <a:pt x="1146" y="2262"/>
                  <a:pt x="1087" y="2293"/>
                  <a:pt x="1048" y="2339"/>
                </a:cubicBezTo>
                <a:cubicBezTo>
                  <a:pt x="381" y="3256"/>
                  <a:pt x="0" y="4411"/>
                  <a:pt x="0" y="5637"/>
                </a:cubicBezTo>
                <a:cubicBezTo>
                  <a:pt x="0" y="5733"/>
                  <a:pt x="72" y="5804"/>
                  <a:pt x="155" y="5804"/>
                </a:cubicBezTo>
                <a:lnTo>
                  <a:pt x="7740" y="5804"/>
                </a:lnTo>
                <a:cubicBezTo>
                  <a:pt x="7823" y="5804"/>
                  <a:pt x="7894" y="5733"/>
                  <a:pt x="7894" y="5637"/>
                </a:cubicBezTo>
                <a:cubicBezTo>
                  <a:pt x="7894" y="5554"/>
                  <a:pt x="7823" y="5483"/>
                  <a:pt x="7740" y="5483"/>
                </a:cubicBezTo>
                <a:lnTo>
                  <a:pt x="7347" y="5483"/>
                </a:lnTo>
                <a:cubicBezTo>
                  <a:pt x="7335" y="5375"/>
                  <a:pt x="7299" y="5268"/>
                  <a:pt x="7263" y="5161"/>
                </a:cubicBezTo>
                <a:lnTo>
                  <a:pt x="10609" y="3780"/>
                </a:lnTo>
                <a:cubicBezTo>
                  <a:pt x="10692" y="4006"/>
                  <a:pt x="10752" y="4232"/>
                  <a:pt x="10823" y="4471"/>
                </a:cubicBezTo>
                <a:lnTo>
                  <a:pt x="9776" y="4673"/>
                </a:lnTo>
                <a:cubicBezTo>
                  <a:pt x="9692" y="4685"/>
                  <a:pt x="9633" y="4780"/>
                  <a:pt x="9645" y="4864"/>
                </a:cubicBezTo>
                <a:cubicBezTo>
                  <a:pt x="9655" y="4951"/>
                  <a:pt x="9726" y="5008"/>
                  <a:pt x="9811" y="5008"/>
                </a:cubicBezTo>
                <a:cubicBezTo>
                  <a:pt x="9819" y="5008"/>
                  <a:pt x="9827" y="5007"/>
                  <a:pt x="9835" y="5006"/>
                </a:cubicBezTo>
                <a:lnTo>
                  <a:pt x="10883" y="4792"/>
                </a:lnTo>
                <a:cubicBezTo>
                  <a:pt x="10907" y="5018"/>
                  <a:pt x="10942" y="5256"/>
                  <a:pt x="10942" y="5483"/>
                </a:cubicBezTo>
                <a:lnTo>
                  <a:pt x="8394" y="5483"/>
                </a:lnTo>
                <a:cubicBezTo>
                  <a:pt x="8299" y="5483"/>
                  <a:pt x="8228" y="5554"/>
                  <a:pt x="8228" y="5637"/>
                </a:cubicBezTo>
                <a:cubicBezTo>
                  <a:pt x="8228" y="5733"/>
                  <a:pt x="8299" y="5804"/>
                  <a:pt x="8394" y="5804"/>
                </a:cubicBezTo>
                <a:lnTo>
                  <a:pt x="11097" y="5804"/>
                </a:lnTo>
                <a:cubicBezTo>
                  <a:pt x="11192" y="5804"/>
                  <a:pt x="11264" y="5733"/>
                  <a:pt x="11264" y="5637"/>
                </a:cubicBezTo>
                <a:cubicBezTo>
                  <a:pt x="11323" y="4911"/>
                  <a:pt x="11180" y="4185"/>
                  <a:pt x="10895" y="3506"/>
                </a:cubicBezTo>
                <a:cubicBezTo>
                  <a:pt x="9975" y="1275"/>
                  <a:pt x="7827" y="0"/>
                  <a:pt x="563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80" name="Google Shape;1080;p81"/>
          <p:cNvGrpSpPr/>
          <p:nvPr/>
        </p:nvGrpSpPr>
        <p:grpSpPr>
          <a:xfrm>
            <a:off x="3684022" y="3343021"/>
            <a:ext cx="355993" cy="307904"/>
            <a:chOff x="3527797" y="2918796"/>
            <a:chExt cx="355993" cy="307904"/>
          </a:xfrm>
        </p:grpSpPr>
        <p:sp>
          <p:nvSpPr>
            <p:cNvPr id="1081" name="Google Shape;1081;p81"/>
            <p:cNvSpPr/>
            <p:nvPr/>
          </p:nvSpPr>
          <p:spPr>
            <a:xfrm>
              <a:off x="3527797" y="2918796"/>
              <a:ext cx="355993" cy="307904"/>
            </a:xfrm>
            <a:custGeom>
              <a:rect b="b" l="l" r="r" t="t"/>
              <a:pathLst>
                <a:path extrusionOk="0" h="9681" w="11193">
                  <a:moveTo>
                    <a:pt x="6966" y="3597"/>
                  </a:moveTo>
                  <a:lnTo>
                    <a:pt x="7692" y="4216"/>
                  </a:lnTo>
                  <a:cubicBezTo>
                    <a:pt x="7620" y="4311"/>
                    <a:pt x="7525" y="4382"/>
                    <a:pt x="7454" y="4466"/>
                  </a:cubicBezTo>
                  <a:cubicBezTo>
                    <a:pt x="7335" y="4371"/>
                    <a:pt x="6799" y="3906"/>
                    <a:pt x="6763" y="3870"/>
                  </a:cubicBezTo>
                  <a:cubicBezTo>
                    <a:pt x="6858" y="3740"/>
                    <a:pt x="6966" y="3609"/>
                    <a:pt x="6966" y="3597"/>
                  </a:cubicBezTo>
                  <a:close/>
                  <a:moveTo>
                    <a:pt x="10549" y="322"/>
                  </a:moveTo>
                  <a:cubicBezTo>
                    <a:pt x="10716" y="322"/>
                    <a:pt x="10871" y="453"/>
                    <a:pt x="10871" y="632"/>
                  </a:cubicBezTo>
                  <a:lnTo>
                    <a:pt x="10871" y="4347"/>
                  </a:lnTo>
                  <a:cubicBezTo>
                    <a:pt x="10871" y="4513"/>
                    <a:pt x="10728" y="4668"/>
                    <a:pt x="10549" y="4668"/>
                  </a:cubicBezTo>
                  <a:lnTo>
                    <a:pt x="7716" y="4668"/>
                  </a:lnTo>
                  <a:cubicBezTo>
                    <a:pt x="7716" y="4668"/>
                    <a:pt x="7811" y="4561"/>
                    <a:pt x="7870" y="4490"/>
                  </a:cubicBezTo>
                  <a:cubicBezTo>
                    <a:pt x="7894" y="4454"/>
                    <a:pt x="9383" y="3073"/>
                    <a:pt x="9835" y="1227"/>
                  </a:cubicBezTo>
                  <a:cubicBezTo>
                    <a:pt x="9874" y="1091"/>
                    <a:pt x="9769" y="970"/>
                    <a:pt x="9645" y="970"/>
                  </a:cubicBezTo>
                  <a:cubicBezTo>
                    <a:pt x="9618" y="970"/>
                    <a:pt x="9589" y="976"/>
                    <a:pt x="9561" y="989"/>
                  </a:cubicBezTo>
                  <a:cubicBezTo>
                    <a:pt x="8930" y="1251"/>
                    <a:pt x="8311" y="1668"/>
                    <a:pt x="7716" y="2239"/>
                  </a:cubicBezTo>
                  <a:cubicBezTo>
                    <a:pt x="7656" y="2299"/>
                    <a:pt x="7632" y="2406"/>
                    <a:pt x="7716" y="2477"/>
                  </a:cubicBezTo>
                  <a:cubicBezTo>
                    <a:pt x="7747" y="2509"/>
                    <a:pt x="7788" y="2527"/>
                    <a:pt x="7831" y="2527"/>
                  </a:cubicBezTo>
                  <a:cubicBezTo>
                    <a:pt x="7871" y="2527"/>
                    <a:pt x="7914" y="2512"/>
                    <a:pt x="7954" y="2477"/>
                  </a:cubicBezTo>
                  <a:cubicBezTo>
                    <a:pt x="8442" y="2013"/>
                    <a:pt x="8930" y="1656"/>
                    <a:pt x="9454" y="1406"/>
                  </a:cubicBezTo>
                  <a:lnTo>
                    <a:pt x="9454" y="1406"/>
                  </a:lnTo>
                  <a:cubicBezTo>
                    <a:pt x="9180" y="2251"/>
                    <a:pt x="8668" y="3097"/>
                    <a:pt x="7918" y="3954"/>
                  </a:cubicBezTo>
                  <a:lnTo>
                    <a:pt x="7180" y="3311"/>
                  </a:lnTo>
                  <a:cubicBezTo>
                    <a:pt x="7275" y="3180"/>
                    <a:pt x="7382" y="3061"/>
                    <a:pt x="7501" y="2942"/>
                  </a:cubicBezTo>
                  <a:cubicBezTo>
                    <a:pt x="7561" y="2858"/>
                    <a:pt x="7561" y="2763"/>
                    <a:pt x="7489" y="2704"/>
                  </a:cubicBezTo>
                  <a:cubicBezTo>
                    <a:pt x="7455" y="2675"/>
                    <a:pt x="7413" y="2660"/>
                    <a:pt x="7372" y="2660"/>
                  </a:cubicBezTo>
                  <a:cubicBezTo>
                    <a:pt x="7327" y="2660"/>
                    <a:pt x="7282" y="2678"/>
                    <a:pt x="7251" y="2716"/>
                  </a:cubicBezTo>
                  <a:cubicBezTo>
                    <a:pt x="7013" y="2966"/>
                    <a:pt x="6775" y="3263"/>
                    <a:pt x="6549" y="3561"/>
                  </a:cubicBezTo>
                  <a:cubicBezTo>
                    <a:pt x="6549" y="3573"/>
                    <a:pt x="6346" y="3835"/>
                    <a:pt x="6025" y="4335"/>
                  </a:cubicBezTo>
                  <a:cubicBezTo>
                    <a:pt x="5998" y="4333"/>
                    <a:pt x="5970" y="4332"/>
                    <a:pt x="5943" y="4332"/>
                  </a:cubicBezTo>
                  <a:cubicBezTo>
                    <a:pt x="5648" y="4332"/>
                    <a:pt x="5352" y="4447"/>
                    <a:pt x="5156" y="4632"/>
                  </a:cubicBezTo>
                  <a:lnTo>
                    <a:pt x="643" y="4632"/>
                  </a:lnTo>
                  <a:cubicBezTo>
                    <a:pt x="477" y="4632"/>
                    <a:pt x="334" y="4502"/>
                    <a:pt x="334" y="4323"/>
                  </a:cubicBezTo>
                  <a:lnTo>
                    <a:pt x="334" y="632"/>
                  </a:lnTo>
                  <a:cubicBezTo>
                    <a:pt x="334" y="465"/>
                    <a:pt x="465" y="322"/>
                    <a:pt x="643" y="322"/>
                  </a:cubicBezTo>
                  <a:close/>
                  <a:moveTo>
                    <a:pt x="6585" y="4132"/>
                  </a:moveTo>
                  <a:lnTo>
                    <a:pt x="7216" y="4692"/>
                  </a:lnTo>
                  <a:cubicBezTo>
                    <a:pt x="7192" y="4728"/>
                    <a:pt x="7085" y="4811"/>
                    <a:pt x="6954" y="4930"/>
                  </a:cubicBezTo>
                  <a:cubicBezTo>
                    <a:pt x="6894" y="4823"/>
                    <a:pt x="6823" y="4740"/>
                    <a:pt x="6727" y="4668"/>
                  </a:cubicBezTo>
                  <a:cubicBezTo>
                    <a:pt x="6620" y="4573"/>
                    <a:pt x="6537" y="4502"/>
                    <a:pt x="6382" y="4442"/>
                  </a:cubicBezTo>
                  <a:cubicBezTo>
                    <a:pt x="6489" y="4275"/>
                    <a:pt x="6561" y="4156"/>
                    <a:pt x="6585" y="4132"/>
                  </a:cubicBezTo>
                  <a:close/>
                  <a:moveTo>
                    <a:pt x="3598" y="5673"/>
                  </a:moveTo>
                  <a:cubicBezTo>
                    <a:pt x="3791" y="5673"/>
                    <a:pt x="3971" y="5794"/>
                    <a:pt x="4049" y="5978"/>
                  </a:cubicBezTo>
                  <a:cubicBezTo>
                    <a:pt x="3941" y="6002"/>
                    <a:pt x="3703" y="6061"/>
                    <a:pt x="3584" y="6085"/>
                  </a:cubicBezTo>
                  <a:cubicBezTo>
                    <a:pt x="3382" y="6121"/>
                    <a:pt x="3310" y="6407"/>
                    <a:pt x="3453" y="6549"/>
                  </a:cubicBezTo>
                  <a:cubicBezTo>
                    <a:pt x="3501" y="6597"/>
                    <a:pt x="3548" y="6633"/>
                    <a:pt x="3584" y="6657"/>
                  </a:cubicBezTo>
                  <a:cubicBezTo>
                    <a:pt x="3382" y="6657"/>
                    <a:pt x="3191" y="6514"/>
                    <a:pt x="3132" y="6299"/>
                  </a:cubicBezTo>
                  <a:cubicBezTo>
                    <a:pt x="3048" y="6037"/>
                    <a:pt x="3203" y="5764"/>
                    <a:pt x="3465" y="5692"/>
                  </a:cubicBezTo>
                  <a:cubicBezTo>
                    <a:pt x="3509" y="5679"/>
                    <a:pt x="3554" y="5673"/>
                    <a:pt x="3598" y="5673"/>
                  </a:cubicBezTo>
                  <a:close/>
                  <a:moveTo>
                    <a:pt x="5952" y="4675"/>
                  </a:moveTo>
                  <a:cubicBezTo>
                    <a:pt x="6182" y="4675"/>
                    <a:pt x="6411" y="4777"/>
                    <a:pt x="6596" y="4990"/>
                  </a:cubicBezTo>
                  <a:cubicBezTo>
                    <a:pt x="6954" y="5406"/>
                    <a:pt x="6799" y="6061"/>
                    <a:pt x="6275" y="6383"/>
                  </a:cubicBezTo>
                  <a:cubicBezTo>
                    <a:pt x="6275" y="6383"/>
                    <a:pt x="5930" y="6609"/>
                    <a:pt x="5430" y="6716"/>
                  </a:cubicBezTo>
                  <a:cubicBezTo>
                    <a:pt x="5346" y="6728"/>
                    <a:pt x="5287" y="6823"/>
                    <a:pt x="5299" y="6907"/>
                  </a:cubicBezTo>
                  <a:cubicBezTo>
                    <a:pt x="5309" y="6988"/>
                    <a:pt x="5379" y="7043"/>
                    <a:pt x="5451" y="7043"/>
                  </a:cubicBezTo>
                  <a:cubicBezTo>
                    <a:pt x="5464" y="7043"/>
                    <a:pt x="5477" y="7041"/>
                    <a:pt x="5489" y="7038"/>
                  </a:cubicBezTo>
                  <a:cubicBezTo>
                    <a:pt x="6037" y="6918"/>
                    <a:pt x="6430" y="6668"/>
                    <a:pt x="6442" y="6668"/>
                  </a:cubicBezTo>
                  <a:cubicBezTo>
                    <a:pt x="6573" y="6585"/>
                    <a:pt x="6692" y="6478"/>
                    <a:pt x="6799" y="6359"/>
                  </a:cubicBezTo>
                  <a:cubicBezTo>
                    <a:pt x="6894" y="6716"/>
                    <a:pt x="7216" y="6966"/>
                    <a:pt x="7585" y="6966"/>
                  </a:cubicBezTo>
                  <a:cubicBezTo>
                    <a:pt x="7644" y="6966"/>
                    <a:pt x="7728" y="6954"/>
                    <a:pt x="7787" y="6942"/>
                  </a:cubicBezTo>
                  <a:cubicBezTo>
                    <a:pt x="7870" y="6918"/>
                    <a:pt x="7930" y="6835"/>
                    <a:pt x="7906" y="6740"/>
                  </a:cubicBezTo>
                  <a:cubicBezTo>
                    <a:pt x="7886" y="6669"/>
                    <a:pt x="7823" y="6616"/>
                    <a:pt x="7746" y="6616"/>
                  </a:cubicBezTo>
                  <a:cubicBezTo>
                    <a:pt x="7732" y="6616"/>
                    <a:pt x="7718" y="6617"/>
                    <a:pt x="7704" y="6621"/>
                  </a:cubicBezTo>
                  <a:cubicBezTo>
                    <a:pt x="7661" y="6632"/>
                    <a:pt x="7619" y="6638"/>
                    <a:pt x="7578" y="6638"/>
                  </a:cubicBezTo>
                  <a:cubicBezTo>
                    <a:pt x="7318" y="6638"/>
                    <a:pt x="7097" y="6422"/>
                    <a:pt x="7097" y="6145"/>
                  </a:cubicBezTo>
                  <a:cubicBezTo>
                    <a:pt x="7097" y="5883"/>
                    <a:pt x="7323" y="5656"/>
                    <a:pt x="7585" y="5656"/>
                  </a:cubicBezTo>
                  <a:cubicBezTo>
                    <a:pt x="7930" y="5656"/>
                    <a:pt x="8168" y="5990"/>
                    <a:pt x="8049" y="6311"/>
                  </a:cubicBezTo>
                  <a:cubicBezTo>
                    <a:pt x="8025" y="6407"/>
                    <a:pt x="8061" y="6490"/>
                    <a:pt x="8156" y="6526"/>
                  </a:cubicBezTo>
                  <a:cubicBezTo>
                    <a:pt x="8171" y="6530"/>
                    <a:pt x="8186" y="6532"/>
                    <a:pt x="8200" y="6532"/>
                  </a:cubicBezTo>
                  <a:cubicBezTo>
                    <a:pt x="8271" y="6532"/>
                    <a:pt x="8339" y="6487"/>
                    <a:pt x="8359" y="6418"/>
                  </a:cubicBezTo>
                  <a:cubicBezTo>
                    <a:pt x="8569" y="5825"/>
                    <a:pt x="8085" y="5329"/>
                    <a:pt x="7564" y="5329"/>
                  </a:cubicBezTo>
                  <a:cubicBezTo>
                    <a:pt x="7406" y="5329"/>
                    <a:pt x="7244" y="5375"/>
                    <a:pt x="7097" y="5478"/>
                  </a:cubicBezTo>
                  <a:cubicBezTo>
                    <a:pt x="7097" y="5406"/>
                    <a:pt x="7085" y="5311"/>
                    <a:pt x="7073" y="5240"/>
                  </a:cubicBezTo>
                  <a:cubicBezTo>
                    <a:pt x="7156" y="5168"/>
                    <a:pt x="7263" y="5073"/>
                    <a:pt x="7347" y="4990"/>
                  </a:cubicBezTo>
                  <a:lnTo>
                    <a:pt x="10537" y="4990"/>
                  </a:lnTo>
                  <a:cubicBezTo>
                    <a:pt x="10704" y="4990"/>
                    <a:pt x="10847" y="5121"/>
                    <a:pt x="10847" y="5299"/>
                  </a:cubicBezTo>
                  <a:lnTo>
                    <a:pt x="10847" y="9038"/>
                  </a:lnTo>
                  <a:lnTo>
                    <a:pt x="10871" y="9038"/>
                  </a:lnTo>
                  <a:cubicBezTo>
                    <a:pt x="10871" y="9204"/>
                    <a:pt x="10728" y="9347"/>
                    <a:pt x="10549" y="9347"/>
                  </a:cubicBezTo>
                  <a:lnTo>
                    <a:pt x="643" y="9347"/>
                  </a:lnTo>
                  <a:cubicBezTo>
                    <a:pt x="477" y="9347"/>
                    <a:pt x="322" y="9216"/>
                    <a:pt x="322" y="9038"/>
                  </a:cubicBezTo>
                  <a:lnTo>
                    <a:pt x="322" y="5323"/>
                  </a:lnTo>
                  <a:cubicBezTo>
                    <a:pt x="322" y="5156"/>
                    <a:pt x="465" y="5002"/>
                    <a:pt x="643" y="5002"/>
                  </a:cubicBezTo>
                  <a:lnTo>
                    <a:pt x="4882" y="5002"/>
                  </a:lnTo>
                  <a:cubicBezTo>
                    <a:pt x="4703" y="5335"/>
                    <a:pt x="4822" y="5525"/>
                    <a:pt x="4358" y="5835"/>
                  </a:cubicBezTo>
                  <a:cubicBezTo>
                    <a:pt x="4224" y="5538"/>
                    <a:pt x="3935" y="5348"/>
                    <a:pt x="3616" y="5348"/>
                  </a:cubicBezTo>
                  <a:cubicBezTo>
                    <a:pt x="3539" y="5348"/>
                    <a:pt x="3460" y="5359"/>
                    <a:pt x="3382" y="5383"/>
                  </a:cubicBezTo>
                  <a:cubicBezTo>
                    <a:pt x="2953" y="5490"/>
                    <a:pt x="2691" y="5954"/>
                    <a:pt x="2810" y="6383"/>
                  </a:cubicBezTo>
                  <a:cubicBezTo>
                    <a:pt x="2916" y="6753"/>
                    <a:pt x="3250" y="6986"/>
                    <a:pt x="3604" y="6986"/>
                  </a:cubicBezTo>
                  <a:cubicBezTo>
                    <a:pt x="3729" y="6986"/>
                    <a:pt x="3856" y="6957"/>
                    <a:pt x="3977" y="6895"/>
                  </a:cubicBezTo>
                  <a:cubicBezTo>
                    <a:pt x="4227" y="7014"/>
                    <a:pt x="4489" y="7085"/>
                    <a:pt x="4775" y="7097"/>
                  </a:cubicBezTo>
                  <a:lnTo>
                    <a:pt x="4787" y="7097"/>
                  </a:lnTo>
                  <a:cubicBezTo>
                    <a:pt x="4882" y="7097"/>
                    <a:pt x="4953" y="7026"/>
                    <a:pt x="4953" y="6954"/>
                  </a:cubicBezTo>
                  <a:cubicBezTo>
                    <a:pt x="4953" y="6859"/>
                    <a:pt x="4894" y="6788"/>
                    <a:pt x="4811" y="6776"/>
                  </a:cubicBezTo>
                  <a:cubicBezTo>
                    <a:pt x="4441" y="6740"/>
                    <a:pt x="4096" y="6609"/>
                    <a:pt x="3798" y="6371"/>
                  </a:cubicBezTo>
                  <a:cubicBezTo>
                    <a:pt x="4287" y="6252"/>
                    <a:pt x="4715" y="6121"/>
                    <a:pt x="4989" y="5668"/>
                  </a:cubicBezTo>
                  <a:cubicBezTo>
                    <a:pt x="5049" y="5573"/>
                    <a:pt x="5072" y="5466"/>
                    <a:pt x="5108" y="5359"/>
                  </a:cubicBezTo>
                  <a:cubicBezTo>
                    <a:pt x="5168" y="5156"/>
                    <a:pt x="5192" y="5121"/>
                    <a:pt x="5299" y="4990"/>
                  </a:cubicBezTo>
                  <a:cubicBezTo>
                    <a:pt x="5346" y="4930"/>
                    <a:pt x="5406" y="4883"/>
                    <a:pt x="5465" y="4835"/>
                  </a:cubicBezTo>
                  <a:cubicBezTo>
                    <a:pt x="5616" y="4729"/>
                    <a:pt x="5784" y="4675"/>
                    <a:pt x="5952" y="4675"/>
                  </a:cubicBezTo>
                  <a:close/>
                  <a:moveTo>
                    <a:pt x="643" y="1"/>
                  </a:moveTo>
                  <a:cubicBezTo>
                    <a:pt x="286" y="1"/>
                    <a:pt x="0" y="287"/>
                    <a:pt x="0" y="644"/>
                  </a:cubicBezTo>
                  <a:lnTo>
                    <a:pt x="0" y="4359"/>
                  </a:lnTo>
                  <a:cubicBezTo>
                    <a:pt x="0" y="4561"/>
                    <a:pt x="72" y="4716"/>
                    <a:pt x="215" y="4847"/>
                  </a:cubicBezTo>
                  <a:cubicBezTo>
                    <a:pt x="72" y="4954"/>
                    <a:pt x="0" y="5121"/>
                    <a:pt x="0" y="5323"/>
                  </a:cubicBezTo>
                  <a:lnTo>
                    <a:pt x="0" y="9038"/>
                  </a:lnTo>
                  <a:cubicBezTo>
                    <a:pt x="0" y="9395"/>
                    <a:pt x="286" y="9681"/>
                    <a:pt x="643" y="9681"/>
                  </a:cubicBezTo>
                  <a:lnTo>
                    <a:pt x="10549" y="9681"/>
                  </a:lnTo>
                  <a:cubicBezTo>
                    <a:pt x="10907" y="9681"/>
                    <a:pt x="11192" y="9395"/>
                    <a:pt x="11192" y="9038"/>
                  </a:cubicBezTo>
                  <a:lnTo>
                    <a:pt x="11192" y="5323"/>
                  </a:lnTo>
                  <a:cubicBezTo>
                    <a:pt x="11192" y="5121"/>
                    <a:pt x="11121" y="4966"/>
                    <a:pt x="10990" y="4847"/>
                  </a:cubicBezTo>
                  <a:cubicBezTo>
                    <a:pt x="11121" y="4728"/>
                    <a:pt x="11192" y="4561"/>
                    <a:pt x="11192" y="4359"/>
                  </a:cubicBezTo>
                  <a:lnTo>
                    <a:pt x="11192" y="644"/>
                  </a:lnTo>
                  <a:cubicBezTo>
                    <a:pt x="11192" y="287"/>
                    <a:pt x="10907" y="1"/>
                    <a:pt x="1054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81"/>
            <p:cNvSpPr/>
            <p:nvPr/>
          </p:nvSpPr>
          <p:spPr>
            <a:xfrm>
              <a:off x="3552414" y="3088826"/>
              <a:ext cx="52669" cy="52224"/>
            </a:xfrm>
            <a:custGeom>
              <a:rect b="b" l="l" r="r" t="t"/>
              <a:pathLst>
                <a:path extrusionOk="0" h="1642" w="1656">
                  <a:moveTo>
                    <a:pt x="834" y="1"/>
                  </a:moveTo>
                  <a:cubicBezTo>
                    <a:pt x="369" y="1"/>
                    <a:pt x="0" y="370"/>
                    <a:pt x="0" y="822"/>
                  </a:cubicBezTo>
                  <a:cubicBezTo>
                    <a:pt x="0" y="1292"/>
                    <a:pt x="375" y="1642"/>
                    <a:pt x="827" y="1642"/>
                  </a:cubicBezTo>
                  <a:cubicBezTo>
                    <a:pt x="892" y="1642"/>
                    <a:pt x="958" y="1635"/>
                    <a:pt x="1024" y="1620"/>
                  </a:cubicBezTo>
                  <a:cubicBezTo>
                    <a:pt x="1119" y="1608"/>
                    <a:pt x="1179" y="1513"/>
                    <a:pt x="1143" y="1430"/>
                  </a:cubicBezTo>
                  <a:cubicBezTo>
                    <a:pt x="1133" y="1351"/>
                    <a:pt x="1066" y="1304"/>
                    <a:pt x="996" y="1304"/>
                  </a:cubicBezTo>
                  <a:cubicBezTo>
                    <a:pt x="982" y="1304"/>
                    <a:pt x="967" y="1306"/>
                    <a:pt x="953" y="1311"/>
                  </a:cubicBezTo>
                  <a:cubicBezTo>
                    <a:pt x="915" y="1319"/>
                    <a:pt x="878" y="1323"/>
                    <a:pt x="841" y="1323"/>
                  </a:cubicBezTo>
                  <a:cubicBezTo>
                    <a:pt x="576" y="1323"/>
                    <a:pt x="346" y="1106"/>
                    <a:pt x="346" y="834"/>
                  </a:cubicBezTo>
                  <a:cubicBezTo>
                    <a:pt x="346" y="572"/>
                    <a:pt x="572" y="346"/>
                    <a:pt x="834" y="346"/>
                  </a:cubicBezTo>
                  <a:cubicBezTo>
                    <a:pt x="1179" y="346"/>
                    <a:pt x="1417" y="668"/>
                    <a:pt x="1298" y="1001"/>
                  </a:cubicBezTo>
                  <a:cubicBezTo>
                    <a:pt x="1262" y="1084"/>
                    <a:pt x="1310" y="1180"/>
                    <a:pt x="1405" y="1203"/>
                  </a:cubicBezTo>
                  <a:cubicBezTo>
                    <a:pt x="1424" y="1211"/>
                    <a:pt x="1443" y="1215"/>
                    <a:pt x="1462" y="1215"/>
                  </a:cubicBezTo>
                  <a:cubicBezTo>
                    <a:pt x="1528" y="1215"/>
                    <a:pt x="1589" y="1170"/>
                    <a:pt x="1608" y="1096"/>
                  </a:cubicBezTo>
                  <a:cubicBezTo>
                    <a:pt x="1643" y="1013"/>
                    <a:pt x="1655" y="918"/>
                    <a:pt x="1655" y="834"/>
                  </a:cubicBezTo>
                  <a:cubicBezTo>
                    <a:pt x="1655" y="358"/>
                    <a:pt x="1286" y="1"/>
                    <a:pt x="83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81"/>
            <p:cNvSpPr/>
            <p:nvPr/>
          </p:nvSpPr>
          <p:spPr>
            <a:xfrm>
              <a:off x="3552414" y="3153199"/>
              <a:ext cx="52669" cy="52256"/>
            </a:xfrm>
            <a:custGeom>
              <a:rect b="b" l="l" r="r" t="t"/>
              <a:pathLst>
                <a:path extrusionOk="0" h="1643" w="1656">
                  <a:moveTo>
                    <a:pt x="834" y="1"/>
                  </a:moveTo>
                  <a:cubicBezTo>
                    <a:pt x="369" y="1"/>
                    <a:pt x="0" y="370"/>
                    <a:pt x="0" y="822"/>
                  </a:cubicBezTo>
                  <a:cubicBezTo>
                    <a:pt x="0" y="1292"/>
                    <a:pt x="375" y="1642"/>
                    <a:pt x="827" y="1642"/>
                  </a:cubicBezTo>
                  <a:cubicBezTo>
                    <a:pt x="892" y="1642"/>
                    <a:pt x="958" y="1635"/>
                    <a:pt x="1024" y="1620"/>
                  </a:cubicBezTo>
                  <a:cubicBezTo>
                    <a:pt x="1119" y="1608"/>
                    <a:pt x="1179" y="1513"/>
                    <a:pt x="1143" y="1430"/>
                  </a:cubicBezTo>
                  <a:cubicBezTo>
                    <a:pt x="1133" y="1359"/>
                    <a:pt x="1063" y="1305"/>
                    <a:pt x="991" y="1305"/>
                  </a:cubicBezTo>
                  <a:cubicBezTo>
                    <a:pt x="978" y="1305"/>
                    <a:pt x="965" y="1307"/>
                    <a:pt x="953" y="1311"/>
                  </a:cubicBezTo>
                  <a:cubicBezTo>
                    <a:pt x="915" y="1319"/>
                    <a:pt x="878" y="1323"/>
                    <a:pt x="841" y="1323"/>
                  </a:cubicBezTo>
                  <a:cubicBezTo>
                    <a:pt x="576" y="1323"/>
                    <a:pt x="346" y="1106"/>
                    <a:pt x="346" y="834"/>
                  </a:cubicBezTo>
                  <a:cubicBezTo>
                    <a:pt x="346" y="572"/>
                    <a:pt x="572" y="346"/>
                    <a:pt x="834" y="346"/>
                  </a:cubicBezTo>
                  <a:cubicBezTo>
                    <a:pt x="1179" y="346"/>
                    <a:pt x="1417" y="668"/>
                    <a:pt x="1298" y="1001"/>
                  </a:cubicBezTo>
                  <a:cubicBezTo>
                    <a:pt x="1262" y="1084"/>
                    <a:pt x="1310" y="1180"/>
                    <a:pt x="1405" y="1203"/>
                  </a:cubicBezTo>
                  <a:cubicBezTo>
                    <a:pt x="1424" y="1211"/>
                    <a:pt x="1443" y="1215"/>
                    <a:pt x="1462" y="1215"/>
                  </a:cubicBezTo>
                  <a:cubicBezTo>
                    <a:pt x="1528" y="1215"/>
                    <a:pt x="1589" y="1170"/>
                    <a:pt x="1608" y="1096"/>
                  </a:cubicBezTo>
                  <a:cubicBezTo>
                    <a:pt x="1643" y="1013"/>
                    <a:pt x="1655" y="918"/>
                    <a:pt x="1655" y="834"/>
                  </a:cubicBezTo>
                  <a:cubicBezTo>
                    <a:pt x="1655" y="358"/>
                    <a:pt x="1286" y="1"/>
                    <a:pt x="83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81"/>
            <p:cNvSpPr/>
            <p:nvPr/>
          </p:nvSpPr>
          <p:spPr>
            <a:xfrm>
              <a:off x="3616024" y="3153199"/>
              <a:ext cx="52287" cy="52256"/>
            </a:xfrm>
            <a:custGeom>
              <a:rect b="b" l="l" r="r" t="t"/>
              <a:pathLst>
                <a:path extrusionOk="0" h="1643" w="1644">
                  <a:moveTo>
                    <a:pt x="834" y="1"/>
                  </a:moveTo>
                  <a:cubicBezTo>
                    <a:pt x="370" y="1"/>
                    <a:pt x="1" y="370"/>
                    <a:pt x="1" y="822"/>
                  </a:cubicBezTo>
                  <a:cubicBezTo>
                    <a:pt x="1" y="1292"/>
                    <a:pt x="375" y="1642"/>
                    <a:pt x="828" y="1642"/>
                  </a:cubicBezTo>
                  <a:cubicBezTo>
                    <a:pt x="892" y="1642"/>
                    <a:pt x="958" y="1635"/>
                    <a:pt x="1024" y="1620"/>
                  </a:cubicBezTo>
                  <a:cubicBezTo>
                    <a:pt x="1108" y="1608"/>
                    <a:pt x="1167" y="1513"/>
                    <a:pt x="1144" y="1430"/>
                  </a:cubicBezTo>
                  <a:cubicBezTo>
                    <a:pt x="1123" y="1359"/>
                    <a:pt x="1060" y="1305"/>
                    <a:pt x="991" y="1305"/>
                  </a:cubicBezTo>
                  <a:cubicBezTo>
                    <a:pt x="978" y="1305"/>
                    <a:pt x="966" y="1307"/>
                    <a:pt x="953" y="1311"/>
                  </a:cubicBezTo>
                  <a:cubicBezTo>
                    <a:pt x="914" y="1319"/>
                    <a:pt x="876" y="1323"/>
                    <a:pt x="838" y="1323"/>
                  </a:cubicBezTo>
                  <a:cubicBezTo>
                    <a:pt x="564" y="1323"/>
                    <a:pt x="334" y="1106"/>
                    <a:pt x="334" y="834"/>
                  </a:cubicBezTo>
                  <a:cubicBezTo>
                    <a:pt x="334" y="572"/>
                    <a:pt x="560" y="346"/>
                    <a:pt x="822" y="346"/>
                  </a:cubicBezTo>
                  <a:cubicBezTo>
                    <a:pt x="1167" y="346"/>
                    <a:pt x="1405" y="668"/>
                    <a:pt x="1286" y="1001"/>
                  </a:cubicBezTo>
                  <a:cubicBezTo>
                    <a:pt x="1263" y="1084"/>
                    <a:pt x="1310" y="1180"/>
                    <a:pt x="1394" y="1203"/>
                  </a:cubicBezTo>
                  <a:cubicBezTo>
                    <a:pt x="1415" y="1211"/>
                    <a:pt x="1436" y="1215"/>
                    <a:pt x="1456" y="1215"/>
                  </a:cubicBezTo>
                  <a:cubicBezTo>
                    <a:pt x="1524" y="1215"/>
                    <a:pt x="1580" y="1170"/>
                    <a:pt x="1608" y="1096"/>
                  </a:cubicBezTo>
                  <a:cubicBezTo>
                    <a:pt x="1632" y="1013"/>
                    <a:pt x="1644" y="918"/>
                    <a:pt x="1644" y="834"/>
                  </a:cubicBezTo>
                  <a:cubicBezTo>
                    <a:pt x="1644" y="358"/>
                    <a:pt x="1275" y="1"/>
                    <a:pt x="83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81"/>
            <p:cNvSpPr/>
            <p:nvPr/>
          </p:nvSpPr>
          <p:spPr>
            <a:xfrm>
              <a:off x="3679252" y="3153199"/>
              <a:ext cx="57217" cy="52256"/>
            </a:xfrm>
            <a:custGeom>
              <a:rect b="b" l="l" r="r" t="t"/>
              <a:pathLst>
                <a:path extrusionOk="0" h="1643" w="1799">
                  <a:moveTo>
                    <a:pt x="834" y="1"/>
                  </a:moveTo>
                  <a:cubicBezTo>
                    <a:pt x="370" y="1"/>
                    <a:pt x="1" y="370"/>
                    <a:pt x="1" y="822"/>
                  </a:cubicBezTo>
                  <a:cubicBezTo>
                    <a:pt x="1" y="1292"/>
                    <a:pt x="375" y="1642"/>
                    <a:pt x="828" y="1642"/>
                  </a:cubicBezTo>
                  <a:cubicBezTo>
                    <a:pt x="892" y="1642"/>
                    <a:pt x="958" y="1635"/>
                    <a:pt x="1025" y="1620"/>
                  </a:cubicBezTo>
                  <a:cubicBezTo>
                    <a:pt x="1120" y="1608"/>
                    <a:pt x="1180" y="1513"/>
                    <a:pt x="1144" y="1430"/>
                  </a:cubicBezTo>
                  <a:cubicBezTo>
                    <a:pt x="1134" y="1359"/>
                    <a:pt x="1064" y="1305"/>
                    <a:pt x="992" y="1305"/>
                  </a:cubicBezTo>
                  <a:cubicBezTo>
                    <a:pt x="979" y="1305"/>
                    <a:pt x="966" y="1307"/>
                    <a:pt x="953" y="1311"/>
                  </a:cubicBezTo>
                  <a:cubicBezTo>
                    <a:pt x="916" y="1319"/>
                    <a:pt x="879" y="1323"/>
                    <a:pt x="842" y="1323"/>
                  </a:cubicBezTo>
                  <a:cubicBezTo>
                    <a:pt x="576" y="1323"/>
                    <a:pt x="346" y="1106"/>
                    <a:pt x="346" y="834"/>
                  </a:cubicBezTo>
                  <a:cubicBezTo>
                    <a:pt x="346" y="572"/>
                    <a:pt x="572" y="346"/>
                    <a:pt x="834" y="346"/>
                  </a:cubicBezTo>
                  <a:cubicBezTo>
                    <a:pt x="1180" y="346"/>
                    <a:pt x="1418" y="668"/>
                    <a:pt x="1299" y="1001"/>
                  </a:cubicBezTo>
                  <a:cubicBezTo>
                    <a:pt x="1263" y="1084"/>
                    <a:pt x="1311" y="1180"/>
                    <a:pt x="1406" y="1203"/>
                  </a:cubicBezTo>
                  <a:cubicBezTo>
                    <a:pt x="1425" y="1211"/>
                    <a:pt x="1444" y="1215"/>
                    <a:pt x="1463" y="1215"/>
                  </a:cubicBezTo>
                  <a:cubicBezTo>
                    <a:pt x="1528" y="1215"/>
                    <a:pt x="1590" y="1170"/>
                    <a:pt x="1608" y="1096"/>
                  </a:cubicBezTo>
                  <a:cubicBezTo>
                    <a:pt x="1799" y="549"/>
                    <a:pt x="1406" y="1"/>
                    <a:pt x="83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81"/>
            <p:cNvSpPr/>
            <p:nvPr/>
          </p:nvSpPr>
          <p:spPr>
            <a:xfrm>
              <a:off x="3742894" y="3153199"/>
              <a:ext cx="57185" cy="52256"/>
            </a:xfrm>
            <a:custGeom>
              <a:rect b="b" l="l" r="r" t="t"/>
              <a:pathLst>
                <a:path extrusionOk="0" h="1643" w="1798">
                  <a:moveTo>
                    <a:pt x="834" y="1"/>
                  </a:moveTo>
                  <a:cubicBezTo>
                    <a:pt x="369" y="1"/>
                    <a:pt x="0" y="370"/>
                    <a:pt x="0" y="822"/>
                  </a:cubicBezTo>
                  <a:cubicBezTo>
                    <a:pt x="0" y="1292"/>
                    <a:pt x="374" y="1642"/>
                    <a:pt x="827" y="1642"/>
                  </a:cubicBezTo>
                  <a:cubicBezTo>
                    <a:pt x="892" y="1642"/>
                    <a:pt x="957" y="1635"/>
                    <a:pt x="1024" y="1620"/>
                  </a:cubicBezTo>
                  <a:cubicBezTo>
                    <a:pt x="1107" y="1608"/>
                    <a:pt x="1167" y="1513"/>
                    <a:pt x="1143" y="1430"/>
                  </a:cubicBezTo>
                  <a:cubicBezTo>
                    <a:pt x="1123" y="1359"/>
                    <a:pt x="1060" y="1305"/>
                    <a:pt x="990" y="1305"/>
                  </a:cubicBezTo>
                  <a:cubicBezTo>
                    <a:pt x="978" y="1305"/>
                    <a:pt x="965" y="1307"/>
                    <a:pt x="953" y="1311"/>
                  </a:cubicBezTo>
                  <a:cubicBezTo>
                    <a:pt x="914" y="1319"/>
                    <a:pt x="875" y="1323"/>
                    <a:pt x="837" y="1323"/>
                  </a:cubicBezTo>
                  <a:cubicBezTo>
                    <a:pt x="563" y="1323"/>
                    <a:pt x="334" y="1106"/>
                    <a:pt x="334" y="834"/>
                  </a:cubicBezTo>
                  <a:cubicBezTo>
                    <a:pt x="334" y="572"/>
                    <a:pt x="560" y="346"/>
                    <a:pt x="822" y="346"/>
                  </a:cubicBezTo>
                  <a:cubicBezTo>
                    <a:pt x="1167" y="346"/>
                    <a:pt x="1405" y="668"/>
                    <a:pt x="1286" y="1001"/>
                  </a:cubicBezTo>
                  <a:cubicBezTo>
                    <a:pt x="1262" y="1084"/>
                    <a:pt x="1298" y="1180"/>
                    <a:pt x="1393" y="1203"/>
                  </a:cubicBezTo>
                  <a:cubicBezTo>
                    <a:pt x="1415" y="1211"/>
                    <a:pt x="1435" y="1215"/>
                    <a:pt x="1455" y="1215"/>
                  </a:cubicBezTo>
                  <a:cubicBezTo>
                    <a:pt x="1523" y="1215"/>
                    <a:pt x="1577" y="1170"/>
                    <a:pt x="1596" y="1096"/>
                  </a:cubicBezTo>
                  <a:cubicBezTo>
                    <a:pt x="1798" y="549"/>
                    <a:pt x="1393" y="1"/>
                    <a:pt x="83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81"/>
            <p:cNvSpPr/>
            <p:nvPr/>
          </p:nvSpPr>
          <p:spPr>
            <a:xfrm>
              <a:off x="3806122" y="3088826"/>
              <a:ext cx="57217" cy="52224"/>
            </a:xfrm>
            <a:custGeom>
              <a:rect b="b" l="l" r="r" t="t"/>
              <a:pathLst>
                <a:path extrusionOk="0" h="1642" w="1799">
                  <a:moveTo>
                    <a:pt x="834" y="1"/>
                  </a:moveTo>
                  <a:cubicBezTo>
                    <a:pt x="370" y="1"/>
                    <a:pt x="0" y="370"/>
                    <a:pt x="0" y="822"/>
                  </a:cubicBezTo>
                  <a:cubicBezTo>
                    <a:pt x="0" y="1292"/>
                    <a:pt x="375" y="1642"/>
                    <a:pt x="828" y="1642"/>
                  </a:cubicBezTo>
                  <a:cubicBezTo>
                    <a:pt x="892" y="1642"/>
                    <a:pt x="958" y="1635"/>
                    <a:pt x="1024" y="1620"/>
                  </a:cubicBezTo>
                  <a:cubicBezTo>
                    <a:pt x="1120" y="1608"/>
                    <a:pt x="1179" y="1513"/>
                    <a:pt x="1143" y="1430"/>
                  </a:cubicBezTo>
                  <a:cubicBezTo>
                    <a:pt x="1134" y="1351"/>
                    <a:pt x="1067" y="1304"/>
                    <a:pt x="996" y="1304"/>
                  </a:cubicBezTo>
                  <a:cubicBezTo>
                    <a:pt x="982" y="1304"/>
                    <a:pt x="967" y="1306"/>
                    <a:pt x="953" y="1311"/>
                  </a:cubicBezTo>
                  <a:cubicBezTo>
                    <a:pt x="916" y="1319"/>
                    <a:pt x="878" y="1323"/>
                    <a:pt x="842" y="1323"/>
                  </a:cubicBezTo>
                  <a:cubicBezTo>
                    <a:pt x="576" y="1323"/>
                    <a:pt x="346" y="1106"/>
                    <a:pt x="346" y="834"/>
                  </a:cubicBezTo>
                  <a:cubicBezTo>
                    <a:pt x="346" y="572"/>
                    <a:pt x="560" y="346"/>
                    <a:pt x="834" y="346"/>
                  </a:cubicBezTo>
                  <a:cubicBezTo>
                    <a:pt x="1179" y="346"/>
                    <a:pt x="1417" y="668"/>
                    <a:pt x="1298" y="1001"/>
                  </a:cubicBezTo>
                  <a:cubicBezTo>
                    <a:pt x="1263" y="1084"/>
                    <a:pt x="1310" y="1180"/>
                    <a:pt x="1394" y="1203"/>
                  </a:cubicBezTo>
                  <a:cubicBezTo>
                    <a:pt x="1415" y="1211"/>
                    <a:pt x="1436" y="1215"/>
                    <a:pt x="1457" y="1215"/>
                  </a:cubicBezTo>
                  <a:cubicBezTo>
                    <a:pt x="1528" y="1215"/>
                    <a:pt x="1589" y="1170"/>
                    <a:pt x="1608" y="1096"/>
                  </a:cubicBezTo>
                  <a:cubicBezTo>
                    <a:pt x="1798" y="549"/>
                    <a:pt x="1405" y="1"/>
                    <a:pt x="83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81"/>
            <p:cNvSpPr/>
            <p:nvPr/>
          </p:nvSpPr>
          <p:spPr>
            <a:xfrm>
              <a:off x="3806122" y="3153199"/>
              <a:ext cx="57217" cy="52256"/>
            </a:xfrm>
            <a:custGeom>
              <a:rect b="b" l="l" r="r" t="t"/>
              <a:pathLst>
                <a:path extrusionOk="0" h="1643" w="1799">
                  <a:moveTo>
                    <a:pt x="834" y="1"/>
                  </a:moveTo>
                  <a:cubicBezTo>
                    <a:pt x="370" y="1"/>
                    <a:pt x="0" y="370"/>
                    <a:pt x="0" y="822"/>
                  </a:cubicBezTo>
                  <a:cubicBezTo>
                    <a:pt x="0" y="1292"/>
                    <a:pt x="375" y="1642"/>
                    <a:pt x="828" y="1642"/>
                  </a:cubicBezTo>
                  <a:cubicBezTo>
                    <a:pt x="892" y="1642"/>
                    <a:pt x="958" y="1635"/>
                    <a:pt x="1024" y="1620"/>
                  </a:cubicBezTo>
                  <a:cubicBezTo>
                    <a:pt x="1120" y="1608"/>
                    <a:pt x="1179" y="1513"/>
                    <a:pt x="1143" y="1430"/>
                  </a:cubicBezTo>
                  <a:cubicBezTo>
                    <a:pt x="1133" y="1359"/>
                    <a:pt x="1063" y="1305"/>
                    <a:pt x="991" y="1305"/>
                  </a:cubicBezTo>
                  <a:cubicBezTo>
                    <a:pt x="978" y="1305"/>
                    <a:pt x="966" y="1307"/>
                    <a:pt x="953" y="1311"/>
                  </a:cubicBezTo>
                  <a:cubicBezTo>
                    <a:pt x="916" y="1319"/>
                    <a:pt x="878" y="1323"/>
                    <a:pt x="842" y="1323"/>
                  </a:cubicBezTo>
                  <a:cubicBezTo>
                    <a:pt x="576" y="1323"/>
                    <a:pt x="346" y="1106"/>
                    <a:pt x="346" y="834"/>
                  </a:cubicBezTo>
                  <a:cubicBezTo>
                    <a:pt x="346" y="572"/>
                    <a:pt x="560" y="346"/>
                    <a:pt x="834" y="346"/>
                  </a:cubicBezTo>
                  <a:cubicBezTo>
                    <a:pt x="1179" y="346"/>
                    <a:pt x="1417" y="668"/>
                    <a:pt x="1298" y="1001"/>
                  </a:cubicBezTo>
                  <a:cubicBezTo>
                    <a:pt x="1263" y="1084"/>
                    <a:pt x="1310" y="1180"/>
                    <a:pt x="1394" y="1203"/>
                  </a:cubicBezTo>
                  <a:cubicBezTo>
                    <a:pt x="1415" y="1211"/>
                    <a:pt x="1436" y="1215"/>
                    <a:pt x="1457" y="1215"/>
                  </a:cubicBezTo>
                  <a:cubicBezTo>
                    <a:pt x="1528" y="1215"/>
                    <a:pt x="1589" y="1170"/>
                    <a:pt x="1608" y="1096"/>
                  </a:cubicBezTo>
                  <a:cubicBezTo>
                    <a:pt x="1798" y="549"/>
                    <a:pt x="1405" y="1"/>
                    <a:pt x="83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81"/>
            <p:cNvSpPr/>
            <p:nvPr/>
          </p:nvSpPr>
          <p:spPr>
            <a:xfrm>
              <a:off x="3549742" y="2940392"/>
              <a:ext cx="107215" cy="72420"/>
            </a:xfrm>
            <a:custGeom>
              <a:rect b="b" l="l" r="r" t="t"/>
              <a:pathLst>
                <a:path extrusionOk="0" h="2277" w="3371">
                  <a:moveTo>
                    <a:pt x="1573" y="1"/>
                  </a:moveTo>
                  <a:cubicBezTo>
                    <a:pt x="1311" y="1"/>
                    <a:pt x="1084" y="215"/>
                    <a:pt x="1084" y="489"/>
                  </a:cubicBezTo>
                  <a:lnTo>
                    <a:pt x="1084" y="548"/>
                  </a:lnTo>
                  <a:cubicBezTo>
                    <a:pt x="1084" y="608"/>
                    <a:pt x="1037" y="644"/>
                    <a:pt x="977" y="644"/>
                  </a:cubicBezTo>
                  <a:cubicBezTo>
                    <a:pt x="715" y="644"/>
                    <a:pt x="489" y="870"/>
                    <a:pt x="489" y="1144"/>
                  </a:cubicBezTo>
                  <a:cubicBezTo>
                    <a:pt x="489" y="1167"/>
                    <a:pt x="489" y="1203"/>
                    <a:pt x="501" y="1227"/>
                  </a:cubicBezTo>
                  <a:cubicBezTo>
                    <a:pt x="501" y="1227"/>
                    <a:pt x="501" y="1239"/>
                    <a:pt x="489" y="1239"/>
                  </a:cubicBezTo>
                  <a:cubicBezTo>
                    <a:pt x="215" y="1239"/>
                    <a:pt x="1" y="1465"/>
                    <a:pt x="1" y="1739"/>
                  </a:cubicBezTo>
                  <a:lnTo>
                    <a:pt x="1" y="1775"/>
                  </a:lnTo>
                  <a:cubicBezTo>
                    <a:pt x="1" y="2013"/>
                    <a:pt x="180" y="2227"/>
                    <a:pt x="418" y="2275"/>
                  </a:cubicBezTo>
                  <a:cubicBezTo>
                    <a:pt x="425" y="2276"/>
                    <a:pt x="432" y="2276"/>
                    <a:pt x="439" y="2276"/>
                  </a:cubicBezTo>
                  <a:cubicBezTo>
                    <a:pt x="517" y="2276"/>
                    <a:pt x="597" y="2219"/>
                    <a:pt x="608" y="2132"/>
                  </a:cubicBezTo>
                  <a:cubicBezTo>
                    <a:pt x="620" y="2048"/>
                    <a:pt x="561" y="1953"/>
                    <a:pt x="477" y="1941"/>
                  </a:cubicBezTo>
                  <a:cubicBezTo>
                    <a:pt x="394" y="1929"/>
                    <a:pt x="334" y="1870"/>
                    <a:pt x="334" y="1775"/>
                  </a:cubicBezTo>
                  <a:lnTo>
                    <a:pt x="334" y="1727"/>
                  </a:lnTo>
                  <a:cubicBezTo>
                    <a:pt x="334" y="1632"/>
                    <a:pt x="418" y="1560"/>
                    <a:pt x="501" y="1560"/>
                  </a:cubicBezTo>
                  <a:cubicBezTo>
                    <a:pt x="715" y="1560"/>
                    <a:pt x="894" y="1370"/>
                    <a:pt x="846" y="1144"/>
                  </a:cubicBezTo>
                  <a:cubicBezTo>
                    <a:pt x="822" y="1036"/>
                    <a:pt x="906" y="953"/>
                    <a:pt x="1013" y="953"/>
                  </a:cubicBezTo>
                  <a:cubicBezTo>
                    <a:pt x="1263" y="953"/>
                    <a:pt x="1465" y="739"/>
                    <a:pt x="1454" y="489"/>
                  </a:cubicBezTo>
                  <a:cubicBezTo>
                    <a:pt x="1442" y="370"/>
                    <a:pt x="1525" y="298"/>
                    <a:pt x="1620" y="298"/>
                  </a:cubicBezTo>
                  <a:lnTo>
                    <a:pt x="2382" y="298"/>
                  </a:lnTo>
                  <a:cubicBezTo>
                    <a:pt x="2466" y="298"/>
                    <a:pt x="2537" y="370"/>
                    <a:pt x="2537" y="453"/>
                  </a:cubicBezTo>
                  <a:lnTo>
                    <a:pt x="2537" y="489"/>
                  </a:lnTo>
                  <a:cubicBezTo>
                    <a:pt x="2537" y="513"/>
                    <a:pt x="2525" y="548"/>
                    <a:pt x="2525" y="608"/>
                  </a:cubicBezTo>
                  <a:cubicBezTo>
                    <a:pt x="2525" y="798"/>
                    <a:pt x="2692" y="965"/>
                    <a:pt x="2882" y="965"/>
                  </a:cubicBezTo>
                  <a:cubicBezTo>
                    <a:pt x="2978" y="965"/>
                    <a:pt x="3049" y="1036"/>
                    <a:pt x="3049" y="1132"/>
                  </a:cubicBezTo>
                  <a:cubicBezTo>
                    <a:pt x="3049" y="1215"/>
                    <a:pt x="2978" y="1286"/>
                    <a:pt x="2882" y="1286"/>
                  </a:cubicBezTo>
                  <a:lnTo>
                    <a:pt x="2275" y="1286"/>
                  </a:lnTo>
                  <a:cubicBezTo>
                    <a:pt x="2037" y="1286"/>
                    <a:pt x="1846" y="1489"/>
                    <a:pt x="1846" y="1727"/>
                  </a:cubicBezTo>
                  <a:lnTo>
                    <a:pt x="1846" y="1787"/>
                  </a:lnTo>
                  <a:cubicBezTo>
                    <a:pt x="1846" y="1870"/>
                    <a:pt x="1763" y="1941"/>
                    <a:pt x="1680" y="1941"/>
                  </a:cubicBezTo>
                  <a:lnTo>
                    <a:pt x="1120" y="1941"/>
                  </a:lnTo>
                  <a:cubicBezTo>
                    <a:pt x="1037" y="1941"/>
                    <a:pt x="965" y="2025"/>
                    <a:pt x="965" y="2108"/>
                  </a:cubicBezTo>
                  <a:cubicBezTo>
                    <a:pt x="965" y="2203"/>
                    <a:pt x="1037" y="2275"/>
                    <a:pt x="1120" y="2275"/>
                  </a:cubicBezTo>
                  <a:lnTo>
                    <a:pt x="1680" y="2275"/>
                  </a:lnTo>
                  <a:cubicBezTo>
                    <a:pt x="1942" y="2275"/>
                    <a:pt x="2168" y="2048"/>
                    <a:pt x="2168" y="1787"/>
                  </a:cubicBezTo>
                  <a:lnTo>
                    <a:pt x="2168" y="1727"/>
                  </a:lnTo>
                  <a:cubicBezTo>
                    <a:pt x="2168" y="1667"/>
                    <a:pt x="2216" y="1620"/>
                    <a:pt x="2275" y="1620"/>
                  </a:cubicBezTo>
                  <a:lnTo>
                    <a:pt x="2882" y="1620"/>
                  </a:lnTo>
                  <a:cubicBezTo>
                    <a:pt x="3156" y="1620"/>
                    <a:pt x="3370" y="1394"/>
                    <a:pt x="3370" y="1132"/>
                  </a:cubicBezTo>
                  <a:cubicBezTo>
                    <a:pt x="3311" y="858"/>
                    <a:pt x="3097" y="632"/>
                    <a:pt x="2823" y="632"/>
                  </a:cubicBezTo>
                  <a:cubicBezTo>
                    <a:pt x="2811" y="632"/>
                    <a:pt x="2799" y="620"/>
                    <a:pt x="2811" y="620"/>
                  </a:cubicBezTo>
                  <a:cubicBezTo>
                    <a:pt x="2882" y="298"/>
                    <a:pt x="2644" y="1"/>
                    <a:pt x="233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81"/>
            <p:cNvSpPr/>
            <p:nvPr/>
          </p:nvSpPr>
          <p:spPr>
            <a:xfrm>
              <a:off x="3630050" y="2983551"/>
              <a:ext cx="93539" cy="73120"/>
            </a:xfrm>
            <a:custGeom>
              <a:rect b="b" l="l" r="r" t="t"/>
              <a:pathLst>
                <a:path extrusionOk="0" h="2299" w="2941">
                  <a:moveTo>
                    <a:pt x="1703" y="1"/>
                  </a:moveTo>
                  <a:cubicBezTo>
                    <a:pt x="1429" y="1"/>
                    <a:pt x="1203" y="227"/>
                    <a:pt x="1203" y="501"/>
                  </a:cubicBezTo>
                  <a:lnTo>
                    <a:pt x="1203" y="561"/>
                  </a:lnTo>
                  <a:cubicBezTo>
                    <a:pt x="1203" y="620"/>
                    <a:pt x="1167" y="656"/>
                    <a:pt x="1107" y="656"/>
                  </a:cubicBezTo>
                  <a:lnTo>
                    <a:pt x="488" y="656"/>
                  </a:lnTo>
                  <a:cubicBezTo>
                    <a:pt x="226" y="656"/>
                    <a:pt x="0" y="882"/>
                    <a:pt x="0" y="1156"/>
                  </a:cubicBezTo>
                  <a:cubicBezTo>
                    <a:pt x="0" y="1418"/>
                    <a:pt x="226" y="1644"/>
                    <a:pt x="488" y="1644"/>
                  </a:cubicBezTo>
                  <a:cubicBezTo>
                    <a:pt x="512" y="1644"/>
                    <a:pt x="512" y="1656"/>
                    <a:pt x="512" y="1656"/>
                  </a:cubicBezTo>
                  <a:cubicBezTo>
                    <a:pt x="512" y="1656"/>
                    <a:pt x="488" y="1704"/>
                    <a:pt x="488" y="1775"/>
                  </a:cubicBezTo>
                  <a:lnTo>
                    <a:pt x="488" y="1811"/>
                  </a:lnTo>
                  <a:cubicBezTo>
                    <a:pt x="488" y="2073"/>
                    <a:pt x="714" y="2299"/>
                    <a:pt x="988" y="2299"/>
                  </a:cubicBezTo>
                  <a:lnTo>
                    <a:pt x="1322" y="2299"/>
                  </a:lnTo>
                  <a:cubicBezTo>
                    <a:pt x="1596" y="2299"/>
                    <a:pt x="1834" y="2085"/>
                    <a:pt x="1822" y="1751"/>
                  </a:cubicBezTo>
                  <a:cubicBezTo>
                    <a:pt x="1822" y="1692"/>
                    <a:pt x="1857" y="1644"/>
                    <a:pt x="1917" y="1644"/>
                  </a:cubicBezTo>
                  <a:cubicBezTo>
                    <a:pt x="2238" y="1644"/>
                    <a:pt x="2453" y="1358"/>
                    <a:pt x="2417" y="1061"/>
                  </a:cubicBezTo>
                  <a:cubicBezTo>
                    <a:pt x="2417" y="1049"/>
                    <a:pt x="2417" y="1037"/>
                    <a:pt x="2429" y="1037"/>
                  </a:cubicBezTo>
                  <a:cubicBezTo>
                    <a:pt x="2691" y="1037"/>
                    <a:pt x="2917" y="811"/>
                    <a:pt x="2917" y="537"/>
                  </a:cubicBezTo>
                  <a:lnTo>
                    <a:pt x="2917" y="501"/>
                  </a:lnTo>
                  <a:cubicBezTo>
                    <a:pt x="2941" y="201"/>
                    <a:pt x="2687" y="16"/>
                    <a:pt x="2503" y="16"/>
                  </a:cubicBezTo>
                  <a:cubicBezTo>
                    <a:pt x="2409" y="16"/>
                    <a:pt x="2334" y="63"/>
                    <a:pt x="2322" y="168"/>
                  </a:cubicBezTo>
                  <a:cubicBezTo>
                    <a:pt x="2310" y="263"/>
                    <a:pt x="2381" y="346"/>
                    <a:pt x="2477" y="346"/>
                  </a:cubicBezTo>
                  <a:cubicBezTo>
                    <a:pt x="2548" y="346"/>
                    <a:pt x="2619" y="430"/>
                    <a:pt x="2619" y="513"/>
                  </a:cubicBezTo>
                  <a:lnTo>
                    <a:pt x="2619" y="561"/>
                  </a:lnTo>
                  <a:cubicBezTo>
                    <a:pt x="2619" y="644"/>
                    <a:pt x="2548" y="727"/>
                    <a:pt x="2453" y="727"/>
                  </a:cubicBezTo>
                  <a:cubicBezTo>
                    <a:pt x="2250" y="727"/>
                    <a:pt x="2072" y="918"/>
                    <a:pt x="2119" y="1144"/>
                  </a:cubicBezTo>
                  <a:cubicBezTo>
                    <a:pt x="2131" y="1239"/>
                    <a:pt x="2060" y="1334"/>
                    <a:pt x="1953" y="1334"/>
                  </a:cubicBezTo>
                  <a:cubicBezTo>
                    <a:pt x="1703" y="1334"/>
                    <a:pt x="1488" y="1537"/>
                    <a:pt x="1500" y="1799"/>
                  </a:cubicBezTo>
                  <a:cubicBezTo>
                    <a:pt x="1524" y="1918"/>
                    <a:pt x="1429" y="1989"/>
                    <a:pt x="1345" y="1989"/>
                  </a:cubicBezTo>
                  <a:lnTo>
                    <a:pt x="1000" y="1989"/>
                  </a:lnTo>
                  <a:cubicBezTo>
                    <a:pt x="905" y="1989"/>
                    <a:pt x="834" y="1918"/>
                    <a:pt x="834" y="1823"/>
                  </a:cubicBezTo>
                  <a:lnTo>
                    <a:pt x="834" y="1787"/>
                  </a:lnTo>
                  <a:cubicBezTo>
                    <a:pt x="834" y="1751"/>
                    <a:pt x="845" y="1727"/>
                    <a:pt x="845" y="1668"/>
                  </a:cubicBezTo>
                  <a:cubicBezTo>
                    <a:pt x="845" y="1477"/>
                    <a:pt x="691" y="1323"/>
                    <a:pt x="488" y="1323"/>
                  </a:cubicBezTo>
                  <a:cubicBezTo>
                    <a:pt x="405" y="1323"/>
                    <a:pt x="333" y="1239"/>
                    <a:pt x="333" y="1156"/>
                  </a:cubicBezTo>
                  <a:cubicBezTo>
                    <a:pt x="333" y="1061"/>
                    <a:pt x="405" y="989"/>
                    <a:pt x="488" y="989"/>
                  </a:cubicBezTo>
                  <a:lnTo>
                    <a:pt x="1107" y="989"/>
                  </a:lnTo>
                  <a:cubicBezTo>
                    <a:pt x="1345" y="989"/>
                    <a:pt x="1536" y="799"/>
                    <a:pt x="1536" y="561"/>
                  </a:cubicBezTo>
                  <a:lnTo>
                    <a:pt x="1536" y="501"/>
                  </a:lnTo>
                  <a:cubicBezTo>
                    <a:pt x="1536" y="406"/>
                    <a:pt x="1607" y="334"/>
                    <a:pt x="1703" y="334"/>
                  </a:cubicBezTo>
                  <a:lnTo>
                    <a:pt x="1798" y="334"/>
                  </a:lnTo>
                  <a:cubicBezTo>
                    <a:pt x="1893" y="334"/>
                    <a:pt x="1965" y="263"/>
                    <a:pt x="1965" y="168"/>
                  </a:cubicBezTo>
                  <a:cubicBezTo>
                    <a:pt x="1965" y="84"/>
                    <a:pt x="1893" y="1"/>
                    <a:pt x="179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1" name="Google Shape;1091;p81"/>
          <p:cNvGrpSpPr/>
          <p:nvPr/>
        </p:nvGrpSpPr>
        <p:grpSpPr>
          <a:xfrm>
            <a:off x="3683264" y="2121843"/>
            <a:ext cx="357520" cy="357488"/>
            <a:chOff x="1305327" y="2894211"/>
            <a:chExt cx="357520" cy="357488"/>
          </a:xfrm>
        </p:grpSpPr>
        <p:sp>
          <p:nvSpPr>
            <p:cNvPr id="1092" name="Google Shape;1092;p81"/>
            <p:cNvSpPr/>
            <p:nvPr/>
          </p:nvSpPr>
          <p:spPr>
            <a:xfrm>
              <a:off x="1305709" y="2975600"/>
              <a:ext cx="281379" cy="275336"/>
            </a:xfrm>
            <a:custGeom>
              <a:rect b="b" l="l" r="r" t="t"/>
              <a:pathLst>
                <a:path extrusionOk="0" h="8657" w="8847">
                  <a:moveTo>
                    <a:pt x="167" y="1"/>
                  </a:moveTo>
                  <a:cubicBezTo>
                    <a:pt x="84" y="1"/>
                    <a:pt x="1" y="84"/>
                    <a:pt x="1" y="168"/>
                  </a:cubicBezTo>
                  <a:lnTo>
                    <a:pt x="1" y="8085"/>
                  </a:lnTo>
                  <a:cubicBezTo>
                    <a:pt x="1" y="8395"/>
                    <a:pt x="262" y="8657"/>
                    <a:pt x="572" y="8657"/>
                  </a:cubicBezTo>
                  <a:lnTo>
                    <a:pt x="8680" y="8657"/>
                  </a:lnTo>
                  <a:cubicBezTo>
                    <a:pt x="8775" y="8657"/>
                    <a:pt x="8847" y="8573"/>
                    <a:pt x="8847" y="8490"/>
                  </a:cubicBezTo>
                  <a:cubicBezTo>
                    <a:pt x="8835" y="8395"/>
                    <a:pt x="8764" y="8323"/>
                    <a:pt x="8668" y="8323"/>
                  </a:cubicBezTo>
                  <a:lnTo>
                    <a:pt x="560" y="8323"/>
                  </a:lnTo>
                  <a:cubicBezTo>
                    <a:pt x="429" y="8323"/>
                    <a:pt x="334" y="8216"/>
                    <a:pt x="334" y="8097"/>
                  </a:cubicBezTo>
                  <a:lnTo>
                    <a:pt x="334" y="168"/>
                  </a:lnTo>
                  <a:cubicBezTo>
                    <a:pt x="334" y="84"/>
                    <a:pt x="262" y="1"/>
                    <a:pt x="1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81"/>
            <p:cNvSpPr/>
            <p:nvPr/>
          </p:nvSpPr>
          <p:spPr>
            <a:xfrm>
              <a:off x="1305327" y="2894211"/>
              <a:ext cx="357520" cy="357488"/>
            </a:xfrm>
            <a:custGeom>
              <a:rect b="b" l="l" r="r" t="t"/>
              <a:pathLst>
                <a:path extrusionOk="0" h="11240" w="11241">
                  <a:moveTo>
                    <a:pt x="572" y="0"/>
                  </a:moveTo>
                  <a:cubicBezTo>
                    <a:pt x="251" y="0"/>
                    <a:pt x="1" y="262"/>
                    <a:pt x="1" y="572"/>
                  </a:cubicBezTo>
                  <a:lnTo>
                    <a:pt x="1" y="2060"/>
                  </a:lnTo>
                  <a:cubicBezTo>
                    <a:pt x="1" y="2143"/>
                    <a:pt x="72" y="2215"/>
                    <a:pt x="167" y="2215"/>
                  </a:cubicBezTo>
                  <a:cubicBezTo>
                    <a:pt x="263" y="2215"/>
                    <a:pt x="334" y="2143"/>
                    <a:pt x="334" y="2060"/>
                  </a:cubicBezTo>
                  <a:lnTo>
                    <a:pt x="334" y="572"/>
                  </a:lnTo>
                  <a:cubicBezTo>
                    <a:pt x="334" y="417"/>
                    <a:pt x="453" y="333"/>
                    <a:pt x="572" y="333"/>
                  </a:cubicBezTo>
                  <a:cubicBezTo>
                    <a:pt x="620" y="333"/>
                    <a:pt x="679" y="345"/>
                    <a:pt x="739" y="405"/>
                  </a:cubicBezTo>
                  <a:lnTo>
                    <a:pt x="1048" y="714"/>
                  </a:lnTo>
                  <a:lnTo>
                    <a:pt x="596" y="1167"/>
                  </a:lnTo>
                  <a:cubicBezTo>
                    <a:pt x="501" y="1262"/>
                    <a:pt x="572" y="1441"/>
                    <a:pt x="715" y="1441"/>
                  </a:cubicBezTo>
                  <a:cubicBezTo>
                    <a:pt x="834" y="1441"/>
                    <a:pt x="858" y="1357"/>
                    <a:pt x="1286" y="953"/>
                  </a:cubicBezTo>
                  <a:lnTo>
                    <a:pt x="1822" y="1488"/>
                  </a:lnTo>
                  <a:lnTo>
                    <a:pt x="1644" y="1667"/>
                  </a:lnTo>
                  <a:cubicBezTo>
                    <a:pt x="1584" y="1726"/>
                    <a:pt x="1584" y="1834"/>
                    <a:pt x="1644" y="1905"/>
                  </a:cubicBezTo>
                  <a:cubicBezTo>
                    <a:pt x="1673" y="1935"/>
                    <a:pt x="1715" y="1950"/>
                    <a:pt x="1758" y="1950"/>
                  </a:cubicBezTo>
                  <a:cubicBezTo>
                    <a:pt x="1801" y="1950"/>
                    <a:pt x="1846" y="1935"/>
                    <a:pt x="1882" y="1905"/>
                  </a:cubicBezTo>
                  <a:lnTo>
                    <a:pt x="2060" y="1726"/>
                  </a:lnTo>
                  <a:lnTo>
                    <a:pt x="2596" y="2262"/>
                  </a:lnTo>
                  <a:lnTo>
                    <a:pt x="2144" y="2715"/>
                  </a:lnTo>
                  <a:cubicBezTo>
                    <a:pt x="2084" y="2774"/>
                    <a:pt x="2084" y="2881"/>
                    <a:pt x="2144" y="2953"/>
                  </a:cubicBezTo>
                  <a:cubicBezTo>
                    <a:pt x="2173" y="2983"/>
                    <a:pt x="2215" y="2997"/>
                    <a:pt x="2258" y="2997"/>
                  </a:cubicBezTo>
                  <a:cubicBezTo>
                    <a:pt x="2301" y="2997"/>
                    <a:pt x="2346" y="2983"/>
                    <a:pt x="2382" y="2953"/>
                  </a:cubicBezTo>
                  <a:lnTo>
                    <a:pt x="2834" y="2500"/>
                  </a:lnTo>
                  <a:lnTo>
                    <a:pt x="3370" y="3036"/>
                  </a:lnTo>
                  <a:lnTo>
                    <a:pt x="3191" y="3215"/>
                  </a:lnTo>
                  <a:cubicBezTo>
                    <a:pt x="3132" y="3274"/>
                    <a:pt x="3132" y="3381"/>
                    <a:pt x="3191" y="3453"/>
                  </a:cubicBezTo>
                  <a:cubicBezTo>
                    <a:pt x="3221" y="3483"/>
                    <a:pt x="3263" y="3498"/>
                    <a:pt x="3306" y="3498"/>
                  </a:cubicBezTo>
                  <a:cubicBezTo>
                    <a:pt x="3349" y="3498"/>
                    <a:pt x="3394" y="3483"/>
                    <a:pt x="3430" y="3453"/>
                  </a:cubicBezTo>
                  <a:lnTo>
                    <a:pt x="3608" y="3274"/>
                  </a:lnTo>
                  <a:lnTo>
                    <a:pt x="4144" y="3810"/>
                  </a:lnTo>
                  <a:lnTo>
                    <a:pt x="3692" y="4262"/>
                  </a:lnTo>
                  <a:cubicBezTo>
                    <a:pt x="3632" y="4322"/>
                    <a:pt x="3632" y="4429"/>
                    <a:pt x="3692" y="4501"/>
                  </a:cubicBezTo>
                  <a:cubicBezTo>
                    <a:pt x="3721" y="4530"/>
                    <a:pt x="3763" y="4545"/>
                    <a:pt x="3806" y="4545"/>
                  </a:cubicBezTo>
                  <a:cubicBezTo>
                    <a:pt x="3849" y="4545"/>
                    <a:pt x="3894" y="4530"/>
                    <a:pt x="3930" y="4501"/>
                  </a:cubicBezTo>
                  <a:lnTo>
                    <a:pt x="4382" y="4048"/>
                  </a:lnTo>
                  <a:lnTo>
                    <a:pt x="4918" y="4584"/>
                  </a:lnTo>
                  <a:lnTo>
                    <a:pt x="4739" y="4763"/>
                  </a:lnTo>
                  <a:cubicBezTo>
                    <a:pt x="4680" y="4822"/>
                    <a:pt x="4680" y="4929"/>
                    <a:pt x="4739" y="5001"/>
                  </a:cubicBezTo>
                  <a:cubicBezTo>
                    <a:pt x="4769" y="5030"/>
                    <a:pt x="4811" y="5045"/>
                    <a:pt x="4854" y="5045"/>
                  </a:cubicBezTo>
                  <a:cubicBezTo>
                    <a:pt x="4897" y="5045"/>
                    <a:pt x="4942" y="5030"/>
                    <a:pt x="4977" y="5001"/>
                  </a:cubicBezTo>
                  <a:lnTo>
                    <a:pt x="5156" y="4822"/>
                  </a:lnTo>
                  <a:lnTo>
                    <a:pt x="5692" y="5358"/>
                  </a:lnTo>
                  <a:lnTo>
                    <a:pt x="5239" y="5810"/>
                  </a:lnTo>
                  <a:cubicBezTo>
                    <a:pt x="5180" y="5870"/>
                    <a:pt x="5180" y="5977"/>
                    <a:pt x="5239" y="6048"/>
                  </a:cubicBezTo>
                  <a:cubicBezTo>
                    <a:pt x="5269" y="6078"/>
                    <a:pt x="5311" y="6093"/>
                    <a:pt x="5354" y="6093"/>
                  </a:cubicBezTo>
                  <a:cubicBezTo>
                    <a:pt x="5397" y="6093"/>
                    <a:pt x="5442" y="6078"/>
                    <a:pt x="5477" y="6048"/>
                  </a:cubicBezTo>
                  <a:lnTo>
                    <a:pt x="5930" y="5596"/>
                  </a:lnTo>
                  <a:lnTo>
                    <a:pt x="6466" y="6132"/>
                  </a:lnTo>
                  <a:lnTo>
                    <a:pt x="6287" y="6310"/>
                  </a:lnTo>
                  <a:cubicBezTo>
                    <a:pt x="6228" y="6370"/>
                    <a:pt x="6228" y="6477"/>
                    <a:pt x="6287" y="6548"/>
                  </a:cubicBezTo>
                  <a:cubicBezTo>
                    <a:pt x="6317" y="6578"/>
                    <a:pt x="6359" y="6593"/>
                    <a:pt x="6402" y="6593"/>
                  </a:cubicBezTo>
                  <a:cubicBezTo>
                    <a:pt x="6445" y="6593"/>
                    <a:pt x="6490" y="6578"/>
                    <a:pt x="6525" y="6548"/>
                  </a:cubicBezTo>
                  <a:lnTo>
                    <a:pt x="6704" y="6370"/>
                  </a:lnTo>
                  <a:lnTo>
                    <a:pt x="7240" y="6906"/>
                  </a:lnTo>
                  <a:lnTo>
                    <a:pt x="6787" y="7358"/>
                  </a:lnTo>
                  <a:cubicBezTo>
                    <a:pt x="6728" y="7418"/>
                    <a:pt x="6728" y="7525"/>
                    <a:pt x="6787" y="7596"/>
                  </a:cubicBezTo>
                  <a:cubicBezTo>
                    <a:pt x="6817" y="7626"/>
                    <a:pt x="6859" y="7641"/>
                    <a:pt x="6902" y="7641"/>
                  </a:cubicBezTo>
                  <a:cubicBezTo>
                    <a:pt x="6945" y="7641"/>
                    <a:pt x="6990" y="7626"/>
                    <a:pt x="7025" y="7596"/>
                  </a:cubicBezTo>
                  <a:lnTo>
                    <a:pt x="7478" y="7144"/>
                  </a:lnTo>
                  <a:lnTo>
                    <a:pt x="8014" y="7680"/>
                  </a:lnTo>
                  <a:lnTo>
                    <a:pt x="7763" y="7787"/>
                  </a:lnTo>
                  <a:cubicBezTo>
                    <a:pt x="7704" y="7846"/>
                    <a:pt x="7704" y="7953"/>
                    <a:pt x="7763" y="8025"/>
                  </a:cubicBezTo>
                  <a:cubicBezTo>
                    <a:pt x="7787" y="8055"/>
                    <a:pt x="7826" y="8069"/>
                    <a:pt x="7869" y="8069"/>
                  </a:cubicBezTo>
                  <a:cubicBezTo>
                    <a:pt x="7912" y="8069"/>
                    <a:pt x="7960" y="8055"/>
                    <a:pt x="8002" y="8025"/>
                  </a:cubicBezTo>
                  <a:lnTo>
                    <a:pt x="8180" y="7846"/>
                  </a:lnTo>
                  <a:lnTo>
                    <a:pt x="8716" y="8382"/>
                  </a:lnTo>
                  <a:lnTo>
                    <a:pt x="8264" y="8834"/>
                  </a:lnTo>
                  <a:cubicBezTo>
                    <a:pt x="8204" y="8894"/>
                    <a:pt x="8204" y="8989"/>
                    <a:pt x="8264" y="9073"/>
                  </a:cubicBezTo>
                  <a:cubicBezTo>
                    <a:pt x="8293" y="9102"/>
                    <a:pt x="8335" y="9117"/>
                    <a:pt x="8378" y="9117"/>
                  </a:cubicBezTo>
                  <a:cubicBezTo>
                    <a:pt x="8421" y="9117"/>
                    <a:pt x="8466" y="9102"/>
                    <a:pt x="8502" y="9073"/>
                  </a:cubicBezTo>
                  <a:lnTo>
                    <a:pt x="8954" y="8620"/>
                  </a:lnTo>
                  <a:lnTo>
                    <a:pt x="9490" y="9156"/>
                  </a:lnTo>
                  <a:lnTo>
                    <a:pt x="9311" y="9335"/>
                  </a:lnTo>
                  <a:cubicBezTo>
                    <a:pt x="9252" y="9394"/>
                    <a:pt x="9252" y="9501"/>
                    <a:pt x="9311" y="9573"/>
                  </a:cubicBezTo>
                  <a:cubicBezTo>
                    <a:pt x="9335" y="9608"/>
                    <a:pt x="9383" y="9620"/>
                    <a:pt x="9430" y="9620"/>
                  </a:cubicBezTo>
                  <a:cubicBezTo>
                    <a:pt x="9466" y="9620"/>
                    <a:pt x="9514" y="9608"/>
                    <a:pt x="9549" y="9573"/>
                  </a:cubicBezTo>
                  <a:lnTo>
                    <a:pt x="9728" y="9394"/>
                  </a:lnTo>
                  <a:lnTo>
                    <a:pt x="10264" y="9930"/>
                  </a:lnTo>
                  <a:lnTo>
                    <a:pt x="9811" y="10382"/>
                  </a:lnTo>
                  <a:cubicBezTo>
                    <a:pt x="9752" y="10442"/>
                    <a:pt x="9752" y="10537"/>
                    <a:pt x="9811" y="10620"/>
                  </a:cubicBezTo>
                  <a:cubicBezTo>
                    <a:pt x="9847" y="10644"/>
                    <a:pt x="9883" y="10656"/>
                    <a:pt x="9930" y="10656"/>
                  </a:cubicBezTo>
                  <a:cubicBezTo>
                    <a:pt x="9978" y="10656"/>
                    <a:pt x="10026" y="10644"/>
                    <a:pt x="10049" y="10620"/>
                  </a:cubicBezTo>
                  <a:lnTo>
                    <a:pt x="10502" y="10168"/>
                  </a:lnTo>
                  <a:lnTo>
                    <a:pt x="10835" y="10513"/>
                  </a:lnTo>
                  <a:cubicBezTo>
                    <a:pt x="10895" y="10573"/>
                    <a:pt x="10919" y="10632"/>
                    <a:pt x="10919" y="10680"/>
                  </a:cubicBezTo>
                  <a:cubicBezTo>
                    <a:pt x="10919" y="10799"/>
                    <a:pt x="10823" y="10918"/>
                    <a:pt x="10681" y="10918"/>
                  </a:cubicBezTo>
                  <a:lnTo>
                    <a:pt x="9395" y="10918"/>
                  </a:lnTo>
                  <a:cubicBezTo>
                    <a:pt x="9311" y="10918"/>
                    <a:pt x="9228" y="10989"/>
                    <a:pt x="9228" y="11073"/>
                  </a:cubicBezTo>
                  <a:cubicBezTo>
                    <a:pt x="9228" y="11168"/>
                    <a:pt x="9311" y="11240"/>
                    <a:pt x="9395" y="11240"/>
                  </a:cubicBezTo>
                  <a:lnTo>
                    <a:pt x="10681" y="11240"/>
                  </a:lnTo>
                  <a:cubicBezTo>
                    <a:pt x="10990" y="11240"/>
                    <a:pt x="11240" y="10989"/>
                    <a:pt x="11240" y="10680"/>
                  </a:cubicBezTo>
                  <a:cubicBezTo>
                    <a:pt x="11192" y="10501"/>
                    <a:pt x="11133" y="10358"/>
                    <a:pt x="11038" y="10239"/>
                  </a:cubicBezTo>
                  <a:lnTo>
                    <a:pt x="965" y="167"/>
                  </a:lnTo>
                  <a:cubicBezTo>
                    <a:pt x="870" y="60"/>
                    <a:pt x="715" y="0"/>
                    <a:pt x="5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81"/>
            <p:cNvSpPr/>
            <p:nvPr/>
          </p:nvSpPr>
          <p:spPr>
            <a:xfrm>
              <a:off x="1366679" y="3029191"/>
              <a:ext cx="57981" cy="70289"/>
            </a:xfrm>
            <a:custGeom>
              <a:rect b="b" l="l" r="r" t="t"/>
              <a:pathLst>
                <a:path extrusionOk="0" h="2210" w="1823">
                  <a:moveTo>
                    <a:pt x="164" y="1"/>
                  </a:moveTo>
                  <a:cubicBezTo>
                    <a:pt x="140" y="1"/>
                    <a:pt x="116" y="6"/>
                    <a:pt x="96" y="18"/>
                  </a:cubicBezTo>
                  <a:cubicBezTo>
                    <a:pt x="36" y="42"/>
                    <a:pt x="0" y="102"/>
                    <a:pt x="0" y="161"/>
                  </a:cubicBezTo>
                  <a:lnTo>
                    <a:pt x="0" y="2043"/>
                  </a:lnTo>
                  <a:cubicBezTo>
                    <a:pt x="0" y="2126"/>
                    <a:pt x="72" y="2209"/>
                    <a:pt x="155" y="2209"/>
                  </a:cubicBezTo>
                  <a:cubicBezTo>
                    <a:pt x="250" y="2209"/>
                    <a:pt x="322" y="2126"/>
                    <a:pt x="322" y="2043"/>
                  </a:cubicBezTo>
                  <a:lnTo>
                    <a:pt x="322" y="566"/>
                  </a:lnTo>
                  <a:lnTo>
                    <a:pt x="1513" y="1757"/>
                  </a:lnTo>
                  <a:cubicBezTo>
                    <a:pt x="1542" y="1787"/>
                    <a:pt x="1584" y="1801"/>
                    <a:pt x="1627" y="1801"/>
                  </a:cubicBezTo>
                  <a:cubicBezTo>
                    <a:pt x="1670" y="1801"/>
                    <a:pt x="1715" y="1787"/>
                    <a:pt x="1751" y="1757"/>
                  </a:cubicBezTo>
                  <a:cubicBezTo>
                    <a:pt x="1822" y="1697"/>
                    <a:pt x="1810" y="1590"/>
                    <a:pt x="1751" y="1519"/>
                  </a:cubicBezTo>
                  <a:lnTo>
                    <a:pt x="274" y="42"/>
                  </a:lnTo>
                  <a:cubicBezTo>
                    <a:pt x="251" y="19"/>
                    <a:pt x="208" y="1"/>
                    <a:pt x="16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81"/>
            <p:cNvSpPr/>
            <p:nvPr/>
          </p:nvSpPr>
          <p:spPr>
            <a:xfrm>
              <a:off x="1428031" y="3091211"/>
              <a:ext cx="100377" cy="99518"/>
            </a:xfrm>
            <a:custGeom>
              <a:rect b="b" l="l" r="r" t="t"/>
              <a:pathLst>
                <a:path extrusionOk="0" h="3129" w="3156">
                  <a:moveTo>
                    <a:pt x="183" y="0"/>
                  </a:moveTo>
                  <a:cubicBezTo>
                    <a:pt x="140" y="0"/>
                    <a:pt x="95" y="15"/>
                    <a:pt x="60" y="45"/>
                  </a:cubicBezTo>
                  <a:cubicBezTo>
                    <a:pt x="0" y="104"/>
                    <a:pt x="0" y="212"/>
                    <a:pt x="60" y="283"/>
                  </a:cubicBezTo>
                  <a:lnTo>
                    <a:pt x="2572" y="2795"/>
                  </a:lnTo>
                  <a:lnTo>
                    <a:pt x="655" y="2795"/>
                  </a:lnTo>
                  <a:cubicBezTo>
                    <a:pt x="560" y="2795"/>
                    <a:pt x="488" y="2879"/>
                    <a:pt x="488" y="2962"/>
                  </a:cubicBezTo>
                  <a:cubicBezTo>
                    <a:pt x="488" y="3057"/>
                    <a:pt x="560" y="3129"/>
                    <a:pt x="655" y="3129"/>
                  </a:cubicBezTo>
                  <a:lnTo>
                    <a:pt x="2977" y="3129"/>
                  </a:lnTo>
                  <a:cubicBezTo>
                    <a:pt x="3048" y="3129"/>
                    <a:pt x="3108" y="3081"/>
                    <a:pt x="3132" y="3021"/>
                  </a:cubicBezTo>
                  <a:cubicBezTo>
                    <a:pt x="3155" y="2962"/>
                    <a:pt x="3143" y="2902"/>
                    <a:pt x="3096" y="2843"/>
                  </a:cubicBezTo>
                  <a:lnTo>
                    <a:pt x="298" y="45"/>
                  </a:lnTo>
                  <a:cubicBezTo>
                    <a:pt x="268" y="15"/>
                    <a:pt x="226" y="0"/>
                    <a:pt x="18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81"/>
            <p:cNvSpPr/>
            <p:nvPr/>
          </p:nvSpPr>
          <p:spPr>
            <a:xfrm>
              <a:off x="1366297" y="3110040"/>
              <a:ext cx="66663" cy="80689"/>
            </a:xfrm>
            <a:custGeom>
              <a:rect b="b" l="l" r="r" t="t"/>
              <a:pathLst>
                <a:path extrusionOk="0" h="2537" w="2096">
                  <a:moveTo>
                    <a:pt x="167" y="1"/>
                  </a:moveTo>
                  <a:cubicBezTo>
                    <a:pt x="84" y="1"/>
                    <a:pt x="1" y="72"/>
                    <a:pt x="1" y="167"/>
                  </a:cubicBezTo>
                  <a:lnTo>
                    <a:pt x="1" y="2370"/>
                  </a:lnTo>
                  <a:cubicBezTo>
                    <a:pt x="1" y="2418"/>
                    <a:pt x="24" y="2453"/>
                    <a:pt x="48" y="2489"/>
                  </a:cubicBezTo>
                  <a:cubicBezTo>
                    <a:pt x="84" y="2513"/>
                    <a:pt x="120" y="2537"/>
                    <a:pt x="167" y="2537"/>
                  </a:cubicBezTo>
                  <a:lnTo>
                    <a:pt x="1929" y="2537"/>
                  </a:lnTo>
                  <a:cubicBezTo>
                    <a:pt x="2013" y="2537"/>
                    <a:pt x="2096" y="2453"/>
                    <a:pt x="2096" y="2370"/>
                  </a:cubicBezTo>
                  <a:cubicBezTo>
                    <a:pt x="2096" y="2287"/>
                    <a:pt x="2013" y="2203"/>
                    <a:pt x="1929" y="2203"/>
                  </a:cubicBezTo>
                  <a:lnTo>
                    <a:pt x="334" y="2203"/>
                  </a:lnTo>
                  <a:lnTo>
                    <a:pt x="334" y="167"/>
                  </a:lnTo>
                  <a:cubicBezTo>
                    <a:pt x="334" y="72"/>
                    <a:pt x="262" y="1"/>
                    <a:pt x="1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7" name="Google Shape;1097;p81"/>
          <p:cNvGrpSpPr/>
          <p:nvPr/>
        </p:nvGrpSpPr>
        <p:grpSpPr>
          <a:xfrm>
            <a:off x="5123851" y="3318598"/>
            <a:ext cx="356343" cy="356757"/>
            <a:chOff x="1323901" y="3807173"/>
            <a:chExt cx="356343" cy="356757"/>
          </a:xfrm>
        </p:grpSpPr>
        <p:sp>
          <p:nvSpPr>
            <p:cNvPr id="1098" name="Google Shape;1098;p81"/>
            <p:cNvSpPr/>
            <p:nvPr/>
          </p:nvSpPr>
          <p:spPr>
            <a:xfrm>
              <a:off x="1478760" y="4058242"/>
              <a:ext cx="413" cy="32"/>
            </a:xfrm>
            <a:custGeom>
              <a:rect b="b" l="l" r="r" t="t"/>
              <a:pathLst>
                <a:path extrusionOk="0" h="1" w="13">
                  <a:moveTo>
                    <a:pt x="13" y="1"/>
                  </a:moveTo>
                  <a:cubicBezTo>
                    <a:pt x="1" y="1"/>
                    <a:pt x="1" y="1"/>
                    <a:pt x="13" y="1"/>
                  </a:cubicBezTo>
                  <a:cubicBezTo>
                    <a:pt x="1" y="1"/>
                    <a:pt x="1" y="1"/>
                    <a:pt x="1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81"/>
            <p:cNvSpPr/>
            <p:nvPr/>
          </p:nvSpPr>
          <p:spPr>
            <a:xfrm>
              <a:off x="1323901" y="3807173"/>
              <a:ext cx="356343" cy="356757"/>
            </a:xfrm>
            <a:custGeom>
              <a:rect b="b" l="l" r="r" t="t"/>
              <a:pathLst>
                <a:path extrusionOk="0" h="11217" w="11204">
                  <a:moveTo>
                    <a:pt x="786" y="1"/>
                  </a:moveTo>
                  <a:cubicBezTo>
                    <a:pt x="357" y="1"/>
                    <a:pt x="0" y="358"/>
                    <a:pt x="0" y="799"/>
                  </a:cubicBezTo>
                  <a:lnTo>
                    <a:pt x="0" y="9050"/>
                  </a:lnTo>
                  <a:lnTo>
                    <a:pt x="0" y="9550"/>
                  </a:lnTo>
                  <a:cubicBezTo>
                    <a:pt x="0" y="10467"/>
                    <a:pt x="738" y="11217"/>
                    <a:pt x="1667" y="11217"/>
                  </a:cubicBezTo>
                  <a:lnTo>
                    <a:pt x="10418" y="11217"/>
                  </a:lnTo>
                  <a:cubicBezTo>
                    <a:pt x="10847" y="11217"/>
                    <a:pt x="11204" y="10859"/>
                    <a:pt x="11204" y="10419"/>
                  </a:cubicBezTo>
                  <a:lnTo>
                    <a:pt x="11204" y="10014"/>
                  </a:lnTo>
                  <a:cubicBezTo>
                    <a:pt x="11204" y="9919"/>
                    <a:pt x="11132" y="9847"/>
                    <a:pt x="11037" y="9847"/>
                  </a:cubicBezTo>
                  <a:cubicBezTo>
                    <a:pt x="10954" y="9847"/>
                    <a:pt x="10882" y="9919"/>
                    <a:pt x="10882" y="10014"/>
                  </a:cubicBezTo>
                  <a:lnTo>
                    <a:pt x="10882" y="10419"/>
                  </a:lnTo>
                  <a:cubicBezTo>
                    <a:pt x="10882" y="10681"/>
                    <a:pt x="10668" y="10883"/>
                    <a:pt x="10418" y="10883"/>
                  </a:cubicBezTo>
                  <a:lnTo>
                    <a:pt x="3155" y="10883"/>
                  </a:lnTo>
                  <a:cubicBezTo>
                    <a:pt x="3274" y="10800"/>
                    <a:pt x="3381" y="10693"/>
                    <a:pt x="3465" y="10574"/>
                  </a:cubicBezTo>
                  <a:lnTo>
                    <a:pt x="3762" y="10407"/>
                  </a:lnTo>
                  <a:cubicBezTo>
                    <a:pt x="3834" y="10478"/>
                    <a:pt x="3941" y="10514"/>
                    <a:pt x="4048" y="10514"/>
                  </a:cubicBezTo>
                  <a:lnTo>
                    <a:pt x="4584" y="10514"/>
                  </a:lnTo>
                  <a:cubicBezTo>
                    <a:pt x="4667" y="10514"/>
                    <a:pt x="4751" y="10443"/>
                    <a:pt x="4751" y="10347"/>
                  </a:cubicBezTo>
                  <a:cubicBezTo>
                    <a:pt x="4751" y="10264"/>
                    <a:pt x="4667" y="10181"/>
                    <a:pt x="4584" y="10181"/>
                  </a:cubicBezTo>
                  <a:lnTo>
                    <a:pt x="4155" y="10181"/>
                  </a:lnTo>
                  <a:lnTo>
                    <a:pt x="4774" y="9824"/>
                  </a:lnTo>
                  <a:lnTo>
                    <a:pt x="4774" y="9943"/>
                  </a:lnTo>
                  <a:cubicBezTo>
                    <a:pt x="4774" y="10038"/>
                    <a:pt x="4846" y="10109"/>
                    <a:pt x="4941" y="10109"/>
                  </a:cubicBezTo>
                  <a:cubicBezTo>
                    <a:pt x="5024" y="10109"/>
                    <a:pt x="5108" y="10038"/>
                    <a:pt x="5108" y="9943"/>
                  </a:cubicBezTo>
                  <a:lnTo>
                    <a:pt x="5108" y="9597"/>
                  </a:lnTo>
                  <a:lnTo>
                    <a:pt x="5536" y="9335"/>
                  </a:lnTo>
                  <a:lnTo>
                    <a:pt x="5536" y="9383"/>
                  </a:lnTo>
                  <a:cubicBezTo>
                    <a:pt x="5536" y="9478"/>
                    <a:pt x="5608" y="9550"/>
                    <a:pt x="5703" y="9550"/>
                  </a:cubicBezTo>
                  <a:cubicBezTo>
                    <a:pt x="5786" y="9550"/>
                    <a:pt x="5858" y="9478"/>
                    <a:pt x="5858" y="9383"/>
                  </a:cubicBezTo>
                  <a:lnTo>
                    <a:pt x="5858" y="9157"/>
                  </a:lnTo>
                  <a:lnTo>
                    <a:pt x="6251" y="8931"/>
                  </a:lnTo>
                  <a:lnTo>
                    <a:pt x="6251" y="10074"/>
                  </a:lnTo>
                  <a:cubicBezTo>
                    <a:pt x="6251" y="10312"/>
                    <a:pt x="6441" y="10478"/>
                    <a:pt x="6668" y="10478"/>
                  </a:cubicBezTo>
                  <a:lnTo>
                    <a:pt x="7203" y="10478"/>
                  </a:lnTo>
                  <a:cubicBezTo>
                    <a:pt x="7299" y="10478"/>
                    <a:pt x="7370" y="10407"/>
                    <a:pt x="7370" y="10324"/>
                  </a:cubicBezTo>
                  <a:cubicBezTo>
                    <a:pt x="7370" y="10228"/>
                    <a:pt x="7299" y="10157"/>
                    <a:pt x="7203" y="10157"/>
                  </a:cubicBezTo>
                  <a:lnTo>
                    <a:pt x="6668" y="10157"/>
                  </a:lnTo>
                  <a:cubicBezTo>
                    <a:pt x="6620" y="10157"/>
                    <a:pt x="6572" y="10109"/>
                    <a:pt x="6572" y="10062"/>
                  </a:cubicBezTo>
                  <a:lnTo>
                    <a:pt x="6572" y="8740"/>
                  </a:lnTo>
                  <a:lnTo>
                    <a:pt x="7156" y="8395"/>
                  </a:lnTo>
                  <a:lnTo>
                    <a:pt x="7310" y="8395"/>
                  </a:lnTo>
                  <a:cubicBezTo>
                    <a:pt x="7346" y="8395"/>
                    <a:pt x="7394" y="8442"/>
                    <a:pt x="7394" y="8490"/>
                  </a:cubicBezTo>
                  <a:lnTo>
                    <a:pt x="7394" y="9907"/>
                  </a:lnTo>
                  <a:cubicBezTo>
                    <a:pt x="7394" y="9990"/>
                    <a:pt x="7465" y="10074"/>
                    <a:pt x="7560" y="10074"/>
                  </a:cubicBezTo>
                  <a:cubicBezTo>
                    <a:pt x="7656" y="10074"/>
                    <a:pt x="7727" y="9990"/>
                    <a:pt x="7727" y="9907"/>
                  </a:cubicBezTo>
                  <a:lnTo>
                    <a:pt x="7727" y="8490"/>
                  </a:lnTo>
                  <a:cubicBezTo>
                    <a:pt x="7727" y="8359"/>
                    <a:pt x="7668" y="8240"/>
                    <a:pt x="7572" y="8157"/>
                  </a:cubicBezTo>
                  <a:lnTo>
                    <a:pt x="8382" y="7704"/>
                  </a:lnTo>
                  <a:lnTo>
                    <a:pt x="10406" y="7704"/>
                  </a:lnTo>
                  <a:cubicBezTo>
                    <a:pt x="10656" y="7704"/>
                    <a:pt x="10870" y="7907"/>
                    <a:pt x="10870" y="8157"/>
                  </a:cubicBezTo>
                  <a:lnTo>
                    <a:pt x="10870" y="9324"/>
                  </a:lnTo>
                  <a:cubicBezTo>
                    <a:pt x="10787" y="9419"/>
                    <a:pt x="10870" y="9490"/>
                    <a:pt x="10966" y="9490"/>
                  </a:cubicBezTo>
                  <a:cubicBezTo>
                    <a:pt x="11061" y="9490"/>
                    <a:pt x="11132" y="9419"/>
                    <a:pt x="11132" y="9324"/>
                  </a:cubicBezTo>
                  <a:lnTo>
                    <a:pt x="11132" y="8169"/>
                  </a:lnTo>
                  <a:cubicBezTo>
                    <a:pt x="11132" y="7728"/>
                    <a:pt x="10775" y="7371"/>
                    <a:pt x="10347" y="7371"/>
                  </a:cubicBezTo>
                  <a:lnTo>
                    <a:pt x="8906" y="7371"/>
                  </a:lnTo>
                  <a:lnTo>
                    <a:pt x="10251" y="6597"/>
                  </a:lnTo>
                  <a:cubicBezTo>
                    <a:pt x="10632" y="6383"/>
                    <a:pt x="10763" y="5906"/>
                    <a:pt x="10537" y="5525"/>
                  </a:cubicBezTo>
                  <a:lnTo>
                    <a:pt x="10335" y="5168"/>
                  </a:lnTo>
                  <a:cubicBezTo>
                    <a:pt x="10302" y="5119"/>
                    <a:pt x="10241" y="5087"/>
                    <a:pt x="10183" y="5087"/>
                  </a:cubicBezTo>
                  <a:cubicBezTo>
                    <a:pt x="10157" y="5087"/>
                    <a:pt x="10131" y="5094"/>
                    <a:pt x="10108" y="5109"/>
                  </a:cubicBezTo>
                  <a:cubicBezTo>
                    <a:pt x="10037" y="5156"/>
                    <a:pt x="10001" y="5264"/>
                    <a:pt x="10049" y="5335"/>
                  </a:cubicBezTo>
                  <a:lnTo>
                    <a:pt x="10251" y="5692"/>
                  </a:lnTo>
                  <a:cubicBezTo>
                    <a:pt x="10370" y="5918"/>
                    <a:pt x="10299" y="6180"/>
                    <a:pt x="10097" y="6323"/>
                  </a:cubicBezTo>
                  <a:cubicBezTo>
                    <a:pt x="6620" y="8312"/>
                    <a:pt x="7501" y="7811"/>
                    <a:pt x="7025" y="8085"/>
                  </a:cubicBezTo>
                  <a:cubicBezTo>
                    <a:pt x="5120" y="9193"/>
                    <a:pt x="7060" y="8073"/>
                    <a:pt x="3691" y="10014"/>
                  </a:cubicBezTo>
                  <a:cubicBezTo>
                    <a:pt x="3691" y="9990"/>
                    <a:pt x="3703" y="9978"/>
                    <a:pt x="3703" y="9966"/>
                  </a:cubicBezTo>
                  <a:lnTo>
                    <a:pt x="4120" y="9240"/>
                  </a:lnTo>
                  <a:cubicBezTo>
                    <a:pt x="4138" y="9242"/>
                    <a:pt x="4155" y="9243"/>
                    <a:pt x="4172" y="9243"/>
                  </a:cubicBezTo>
                  <a:cubicBezTo>
                    <a:pt x="4364" y="9243"/>
                    <a:pt x="4474" y="9123"/>
                    <a:pt x="4715" y="9002"/>
                  </a:cubicBezTo>
                  <a:lnTo>
                    <a:pt x="4870" y="8907"/>
                  </a:lnTo>
                  <a:cubicBezTo>
                    <a:pt x="4941" y="8859"/>
                    <a:pt x="4977" y="8764"/>
                    <a:pt x="4929" y="8681"/>
                  </a:cubicBezTo>
                  <a:cubicBezTo>
                    <a:pt x="4893" y="8627"/>
                    <a:pt x="4838" y="8600"/>
                    <a:pt x="4777" y="8600"/>
                  </a:cubicBezTo>
                  <a:cubicBezTo>
                    <a:pt x="4757" y="8600"/>
                    <a:pt x="4736" y="8603"/>
                    <a:pt x="4715" y="8609"/>
                  </a:cubicBezTo>
                  <a:cubicBezTo>
                    <a:pt x="4703" y="8609"/>
                    <a:pt x="4715" y="8609"/>
                    <a:pt x="4382" y="8800"/>
                  </a:cubicBezTo>
                  <a:lnTo>
                    <a:pt x="4703" y="8240"/>
                  </a:lnTo>
                  <a:lnTo>
                    <a:pt x="4751" y="8300"/>
                  </a:lnTo>
                  <a:cubicBezTo>
                    <a:pt x="4782" y="8356"/>
                    <a:pt x="4837" y="8386"/>
                    <a:pt x="4893" y="8386"/>
                  </a:cubicBezTo>
                  <a:cubicBezTo>
                    <a:pt x="4944" y="8386"/>
                    <a:pt x="4997" y="8362"/>
                    <a:pt x="5036" y="8312"/>
                  </a:cubicBezTo>
                  <a:cubicBezTo>
                    <a:pt x="5072" y="8264"/>
                    <a:pt x="5072" y="8192"/>
                    <a:pt x="5048" y="8133"/>
                  </a:cubicBezTo>
                  <a:lnTo>
                    <a:pt x="4917" y="7895"/>
                  </a:lnTo>
                  <a:cubicBezTo>
                    <a:pt x="4929" y="7859"/>
                    <a:pt x="4977" y="7776"/>
                    <a:pt x="5155" y="7478"/>
                  </a:cubicBezTo>
                  <a:cubicBezTo>
                    <a:pt x="5180" y="7527"/>
                    <a:pt x="5238" y="7559"/>
                    <a:pt x="5295" y="7559"/>
                  </a:cubicBezTo>
                  <a:cubicBezTo>
                    <a:pt x="5321" y="7559"/>
                    <a:pt x="5347" y="7553"/>
                    <a:pt x="5370" y="7538"/>
                  </a:cubicBezTo>
                  <a:cubicBezTo>
                    <a:pt x="5453" y="7490"/>
                    <a:pt x="5477" y="7395"/>
                    <a:pt x="5429" y="7311"/>
                  </a:cubicBezTo>
                  <a:lnTo>
                    <a:pt x="5346" y="7145"/>
                  </a:lnTo>
                  <a:lnTo>
                    <a:pt x="5572" y="6764"/>
                  </a:lnTo>
                  <a:cubicBezTo>
                    <a:pt x="6094" y="7677"/>
                    <a:pt x="6119" y="7717"/>
                    <a:pt x="6120" y="7717"/>
                  </a:cubicBezTo>
                  <a:cubicBezTo>
                    <a:pt x="6120" y="7717"/>
                    <a:pt x="6120" y="7716"/>
                    <a:pt x="6120" y="7716"/>
                  </a:cubicBezTo>
                  <a:lnTo>
                    <a:pt x="6120" y="7716"/>
                  </a:lnTo>
                  <a:cubicBezTo>
                    <a:pt x="6199" y="7843"/>
                    <a:pt x="6337" y="7917"/>
                    <a:pt x="6476" y="7917"/>
                  </a:cubicBezTo>
                  <a:cubicBezTo>
                    <a:pt x="6546" y="7917"/>
                    <a:pt x="6616" y="7899"/>
                    <a:pt x="6679" y="7859"/>
                  </a:cubicBezTo>
                  <a:cubicBezTo>
                    <a:pt x="6715" y="7847"/>
                    <a:pt x="6798" y="7788"/>
                    <a:pt x="7144" y="7597"/>
                  </a:cubicBezTo>
                  <a:cubicBezTo>
                    <a:pt x="7215" y="7550"/>
                    <a:pt x="7251" y="7466"/>
                    <a:pt x="7215" y="7395"/>
                  </a:cubicBezTo>
                  <a:cubicBezTo>
                    <a:pt x="7198" y="7327"/>
                    <a:pt x="7134" y="7296"/>
                    <a:pt x="7063" y="7296"/>
                  </a:cubicBezTo>
                  <a:cubicBezTo>
                    <a:pt x="7035" y="7296"/>
                    <a:pt x="7005" y="7301"/>
                    <a:pt x="6977" y="7311"/>
                  </a:cubicBezTo>
                  <a:lnTo>
                    <a:pt x="6846" y="7395"/>
                  </a:lnTo>
                  <a:cubicBezTo>
                    <a:pt x="6489" y="7585"/>
                    <a:pt x="6501" y="7597"/>
                    <a:pt x="6465" y="7597"/>
                  </a:cubicBezTo>
                  <a:cubicBezTo>
                    <a:pt x="6370" y="7597"/>
                    <a:pt x="6429" y="7597"/>
                    <a:pt x="5751" y="6442"/>
                  </a:cubicBezTo>
                  <a:lnTo>
                    <a:pt x="6120" y="5787"/>
                  </a:lnTo>
                  <a:cubicBezTo>
                    <a:pt x="6179" y="5752"/>
                    <a:pt x="6191" y="5728"/>
                    <a:pt x="6239" y="5728"/>
                  </a:cubicBezTo>
                  <a:cubicBezTo>
                    <a:pt x="6263" y="5728"/>
                    <a:pt x="6298" y="5740"/>
                    <a:pt x="6310" y="5764"/>
                  </a:cubicBezTo>
                  <a:lnTo>
                    <a:pt x="7025" y="6990"/>
                  </a:lnTo>
                  <a:cubicBezTo>
                    <a:pt x="7057" y="7039"/>
                    <a:pt x="7118" y="7071"/>
                    <a:pt x="7176" y="7071"/>
                  </a:cubicBezTo>
                  <a:cubicBezTo>
                    <a:pt x="7203" y="7071"/>
                    <a:pt x="7228" y="7064"/>
                    <a:pt x="7251" y="7049"/>
                  </a:cubicBezTo>
                  <a:cubicBezTo>
                    <a:pt x="7322" y="7002"/>
                    <a:pt x="7358" y="6895"/>
                    <a:pt x="7310" y="6823"/>
                  </a:cubicBezTo>
                  <a:lnTo>
                    <a:pt x="6596" y="5609"/>
                  </a:lnTo>
                  <a:cubicBezTo>
                    <a:pt x="6537" y="5502"/>
                    <a:pt x="6441" y="5442"/>
                    <a:pt x="6322" y="5406"/>
                  </a:cubicBezTo>
                  <a:lnTo>
                    <a:pt x="6822" y="4573"/>
                  </a:lnTo>
                  <a:cubicBezTo>
                    <a:pt x="8573" y="3573"/>
                    <a:pt x="8525" y="3537"/>
                    <a:pt x="8739" y="3537"/>
                  </a:cubicBezTo>
                  <a:cubicBezTo>
                    <a:pt x="8906" y="3537"/>
                    <a:pt x="9049" y="3620"/>
                    <a:pt x="9144" y="3763"/>
                  </a:cubicBezTo>
                  <a:lnTo>
                    <a:pt x="9716" y="4763"/>
                  </a:lnTo>
                  <a:cubicBezTo>
                    <a:pt x="9747" y="4818"/>
                    <a:pt x="9804" y="4847"/>
                    <a:pt x="9859" y="4847"/>
                  </a:cubicBezTo>
                  <a:cubicBezTo>
                    <a:pt x="9888" y="4847"/>
                    <a:pt x="9917" y="4839"/>
                    <a:pt x="9942" y="4823"/>
                  </a:cubicBezTo>
                  <a:cubicBezTo>
                    <a:pt x="10013" y="4787"/>
                    <a:pt x="10049" y="4680"/>
                    <a:pt x="10001" y="4609"/>
                  </a:cubicBezTo>
                  <a:lnTo>
                    <a:pt x="9418" y="3597"/>
                  </a:lnTo>
                  <a:cubicBezTo>
                    <a:pt x="9282" y="3348"/>
                    <a:pt x="9011" y="3202"/>
                    <a:pt x="8736" y="3202"/>
                  </a:cubicBezTo>
                  <a:cubicBezTo>
                    <a:pt x="8602" y="3202"/>
                    <a:pt x="8467" y="3237"/>
                    <a:pt x="8346" y="3311"/>
                  </a:cubicBezTo>
                  <a:lnTo>
                    <a:pt x="7144" y="4013"/>
                  </a:lnTo>
                  <a:lnTo>
                    <a:pt x="7846" y="2811"/>
                  </a:lnTo>
                  <a:cubicBezTo>
                    <a:pt x="7918" y="2692"/>
                    <a:pt x="7941" y="2549"/>
                    <a:pt x="7941" y="2418"/>
                  </a:cubicBezTo>
                  <a:cubicBezTo>
                    <a:pt x="7941" y="2132"/>
                    <a:pt x="7799" y="1870"/>
                    <a:pt x="7560" y="1739"/>
                  </a:cubicBezTo>
                  <a:lnTo>
                    <a:pt x="7203" y="1525"/>
                  </a:lnTo>
                  <a:cubicBezTo>
                    <a:pt x="7181" y="1510"/>
                    <a:pt x="7155" y="1503"/>
                    <a:pt x="7128" y="1503"/>
                  </a:cubicBezTo>
                  <a:cubicBezTo>
                    <a:pt x="7070" y="1503"/>
                    <a:pt x="7010" y="1535"/>
                    <a:pt x="6977" y="1584"/>
                  </a:cubicBezTo>
                  <a:cubicBezTo>
                    <a:pt x="6929" y="1656"/>
                    <a:pt x="6965" y="1763"/>
                    <a:pt x="7037" y="1811"/>
                  </a:cubicBezTo>
                  <a:lnTo>
                    <a:pt x="7394" y="2013"/>
                  </a:lnTo>
                  <a:cubicBezTo>
                    <a:pt x="7608" y="2132"/>
                    <a:pt x="7691" y="2418"/>
                    <a:pt x="7560" y="2644"/>
                  </a:cubicBezTo>
                  <a:lnTo>
                    <a:pt x="6572" y="4335"/>
                  </a:lnTo>
                  <a:lnTo>
                    <a:pt x="6251" y="4918"/>
                  </a:lnTo>
                  <a:lnTo>
                    <a:pt x="5882" y="5561"/>
                  </a:lnTo>
                  <a:lnTo>
                    <a:pt x="5358" y="6454"/>
                  </a:lnTo>
                  <a:cubicBezTo>
                    <a:pt x="5024" y="7002"/>
                    <a:pt x="4751" y="7490"/>
                    <a:pt x="4036" y="8752"/>
                  </a:cubicBezTo>
                  <a:cubicBezTo>
                    <a:pt x="3953" y="8871"/>
                    <a:pt x="3917" y="8966"/>
                    <a:pt x="3881" y="9014"/>
                  </a:cubicBezTo>
                  <a:cubicBezTo>
                    <a:pt x="3884" y="9010"/>
                    <a:pt x="3885" y="9007"/>
                    <a:pt x="3884" y="9007"/>
                  </a:cubicBezTo>
                  <a:lnTo>
                    <a:pt x="3884" y="9007"/>
                  </a:lnTo>
                  <a:cubicBezTo>
                    <a:pt x="3882" y="9007"/>
                    <a:pt x="3851" y="9059"/>
                    <a:pt x="3762" y="9216"/>
                  </a:cubicBezTo>
                  <a:lnTo>
                    <a:pt x="3762" y="8192"/>
                  </a:lnTo>
                  <a:cubicBezTo>
                    <a:pt x="4048" y="8145"/>
                    <a:pt x="4096" y="7895"/>
                    <a:pt x="4191" y="7740"/>
                  </a:cubicBezTo>
                  <a:cubicBezTo>
                    <a:pt x="4191" y="7728"/>
                    <a:pt x="4227" y="7692"/>
                    <a:pt x="4310" y="7538"/>
                  </a:cubicBezTo>
                  <a:cubicBezTo>
                    <a:pt x="4370" y="7430"/>
                    <a:pt x="4310" y="7311"/>
                    <a:pt x="4191" y="7288"/>
                  </a:cubicBezTo>
                  <a:cubicBezTo>
                    <a:pt x="4178" y="7282"/>
                    <a:pt x="4165" y="7280"/>
                    <a:pt x="4152" y="7280"/>
                  </a:cubicBezTo>
                  <a:cubicBezTo>
                    <a:pt x="4103" y="7280"/>
                    <a:pt x="4055" y="7312"/>
                    <a:pt x="4036" y="7359"/>
                  </a:cubicBezTo>
                  <a:cubicBezTo>
                    <a:pt x="4037" y="7358"/>
                    <a:pt x="4037" y="7357"/>
                    <a:pt x="4036" y="7357"/>
                  </a:cubicBezTo>
                  <a:cubicBezTo>
                    <a:pt x="4029" y="7357"/>
                    <a:pt x="3762" y="7824"/>
                    <a:pt x="3762" y="7835"/>
                  </a:cubicBezTo>
                  <a:lnTo>
                    <a:pt x="3762" y="6990"/>
                  </a:lnTo>
                  <a:lnTo>
                    <a:pt x="3917" y="7073"/>
                  </a:lnTo>
                  <a:cubicBezTo>
                    <a:pt x="3942" y="7090"/>
                    <a:pt x="3970" y="7098"/>
                    <a:pt x="3999" y="7098"/>
                  </a:cubicBezTo>
                  <a:cubicBezTo>
                    <a:pt x="4054" y="7098"/>
                    <a:pt x="4108" y="7068"/>
                    <a:pt x="4131" y="7014"/>
                  </a:cubicBezTo>
                  <a:cubicBezTo>
                    <a:pt x="4179" y="6942"/>
                    <a:pt x="4155" y="6835"/>
                    <a:pt x="4072" y="6799"/>
                  </a:cubicBezTo>
                  <a:lnTo>
                    <a:pt x="3762" y="6609"/>
                  </a:lnTo>
                  <a:lnTo>
                    <a:pt x="3762" y="6121"/>
                  </a:lnTo>
                  <a:cubicBezTo>
                    <a:pt x="3834" y="6156"/>
                    <a:pt x="3870" y="6204"/>
                    <a:pt x="3941" y="6204"/>
                  </a:cubicBezTo>
                  <a:cubicBezTo>
                    <a:pt x="4108" y="6204"/>
                    <a:pt x="4167" y="5978"/>
                    <a:pt x="4036" y="5883"/>
                  </a:cubicBezTo>
                  <a:cubicBezTo>
                    <a:pt x="3858" y="5775"/>
                    <a:pt x="3798" y="5752"/>
                    <a:pt x="3774" y="5740"/>
                  </a:cubicBezTo>
                  <a:lnTo>
                    <a:pt x="3774" y="5287"/>
                  </a:lnTo>
                  <a:cubicBezTo>
                    <a:pt x="4905" y="5942"/>
                    <a:pt x="4882" y="5942"/>
                    <a:pt x="5024" y="5942"/>
                  </a:cubicBezTo>
                  <a:cubicBezTo>
                    <a:pt x="5179" y="5942"/>
                    <a:pt x="5310" y="5871"/>
                    <a:pt x="5382" y="5740"/>
                  </a:cubicBezTo>
                  <a:cubicBezTo>
                    <a:pt x="5405" y="5704"/>
                    <a:pt x="5465" y="5621"/>
                    <a:pt x="5655" y="5275"/>
                  </a:cubicBezTo>
                  <a:cubicBezTo>
                    <a:pt x="5724" y="5161"/>
                    <a:pt x="5617" y="5025"/>
                    <a:pt x="5492" y="5025"/>
                  </a:cubicBezTo>
                  <a:cubicBezTo>
                    <a:pt x="5487" y="5025"/>
                    <a:pt x="5482" y="5025"/>
                    <a:pt x="5477" y="5025"/>
                  </a:cubicBezTo>
                  <a:cubicBezTo>
                    <a:pt x="5477" y="5025"/>
                    <a:pt x="5405" y="5037"/>
                    <a:pt x="5358" y="5097"/>
                  </a:cubicBezTo>
                  <a:lnTo>
                    <a:pt x="5084" y="5561"/>
                  </a:lnTo>
                  <a:cubicBezTo>
                    <a:pt x="5068" y="5584"/>
                    <a:pt x="5043" y="5603"/>
                    <a:pt x="5014" y="5603"/>
                  </a:cubicBezTo>
                  <a:cubicBezTo>
                    <a:pt x="4998" y="5603"/>
                    <a:pt x="4982" y="5597"/>
                    <a:pt x="4965" y="5585"/>
                  </a:cubicBezTo>
                  <a:cubicBezTo>
                    <a:pt x="3977" y="5013"/>
                    <a:pt x="3798" y="4906"/>
                    <a:pt x="3762" y="4883"/>
                  </a:cubicBezTo>
                  <a:lnTo>
                    <a:pt x="3762" y="4335"/>
                  </a:lnTo>
                  <a:cubicBezTo>
                    <a:pt x="3881" y="4156"/>
                    <a:pt x="3881" y="4073"/>
                    <a:pt x="3977" y="4073"/>
                  </a:cubicBezTo>
                  <a:cubicBezTo>
                    <a:pt x="3979" y="4073"/>
                    <a:pt x="3981" y="4073"/>
                    <a:pt x="3982" y="4073"/>
                  </a:cubicBezTo>
                  <a:cubicBezTo>
                    <a:pt x="4010" y="4073"/>
                    <a:pt x="4031" y="4094"/>
                    <a:pt x="5239" y="4787"/>
                  </a:cubicBezTo>
                  <a:cubicBezTo>
                    <a:pt x="5261" y="4798"/>
                    <a:pt x="5286" y="4804"/>
                    <a:pt x="5313" y="4804"/>
                  </a:cubicBezTo>
                  <a:cubicBezTo>
                    <a:pt x="5371" y="4804"/>
                    <a:pt x="5432" y="4777"/>
                    <a:pt x="5465" y="4728"/>
                  </a:cubicBezTo>
                  <a:cubicBezTo>
                    <a:pt x="5501" y="4644"/>
                    <a:pt x="5477" y="4549"/>
                    <a:pt x="5405" y="4502"/>
                  </a:cubicBezTo>
                  <a:lnTo>
                    <a:pt x="4179" y="3787"/>
                  </a:lnTo>
                  <a:cubicBezTo>
                    <a:pt x="4120" y="3751"/>
                    <a:pt x="4048" y="3728"/>
                    <a:pt x="3977" y="3728"/>
                  </a:cubicBezTo>
                  <a:cubicBezTo>
                    <a:pt x="3893" y="3728"/>
                    <a:pt x="3822" y="3740"/>
                    <a:pt x="3762" y="3787"/>
                  </a:cubicBezTo>
                  <a:lnTo>
                    <a:pt x="3762" y="2894"/>
                  </a:lnTo>
                  <a:lnTo>
                    <a:pt x="4834" y="1049"/>
                  </a:lnTo>
                  <a:cubicBezTo>
                    <a:pt x="4915" y="910"/>
                    <a:pt x="5075" y="822"/>
                    <a:pt x="5240" y="822"/>
                  </a:cubicBezTo>
                  <a:cubicBezTo>
                    <a:pt x="5316" y="822"/>
                    <a:pt x="5394" y="841"/>
                    <a:pt x="5465" y="882"/>
                  </a:cubicBezTo>
                  <a:lnTo>
                    <a:pt x="6477" y="1465"/>
                  </a:lnTo>
                  <a:cubicBezTo>
                    <a:pt x="6499" y="1480"/>
                    <a:pt x="6525" y="1487"/>
                    <a:pt x="6552" y="1487"/>
                  </a:cubicBezTo>
                  <a:cubicBezTo>
                    <a:pt x="6609" y="1487"/>
                    <a:pt x="6667" y="1455"/>
                    <a:pt x="6691" y="1406"/>
                  </a:cubicBezTo>
                  <a:cubicBezTo>
                    <a:pt x="6739" y="1334"/>
                    <a:pt x="6715" y="1227"/>
                    <a:pt x="6632" y="1180"/>
                  </a:cubicBezTo>
                  <a:lnTo>
                    <a:pt x="5620" y="608"/>
                  </a:lnTo>
                  <a:cubicBezTo>
                    <a:pt x="5496" y="536"/>
                    <a:pt x="5359" y="502"/>
                    <a:pt x="5223" y="502"/>
                  </a:cubicBezTo>
                  <a:cubicBezTo>
                    <a:pt x="4954" y="502"/>
                    <a:pt x="4691" y="637"/>
                    <a:pt x="4548" y="882"/>
                  </a:cubicBezTo>
                  <a:lnTo>
                    <a:pt x="3774" y="2239"/>
                  </a:lnTo>
                  <a:lnTo>
                    <a:pt x="3774" y="799"/>
                  </a:lnTo>
                  <a:cubicBezTo>
                    <a:pt x="3774" y="370"/>
                    <a:pt x="3417" y="13"/>
                    <a:pt x="2988" y="13"/>
                  </a:cubicBezTo>
                  <a:lnTo>
                    <a:pt x="2572" y="13"/>
                  </a:lnTo>
                  <a:cubicBezTo>
                    <a:pt x="2488" y="13"/>
                    <a:pt x="2405" y="84"/>
                    <a:pt x="2405" y="168"/>
                  </a:cubicBezTo>
                  <a:cubicBezTo>
                    <a:pt x="2405" y="263"/>
                    <a:pt x="2488" y="334"/>
                    <a:pt x="2572" y="334"/>
                  </a:cubicBezTo>
                  <a:lnTo>
                    <a:pt x="2988" y="334"/>
                  </a:lnTo>
                  <a:cubicBezTo>
                    <a:pt x="3239" y="334"/>
                    <a:pt x="3453" y="549"/>
                    <a:pt x="3453" y="799"/>
                  </a:cubicBezTo>
                  <a:lnTo>
                    <a:pt x="3453" y="2823"/>
                  </a:lnTo>
                  <a:lnTo>
                    <a:pt x="3453" y="3489"/>
                  </a:lnTo>
                  <a:lnTo>
                    <a:pt x="3453" y="4216"/>
                  </a:lnTo>
                  <a:cubicBezTo>
                    <a:pt x="3453" y="8966"/>
                    <a:pt x="3477" y="9574"/>
                    <a:pt x="3417" y="9847"/>
                  </a:cubicBezTo>
                  <a:cubicBezTo>
                    <a:pt x="3381" y="10026"/>
                    <a:pt x="3298" y="10205"/>
                    <a:pt x="3203" y="10336"/>
                  </a:cubicBezTo>
                  <a:cubicBezTo>
                    <a:pt x="3167" y="10371"/>
                    <a:pt x="3143" y="10407"/>
                    <a:pt x="3108" y="10455"/>
                  </a:cubicBezTo>
                  <a:cubicBezTo>
                    <a:pt x="2858" y="10717"/>
                    <a:pt x="2512" y="10871"/>
                    <a:pt x="2143" y="10871"/>
                  </a:cubicBezTo>
                  <a:lnTo>
                    <a:pt x="1655" y="10871"/>
                  </a:lnTo>
                  <a:cubicBezTo>
                    <a:pt x="917" y="10871"/>
                    <a:pt x="321" y="10276"/>
                    <a:pt x="321" y="9550"/>
                  </a:cubicBezTo>
                  <a:lnTo>
                    <a:pt x="321" y="799"/>
                  </a:lnTo>
                  <a:cubicBezTo>
                    <a:pt x="321" y="549"/>
                    <a:pt x="536" y="334"/>
                    <a:pt x="786" y="334"/>
                  </a:cubicBezTo>
                  <a:lnTo>
                    <a:pt x="1953" y="334"/>
                  </a:lnTo>
                  <a:cubicBezTo>
                    <a:pt x="2036" y="334"/>
                    <a:pt x="2107" y="263"/>
                    <a:pt x="2107" y="168"/>
                  </a:cubicBezTo>
                  <a:cubicBezTo>
                    <a:pt x="2107" y="84"/>
                    <a:pt x="2036" y="1"/>
                    <a:pt x="195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81"/>
            <p:cNvSpPr/>
            <p:nvPr/>
          </p:nvSpPr>
          <p:spPr>
            <a:xfrm>
              <a:off x="1605630" y="4063935"/>
              <a:ext cx="46976" cy="76523"/>
            </a:xfrm>
            <a:custGeom>
              <a:rect b="b" l="l" r="r" t="t"/>
              <a:pathLst>
                <a:path extrusionOk="0" h="2406" w="1477">
                  <a:moveTo>
                    <a:pt x="417" y="0"/>
                  </a:moveTo>
                  <a:cubicBezTo>
                    <a:pt x="179" y="0"/>
                    <a:pt x="0" y="191"/>
                    <a:pt x="0" y="417"/>
                  </a:cubicBezTo>
                  <a:lnTo>
                    <a:pt x="0" y="2001"/>
                  </a:lnTo>
                  <a:cubicBezTo>
                    <a:pt x="0" y="2239"/>
                    <a:pt x="191" y="2405"/>
                    <a:pt x="417" y="2405"/>
                  </a:cubicBezTo>
                  <a:lnTo>
                    <a:pt x="953" y="2405"/>
                  </a:lnTo>
                  <a:cubicBezTo>
                    <a:pt x="1036" y="2405"/>
                    <a:pt x="1119" y="2334"/>
                    <a:pt x="1119" y="2251"/>
                  </a:cubicBezTo>
                  <a:cubicBezTo>
                    <a:pt x="1119" y="2155"/>
                    <a:pt x="1036" y="2084"/>
                    <a:pt x="953" y="2084"/>
                  </a:cubicBezTo>
                  <a:lnTo>
                    <a:pt x="417" y="2084"/>
                  </a:lnTo>
                  <a:cubicBezTo>
                    <a:pt x="369" y="2084"/>
                    <a:pt x="322" y="2036"/>
                    <a:pt x="322" y="1989"/>
                  </a:cubicBezTo>
                  <a:lnTo>
                    <a:pt x="322" y="417"/>
                  </a:lnTo>
                  <a:cubicBezTo>
                    <a:pt x="322" y="369"/>
                    <a:pt x="369" y="322"/>
                    <a:pt x="417" y="322"/>
                  </a:cubicBezTo>
                  <a:lnTo>
                    <a:pt x="1060" y="322"/>
                  </a:lnTo>
                  <a:cubicBezTo>
                    <a:pt x="1096" y="322"/>
                    <a:pt x="1143" y="369"/>
                    <a:pt x="1143" y="417"/>
                  </a:cubicBezTo>
                  <a:lnTo>
                    <a:pt x="1143" y="1834"/>
                  </a:lnTo>
                  <a:cubicBezTo>
                    <a:pt x="1143" y="1917"/>
                    <a:pt x="1215" y="1989"/>
                    <a:pt x="1310" y="1989"/>
                  </a:cubicBezTo>
                  <a:cubicBezTo>
                    <a:pt x="1393" y="1989"/>
                    <a:pt x="1477" y="1917"/>
                    <a:pt x="1477" y="1834"/>
                  </a:cubicBezTo>
                  <a:lnTo>
                    <a:pt x="1477" y="417"/>
                  </a:lnTo>
                  <a:cubicBezTo>
                    <a:pt x="1477" y="179"/>
                    <a:pt x="1274" y="0"/>
                    <a:pt x="106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81"/>
            <p:cNvSpPr/>
            <p:nvPr/>
          </p:nvSpPr>
          <p:spPr>
            <a:xfrm>
              <a:off x="1582158" y="4065462"/>
              <a:ext cx="10623" cy="45449"/>
            </a:xfrm>
            <a:custGeom>
              <a:rect b="b" l="l" r="r" t="t"/>
              <a:pathLst>
                <a:path extrusionOk="0" h="1429" w="334">
                  <a:moveTo>
                    <a:pt x="167" y="0"/>
                  </a:moveTo>
                  <a:cubicBezTo>
                    <a:pt x="83" y="0"/>
                    <a:pt x="0" y="71"/>
                    <a:pt x="0" y="167"/>
                  </a:cubicBezTo>
                  <a:lnTo>
                    <a:pt x="0" y="1262"/>
                  </a:lnTo>
                  <a:cubicBezTo>
                    <a:pt x="0" y="1357"/>
                    <a:pt x="83" y="1429"/>
                    <a:pt x="167" y="1429"/>
                  </a:cubicBezTo>
                  <a:cubicBezTo>
                    <a:pt x="262" y="1429"/>
                    <a:pt x="333" y="1357"/>
                    <a:pt x="333" y="1262"/>
                  </a:cubicBezTo>
                  <a:lnTo>
                    <a:pt x="333" y="167"/>
                  </a:lnTo>
                  <a:cubicBezTo>
                    <a:pt x="333" y="71"/>
                    <a:pt x="262" y="0"/>
                    <a:pt x="16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81"/>
            <p:cNvSpPr/>
            <p:nvPr/>
          </p:nvSpPr>
          <p:spPr>
            <a:xfrm>
              <a:off x="1582158" y="4121884"/>
              <a:ext cx="10623" cy="17429"/>
            </a:xfrm>
            <a:custGeom>
              <a:rect b="b" l="l" r="r" t="t"/>
              <a:pathLst>
                <a:path extrusionOk="0" h="548" w="334">
                  <a:moveTo>
                    <a:pt x="167" y="0"/>
                  </a:moveTo>
                  <a:cubicBezTo>
                    <a:pt x="83" y="0"/>
                    <a:pt x="0" y="71"/>
                    <a:pt x="0" y="155"/>
                  </a:cubicBezTo>
                  <a:lnTo>
                    <a:pt x="0" y="381"/>
                  </a:lnTo>
                  <a:cubicBezTo>
                    <a:pt x="0" y="476"/>
                    <a:pt x="83" y="548"/>
                    <a:pt x="167" y="548"/>
                  </a:cubicBezTo>
                  <a:cubicBezTo>
                    <a:pt x="262" y="548"/>
                    <a:pt x="333" y="476"/>
                    <a:pt x="333" y="381"/>
                  </a:cubicBezTo>
                  <a:lnTo>
                    <a:pt x="333" y="155"/>
                  </a:lnTo>
                  <a:cubicBezTo>
                    <a:pt x="333" y="71"/>
                    <a:pt x="262" y="0"/>
                    <a:pt x="16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81"/>
            <p:cNvSpPr/>
            <p:nvPr/>
          </p:nvSpPr>
          <p:spPr>
            <a:xfrm>
              <a:off x="1497684" y="4121884"/>
              <a:ext cx="10273" cy="17429"/>
            </a:xfrm>
            <a:custGeom>
              <a:rect b="b" l="l" r="r" t="t"/>
              <a:pathLst>
                <a:path extrusionOk="0" h="548" w="323">
                  <a:moveTo>
                    <a:pt x="168" y="0"/>
                  </a:moveTo>
                  <a:cubicBezTo>
                    <a:pt x="72" y="0"/>
                    <a:pt x="1" y="71"/>
                    <a:pt x="1" y="155"/>
                  </a:cubicBezTo>
                  <a:lnTo>
                    <a:pt x="1" y="381"/>
                  </a:lnTo>
                  <a:cubicBezTo>
                    <a:pt x="1" y="476"/>
                    <a:pt x="72" y="548"/>
                    <a:pt x="168" y="548"/>
                  </a:cubicBezTo>
                  <a:cubicBezTo>
                    <a:pt x="251" y="548"/>
                    <a:pt x="322" y="476"/>
                    <a:pt x="322" y="381"/>
                  </a:cubicBezTo>
                  <a:lnTo>
                    <a:pt x="322" y="155"/>
                  </a:lnTo>
                  <a:cubicBezTo>
                    <a:pt x="322" y="71"/>
                    <a:pt x="251" y="0"/>
                    <a:pt x="16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81"/>
            <p:cNvSpPr/>
            <p:nvPr/>
          </p:nvSpPr>
          <p:spPr>
            <a:xfrm>
              <a:off x="1360604" y="4091574"/>
              <a:ext cx="43986" cy="43573"/>
            </a:xfrm>
            <a:custGeom>
              <a:rect b="b" l="l" r="r" t="t"/>
              <a:pathLst>
                <a:path extrusionOk="0" h="1370" w="1383">
                  <a:moveTo>
                    <a:pt x="691" y="322"/>
                  </a:moveTo>
                  <a:cubicBezTo>
                    <a:pt x="882" y="322"/>
                    <a:pt x="1049" y="489"/>
                    <a:pt x="1049" y="679"/>
                  </a:cubicBezTo>
                  <a:cubicBezTo>
                    <a:pt x="1049" y="870"/>
                    <a:pt x="882" y="1036"/>
                    <a:pt x="691" y="1036"/>
                  </a:cubicBezTo>
                  <a:cubicBezTo>
                    <a:pt x="501" y="1036"/>
                    <a:pt x="334" y="870"/>
                    <a:pt x="334" y="679"/>
                  </a:cubicBezTo>
                  <a:cubicBezTo>
                    <a:pt x="334" y="489"/>
                    <a:pt x="501" y="322"/>
                    <a:pt x="691" y="322"/>
                  </a:cubicBezTo>
                  <a:close/>
                  <a:moveTo>
                    <a:pt x="691" y="1"/>
                  </a:moveTo>
                  <a:cubicBezTo>
                    <a:pt x="322" y="1"/>
                    <a:pt x="1" y="310"/>
                    <a:pt x="1" y="679"/>
                  </a:cubicBezTo>
                  <a:cubicBezTo>
                    <a:pt x="1" y="1048"/>
                    <a:pt x="322" y="1370"/>
                    <a:pt x="691" y="1370"/>
                  </a:cubicBezTo>
                  <a:cubicBezTo>
                    <a:pt x="1061" y="1370"/>
                    <a:pt x="1382" y="1048"/>
                    <a:pt x="1382" y="679"/>
                  </a:cubicBezTo>
                  <a:cubicBezTo>
                    <a:pt x="1382" y="310"/>
                    <a:pt x="1061" y="1"/>
                    <a:pt x="6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81"/>
            <p:cNvSpPr/>
            <p:nvPr/>
          </p:nvSpPr>
          <p:spPr>
            <a:xfrm>
              <a:off x="1344320" y="3832172"/>
              <a:ext cx="76523" cy="46626"/>
            </a:xfrm>
            <a:custGeom>
              <a:rect b="b" l="l" r="r" t="t"/>
              <a:pathLst>
                <a:path extrusionOk="0" h="1466" w="2406">
                  <a:moveTo>
                    <a:pt x="418" y="1"/>
                  </a:moveTo>
                  <a:cubicBezTo>
                    <a:pt x="180" y="1"/>
                    <a:pt x="1" y="191"/>
                    <a:pt x="1" y="417"/>
                  </a:cubicBezTo>
                  <a:lnTo>
                    <a:pt x="1" y="1049"/>
                  </a:lnTo>
                  <a:cubicBezTo>
                    <a:pt x="1" y="1287"/>
                    <a:pt x="191" y="1465"/>
                    <a:pt x="418" y="1465"/>
                  </a:cubicBezTo>
                  <a:lnTo>
                    <a:pt x="1989" y="1465"/>
                  </a:lnTo>
                  <a:cubicBezTo>
                    <a:pt x="2227" y="1465"/>
                    <a:pt x="2406" y="1275"/>
                    <a:pt x="2406" y="1049"/>
                  </a:cubicBezTo>
                  <a:lnTo>
                    <a:pt x="2406" y="513"/>
                  </a:lnTo>
                  <a:cubicBezTo>
                    <a:pt x="2406" y="429"/>
                    <a:pt x="2335" y="358"/>
                    <a:pt x="2251" y="358"/>
                  </a:cubicBezTo>
                  <a:cubicBezTo>
                    <a:pt x="2156" y="358"/>
                    <a:pt x="2085" y="429"/>
                    <a:pt x="2085" y="513"/>
                  </a:cubicBezTo>
                  <a:lnTo>
                    <a:pt x="2085" y="1049"/>
                  </a:lnTo>
                  <a:cubicBezTo>
                    <a:pt x="2085" y="1096"/>
                    <a:pt x="2037" y="1144"/>
                    <a:pt x="1989" y="1144"/>
                  </a:cubicBezTo>
                  <a:lnTo>
                    <a:pt x="418" y="1144"/>
                  </a:lnTo>
                  <a:cubicBezTo>
                    <a:pt x="370" y="1144"/>
                    <a:pt x="322" y="1096"/>
                    <a:pt x="322" y="1049"/>
                  </a:cubicBezTo>
                  <a:lnTo>
                    <a:pt x="322" y="417"/>
                  </a:lnTo>
                  <a:cubicBezTo>
                    <a:pt x="322" y="370"/>
                    <a:pt x="370" y="322"/>
                    <a:pt x="418" y="322"/>
                  </a:cubicBezTo>
                  <a:lnTo>
                    <a:pt x="1823" y="322"/>
                  </a:lnTo>
                  <a:cubicBezTo>
                    <a:pt x="1918" y="322"/>
                    <a:pt x="1989" y="251"/>
                    <a:pt x="1989" y="156"/>
                  </a:cubicBezTo>
                  <a:cubicBezTo>
                    <a:pt x="1989" y="72"/>
                    <a:pt x="1918" y="1"/>
                    <a:pt x="182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81"/>
            <p:cNvSpPr/>
            <p:nvPr/>
          </p:nvSpPr>
          <p:spPr>
            <a:xfrm>
              <a:off x="1401887" y="3891648"/>
              <a:ext cx="17843" cy="10623"/>
            </a:xfrm>
            <a:custGeom>
              <a:rect b="b" l="l" r="r" t="t"/>
              <a:pathLst>
                <a:path extrusionOk="0" h="334" w="561">
                  <a:moveTo>
                    <a:pt x="167" y="0"/>
                  </a:moveTo>
                  <a:cubicBezTo>
                    <a:pt x="72" y="0"/>
                    <a:pt x="1" y="71"/>
                    <a:pt x="1" y="167"/>
                  </a:cubicBezTo>
                  <a:cubicBezTo>
                    <a:pt x="1" y="250"/>
                    <a:pt x="72" y="333"/>
                    <a:pt x="167" y="333"/>
                  </a:cubicBezTo>
                  <a:lnTo>
                    <a:pt x="394" y="333"/>
                  </a:lnTo>
                  <a:cubicBezTo>
                    <a:pt x="477" y="333"/>
                    <a:pt x="560" y="250"/>
                    <a:pt x="560" y="167"/>
                  </a:cubicBezTo>
                  <a:cubicBezTo>
                    <a:pt x="560" y="71"/>
                    <a:pt x="477" y="0"/>
                    <a:pt x="39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81"/>
            <p:cNvSpPr/>
            <p:nvPr/>
          </p:nvSpPr>
          <p:spPr>
            <a:xfrm>
              <a:off x="1345465" y="3891648"/>
              <a:ext cx="45863" cy="10623"/>
            </a:xfrm>
            <a:custGeom>
              <a:rect b="b" l="l" r="r" t="t"/>
              <a:pathLst>
                <a:path extrusionOk="0" h="334" w="1442">
                  <a:moveTo>
                    <a:pt x="167" y="0"/>
                  </a:moveTo>
                  <a:cubicBezTo>
                    <a:pt x="84" y="0"/>
                    <a:pt x="1" y="71"/>
                    <a:pt x="1" y="167"/>
                  </a:cubicBezTo>
                  <a:cubicBezTo>
                    <a:pt x="1" y="250"/>
                    <a:pt x="84" y="333"/>
                    <a:pt x="167" y="333"/>
                  </a:cubicBezTo>
                  <a:lnTo>
                    <a:pt x="1275" y="333"/>
                  </a:lnTo>
                  <a:cubicBezTo>
                    <a:pt x="1358" y="333"/>
                    <a:pt x="1441" y="250"/>
                    <a:pt x="1441" y="167"/>
                  </a:cubicBezTo>
                  <a:cubicBezTo>
                    <a:pt x="1441" y="71"/>
                    <a:pt x="1358" y="0"/>
                    <a:pt x="127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81"/>
            <p:cNvSpPr/>
            <p:nvPr/>
          </p:nvSpPr>
          <p:spPr>
            <a:xfrm>
              <a:off x="1343588" y="3917378"/>
              <a:ext cx="77254" cy="46626"/>
            </a:xfrm>
            <a:custGeom>
              <a:rect b="b" l="l" r="r" t="t"/>
              <a:pathLst>
                <a:path extrusionOk="0" h="1466" w="2429">
                  <a:moveTo>
                    <a:pt x="417" y="1"/>
                  </a:moveTo>
                  <a:cubicBezTo>
                    <a:pt x="179" y="1"/>
                    <a:pt x="0" y="191"/>
                    <a:pt x="0" y="417"/>
                  </a:cubicBezTo>
                  <a:lnTo>
                    <a:pt x="0" y="1048"/>
                  </a:lnTo>
                  <a:cubicBezTo>
                    <a:pt x="0" y="1287"/>
                    <a:pt x="203" y="1465"/>
                    <a:pt x="417" y="1465"/>
                  </a:cubicBezTo>
                  <a:lnTo>
                    <a:pt x="2000" y="1465"/>
                  </a:lnTo>
                  <a:cubicBezTo>
                    <a:pt x="2239" y="1465"/>
                    <a:pt x="2417" y="1275"/>
                    <a:pt x="2417" y="1048"/>
                  </a:cubicBezTo>
                  <a:lnTo>
                    <a:pt x="2417" y="513"/>
                  </a:lnTo>
                  <a:cubicBezTo>
                    <a:pt x="2429" y="417"/>
                    <a:pt x="2358" y="334"/>
                    <a:pt x="2274" y="334"/>
                  </a:cubicBezTo>
                  <a:cubicBezTo>
                    <a:pt x="2250" y="334"/>
                    <a:pt x="2239" y="334"/>
                    <a:pt x="2215" y="358"/>
                  </a:cubicBezTo>
                  <a:cubicBezTo>
                    <a:pt x="2155" y="370"/>
                    <a:pt x="2096" y="441"/>
                    <a:pt x="2096" y="513"/>
                  </a:cubicBezTo>
                  <a:lnTo>
                    <a:pt x="2096" y="1048"/>
                  </a:lnTo>
                  <a:cubicBezTo>
                    <a:pt x="2096" y="1096"/>
                    <a:pt x="2048" y="1144"/>
                    <a:pt x="2000" y="1144"/>
                  </a:cubicBezTo>
                  <a:lnTo>
                    <a:pt x="417" y="1144"/>
                  </a:lnTo>
                  <a:cubicBezTo>
                    <a:pt x="381" y="1144"/>
                    <a:pt x="334" y="1096"/>
                    <a:pt x="334" y="1048"/>
                  </a:cubicBezTo>
                  <a:lnTo>
                    <a:pt x="334" y="417"/>
                  </a:lnTo>
                  <a:cubicBezTo>
                    <a:pt x="334" y="370"/>
                    <a:pt x="381" y="322"/>
                    <a:pt x="417" y="322"/>
                  </a:cubicBezTo>
                  <a:lnTo>
                    <a:pt x="1834" y="322"/>
                  </a:lnTo>
                  <a:cubicBezTo>
                    <a:pt x="1929" y="322"/>
                    <a:pt x="2000" y="251"/>
                    <a:pt x="2000" y="155"/>
                  </a:cubicBezTo>
                  <a:cubicBezTo>
                    <a:pt x="2000" y="72"/>
                    <a:pt x="1929" y="1"/>
                    <a:pt x="183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81"/>
            <p:cNvSpPr/>
            <p:nvPr/>
          </p:nvSpPr>
          <p:spPr>
            <a:xfrm>
              <a:off x="1401887" y="3976471"/>
              <a:ext cx="17843" cy="10241"/>
            </a:xfrm>
            <a:custGeom>
              <a:rect b="b" l="l" r="r" t="t"/>
              <a:pathLst>
                <a:path extrusionOk="0" h="322" w="561">
                  <a:moveTo>
                    <a:pt x="167" y="0"/>
                  </a:moveTo>
                  <a:cubicBezTo>
                    <a:pt x="72" y="0"/>
                    <a:pt x="1" y="71"/>
                    <a:pt x="1" y="167"/>
                  </a:cubicBezTo>
                  <a:cubicBezTo>
                    <a:pt x="1" y="250"/>
                    <a:pt x="72" y="322"/>
                    <a:pt x="167" y="322"/>
                  </a:cubicBezTo>
                  <a:lnTo>
                    <a:pt x="394" y="322"/>
                  </a:lnTo>
                  <a:cubicBezTo>
                    <a:pt x="477" y="322"/>
                    <a:pt x="560" y="250"/>
                    <a:pt x="560" y="167"/>
                  </a:cubicBezTo>
                  <a:cubicBezTo>
                    <a:pt x="560" y="71"/>
                    <a:pt x="477" y="0"/>
                    <a:pt x="39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81"/>
            <p:cNvSpPr/>
            <p:nvPr/>
          </p:nvSpPr>
          <p:spPr>
            <a:xfrm>
              <a:off x="1345465" y="3976471"/>
              <a:ext cx="45863" cy="10241"/>
            </a:xfrm>
            <a:custGeom>
              <a:rect b="b" l="l" r="r" t="t"/>
              <a:pathLst>
                <a:path extrusionOk="0" h="322" w="1442">
                  <a:moveTo>
                    <a:pt x="167" y="0"/>
                  </a:moveTo>
                  <a:cubicBezTo>
                    <a:pt x="84" y="0"/>
                    <a:pt x="1" y="71"/>
                    <a:pt x="1" y="167"/>
                  </a:cubicBezTo>
                  <a:cubicBezTo>
                    <a:pt x="1" y="250"/>
                    <a:pt x="84" y="322"/>
                    <a:pt x="167" y="322"/>
                  </a:cubicBezTo>
                  <a:lnTo>
                    <a:pt x="1275" y="322"/>
                  </a:lnTo>
                  <a:cubicBezTo>
                    <a:pt x="1358" y="322"/>
                    <a:pt x="1441" y="250"/>
                    <a:pt x="1441" y="167"/>
                  </a:cubicBezTo>
                  <a:cubicBezTo>
                    <a:pt x="1441" y="71"/>
                    <a:pt x="1382" y="0"/>
                    <a:pt x="128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81"/>
            <p:cNvSpPr/>
            <p:nvPr/>
          </p:nvSpPr>
          <p:spPr>
            <a:xfrm>
              <a:off x="1343588" y="4001057"/>
              <a:ext cx="77636" cy="46626"/>
            </a:xfrm>
            <a:custGeom>
              <a:rect b="b" l="l" r="r" t="t"/>
              <a:pathLst>
                <a:path extrusionOk="0" h="1466" w="2441">
                  <a:moveTo>
                    <a:pt x="417" y="1"/>
                  </a:moveTo>
                  <a:cubicBezTo>
                    <a:pt x="179" y="1"/>
                    <a:pt x="0" y="191"/>
                    <a:pt x="0" y="418"/>
                  </a:cubicBezTo>
                  <a:lnTo>
                    <a:pt x="0" y="1049"/>
                  </a:lnTo>
                  <a:cubicBezTo>
                    <a:pt x="0" y="1156"/>
                    <a:pt x="48" y="1263"/>
                    <a:pt x="107" y="1334"/>
                  </a:cubicBezTo>
                  <a:cubicBezTo>
                    <a:pt x="179" y="1430"/>
                    <a:pt x="298" y="1465"/>
                    <a:pt x="417" y="1465"/>
                  </a:cubicBezTo>
                  <a:lnTo>
                    <a:pt x="2000" y="1465"/>
                  </a:lnTo>
                  <a:cubicBezTo>
                    <a:pt x="2131" y="1465"/>
                    <a:pt x="2239" y="1406"/>
                    <a:pt x="2310" y="1323"/>
                  </a:cubicBezTo>
                  <a:cubicBezTo>
                    <a:pt x="2310" y="1323"/>
                    <a:pt x="2417" y="1203"/>
                    <a:pt x="2417" y="1049"/>
                  </a:cubicBezTo>
                  <a:cubicBezTo>
                    <a:pt x="2417" y="525"/>
                    <a:pt x="2441" y="489"/>
                    <a:pt x="2405" y="430"/>
                  </a:cubicBezTo>
                  <a:cubicBezTo>
                    <a:pt x="2370" y="381"/>
                    <a:pt x="2317" y="358"/>
                    <a:pt x="2266" y="358"/>
                  </a:cubicBezTo>
                  <a:cubicBezTo>
                    <a:pt x="2179" y="358"/>
                    <a:pt x="2096" y="421"/>
                    <a:pt x="2096" y="525"/>
                  </a:cubicBezTo>
                  <a:lnTo>
                    <a:pt x="2096" y="1061"/>
                  </a:lnTo>
                  <a:cubicBezTo>
                    <a:pt x="2096" y="1096"/>
                    <a:pt x="2048" y="1144"/>
                    <a:pt x="2000" y="1144"/>
                  </a:cubicBezTo>
                  <a:lnTo>
                    <a:pt x="417" y="1144"/>
                  </a:lnTo>
                  <a:cubicBezTo>
                    <a:pt x="381" y="1144"/>
                    <a:pt x="334" y="1096"/>
                    <a:pt x="334" y="1061"/>
                  </a:cubicBezTo>
                  <a:lnTo>
                    <a:pt x="334" y="418"/>
                  </a:lnTo>
                  <a:cubicBezTo>
                    <a:pt x="334" y="370"/>
                    <a:pt x="381" y="322"/>
                    <a:pt x="417" y="322"/>
                  </a:cubicBezTo>
                  <a:lnTo>
                    <a:pt x="1834" y="322"/>
                  </a:lnTo>
                  <a:cubicBezTo>
                    <a:pt x="1893" y="322"/>
                    <a:pt x="1965" y="287"/>
                    <a:pt x="1988" y="227"/>
                  </a:cubicBezTo>
                  <a:cubicBezTo>
                    <a:pt x="2024" y="120"/>
                    <a:pt x="1941" y="1"/>
                    <a:pt x="183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81"/>
            <p:cNvSpPr/>
            <p:nvPr/>
          </p:nvSpPr>
          <p:spPr>
            <a:xfrm>
              <a:off x="1344702" y="4060150"/>
              <a:ext cx="46626" cy="10623"/>
            </a:xfrm>
            <a:custGeom>
              <a:rect b="b" l="l" r="r" t="t"/>
              <a:pathLst>
                <a:path extrusionOk="0" h="334" w="1466">
                  <a:moveTo>
                    <a:pt x="168" y="0"/>
                  </a:moveTo>
                  <a:cubicBezTo>
                    <a:pt x="108" y="12"/>
                    <a:pt x="60" y="48"/>
                    <a:pt x="48" y="96"/>
                  </a:cubicBezTo>
                  <a:cubicBezTo>
                    <a:pt x="1" y="191"/>
                    <a:pt x="72" y="334"/>
                    <a:pt x="191" y="334"/>
                  </a:cubicBezTo>
                  <a:lnTo>
                    <a:pt x="1299" y="334"/>
                  </a:lnTo>
                  <a:cubicBezTo>
                    <a:pt x="1382" y="334"/>
                    <a:pt x="1453" y="250"/>
                    <a:pt x="1453" y="167"/>
                  </a:cubicBezTo>
                  <a:cubicBezTo>
                    <a:pt x="1465" y="72"/>
                    <a:pt x="1382" y="0"/>
                    <a:pt x="129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81"/>
            <p:cNvSpPr/>
            <p:nvPr/>
          </p:nvSpPr>
          <p:spPr>
            <a:xfrm>
              <a:off x="1401887" y="4060150"/>
              <a:ext cx="17843" cy="10623"/>
            </a:xfrm>
            <a:custGeom>
              <a:rect b="b" l="l" r="r" t="t"/>
              <a:pathLst>
                <a:path extrusionOk="0" h="334" w="561">
                  <a:moveTo>
                    <a:pt x="167" y="0"/>
                  </a:moveTo>
                  <a:cubicBezTo>
                    <a:pt x="72" y="0"/>
                    <a:pt x="1" y="72"/>
                    <a:pt x="1" y="167"/>
                  </a:cubicBezTo>
                  <a:cubicBezTo>
                    <a:pt x="1" y="250"/>
                    <a:pt x="72" y="334"/>
                    <a:pt x="167" y="334"/>
                  </a:cubicBezTo>
                  <a:lnTo>
                    <a:pt x="394" y="334"/>
                  </a:lnTo>
                  <a:cubicBezTo>
                    <a:pt x="477" y="334"/>
                    <a:pt x="560" y="250"/>
                    <a:pt x="560" y="167"/>
                  </a:cubicBezTo>
                  <a:cubicBezTo>
                    <a:pt x="560" y="72"/>
                    <a:pt x="477" y="0"/>
                    <a:pt x="39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81"/>
            <p:cNvSpPr/>
            <p:nvPr/>
          </p:nvSpPr>
          <p:spPr>
            <a:xfrm>
              <a:off x="1563584" y="3936365"/>
              <a:ext cx="67077" cy="80276"/>
            </a:xfrm>
            <a:custGeom>
              <a:rect b="b" l="l" r="r" t="t"/>
              <a:pathLst>
                <a:path extrusionOk="0" h="2524" w="2109">
                  <a:moveTo>
                    <a:pt x="986" y="0"/>
                  </a:moveTo>
                  <a:cubicBezTo>
                    <a:pt x="915" y="0"/>
                    <a:pt x="842" y="19"/>
                    <a:pt x="775" y="59"/>
                  </a:cubicBezTo>
                  <a:lnTo>
                    <a:pt x="203" y="380"/>
                  </a:lnTo>
                  <a:cubicBezTo>
                    <a:pt x="72" y="451"/>
                    <a:pt x="1" y="594"/>
                    <a:pt x="1" y="737"/>
                  </a:cubicBezTo>
                  <a:cubicBezTo>
                    <a:pt x="1" y="928"/>
                    <a:pt x="60" y="916"/>
                    <a:pt x="846" y="2321"/>
                  </a:cubicBezTo>
                  <a:cubicBezTo>
                    <a:pt x="917" y="2452"/>
                    <a:pt x="1048" y="2523"/>
                    <a:pt x="1203" y="2523"/>
                  </a:cubicBezTo>
                  <a:cubicBezTo>
                    <a:pt x="1382" y="2523"/>
                    <a:pt x="1453" y="2416"/>
                    <a:pt x="1882" y="2190"/>
                  </a:cubicBezTo>
                  <a:cubicBezTo>
                    <a:pt x="1965" y="2154"/>
                    <a:pt x="1989" y="2047"/>
                    <a:pt x="1941" y="1975"/>
                  </a:cubicBezTo>
                  <a:cubicBezTo>
                    <a:pt x="1918" y="1921"/>
                    <a:pt x="1864" y="1892"/>
                    <a:pt x="1809" y="1892"/>
                  </a:cubicBezTo>
                  <a:cubicBezTo>
                    <a:pt x="1780" y="1892"/>
                    <a:pt x="1752" y="1900"/>
                    <a:pt x="1727" y="1916"/>
                  </a:cubicBezTo>
                  <a:cubicBezTo>
                    <a:pt x="1227" y="2190"/>
                    <a:pt x="1251" y="2190"/>
                    <a:pt x="1215" y="2190"/>
                  </a:cubicBezTo>
                  <a:cubicBezTo>
                    <a:pt x="1132" y="2190"/>
                    <a:pt x="1167" y="2178"/>
                    <a:pt x="358" y="785"/>
                  </a:cubicBezTo>
                  <a:cubicBezTo>
                    <a:pt x="322" y="737"/>
                    <a:pt x="334" y="690"/>
                    <a:pt x="382" y="666"/>
                  </a:cubicBezTo>
                  <a:lnTo>
                    <a:pt x="953" y="332"/>
                  </a:lnTo>
                  <a:cubicBezTo>
                    <a:pt x="965" y="324"/>
                    <a:pt x="978" y="320"/>
                    <a:pt x="992" y="320"/>
                  </a:cubicBezTo>
                  <a:cubicBezTo>
                    <a:pt x="1019" y="320"/>
                    <a:pt x="1048" y="336"/>
                    <a:pt x="1072" y="368"/>
                  </a:cubicBezTo>
                  <a:lnTo>
                    <a:pt x="1787" y="1583"/>
                  </a:lnTo>
                  <a:cubicBezTo>
                    <a:pt x="1810" y="1637"/>
                    <a:pt x="1864" y="1666"/>
                    <a:pt x="1919" y="1666"/>
                  </a:cubicBezTo>
                  <a:cubicBezTo>
                    <a:pt x="1948" y="1666"/>
                    <a:pt x="1976" y="1658"/>
                    <a:pt x="2001" y="1642"/>
                  </a:cubicBezTo>
                  <a:cubicBezTo>
                    <a:pt x="2084" y="1606"/>
                    <a:pt x="2108" y="1499"/>
                    <a:pt x="2060" y="1428"/>
                  </a:cubicBezTo>
                  <a:lnTo>
                    <a:pt x="1346" y="201"/>
                  </a:lnTo>
                  <a:cubicBezTo>
                    <a:pt x="1267" y="74"/>
                    <a:pt x="1129" y="0"/>
                    <a:pt x="98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81"/>
            <p:cNvSpPr/>
            <p:nvPr/>
          </p:nvSpPr>
          <p:spPr>
            <a:xfrm>
              <a:off x="1569658" y="4013174"/>
              <a:ext cx="15553" cy="16698"/>
            </a:xfrm>
            <a:custGeom>
              <a:rect b="b" l="l" r="r" t="t"/>
              <a:pathLst>
                <a:path extrusionOk="0" h="525" w="489">
                  <a:moveTo>
                    <a:pt x="189" y="0"/>
                  </a:moveTo>
                  <a:cubicBezTo>
                    <a:pt x="161" y="0"/>
                    <a:pt x="132" y="8"/>
                    <a:pt x="107" y="25"/>
                  </a:cubicBezTo>
                  <a:cubicBezTo>
                    <a:pt x="24" y="60"/>
                    <a:pt x="0" y="168"/>
                    <a:pt x="48" y="239"/>
                  </a:cubicBezTo>
                  <a:lnTo>
                    <a:pt x="143" y="441"/>
                  </a:lnTo>
                  <a:cubicBezTo>
                    <a:pt x="179" y="501"/>
                    <a:pt x="238" y="525"/>
                    <a:pt x="298" y="525"/>
                  </a:cubicBezTo>
                  <a:cubicBezTo>
                    <a:pt x="417" y="513"/>
                    <a:pt x="488" y="382"/>
                    <a:pt x="429" y="275"/>
                  </a:cubicBezTo>
                  <a:lnTo>
                    <a:pt x="322" y="84"/>
                  </a:lnTo>
                  <a:cubicBezTo>
                    <a:pt x="298" y="30"/>
                    <a:pt x="244" y="0"/>
                    <a:pt x="18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81"/>
            <p:cNvSpPr/>
            <p:nvPr/>
          </p:nvSpPr>
          <p:spPr>
            <a:xfrm>
              <a:off x="1541256" y="3964417"/>
              <a:ext cx="29165" cy="40615"/>
            </a:xfrm>
            <a:custGeom>
              <a:rect b="b" l="l" r="r" t="t"/>
              <a:pathLst>
                <a:path extrusionOk="0" h="1277" w="917">
                  <a:moveTo>
                    <a:pt x="182" y="0"/>
                  </a:moveTo>
                  <a:cubicBezTo>
                    <a:pt x="156" y="0"/>
                    <a:pt x="130" y="7"/>
                    <a:pt x="107" y="22"/>
                  </a:cubicBezTo>
                  <a:cubicBezTo>
                    <a:pt x="24" y="69"/>
                    <a:pt x="0" y="165"/>
                    <a:pt x="48" y="248"/>
                  </a:cubicBezTo>
                  <a:lnTo>
                    <a:pt x="596" y="1201"/>
                  </a:lnTo>
                  <a:cubicBezTo>
                    <a:pt x="628" y="1250"/>
                    <a:pt x="684" y="1277"/>
                    <a:pt x="743" y="1277"/>
                  </a:cubicBezTo>
                  <a:cubicBezTo>
                    <a:pt x="769" y="1277"/>
                    <a:pt x="796" y="1271"/>
                    <a:pt x="822" y="1260"/>
                  </a:cubicBezTo>
                  <a:cubicBezTo>
                    <a:pt x="893" y="1212"/>
                    <a:pt x="917" y="1105"/>
                    <a:pt x="881" y="1034"/>
                  </a:cubicBezTo>
                  <a:lnTo>
                    <a:pt x="322" y="81"/>
                  </a:lnTo>
                  <a:cubicBezTo>
                    <a:pt x="297" y="32"/>
                    <a:pt x="239" y="0"/>
                    <a:pt x="1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81"/>
            <p:cNvSpPr/>
            <p:nvPr/>
          </p:nvSpPr>
          <p:spPr>
            <a:xfrm>
              <a:off x="1496189" y="4055284"/>
              <a:ext cx="15171" cy="16634"/>
            </a:xfrm>
            <a:custGeom>
              <a:rect b="b" l="l" r="r" t="t"/>
              <a:pathLst>
                <a:path extrusionOk="0" h="523" w="477">
                  <a:moveTo>
                    <a:pt x="182" y="1"/>
                  </a:moveTo>
                  <a:cubicBezTo>
                    <a:pt x="156" y="1"/>
                    <a:pt x="130" y="7"/>
                    <a:pt x="108" y="22"/>
                  </a:cubicBezTo>
                  <a:cubicBezTo>
                    <a:pt x="36" y="70"/>
                    <a:pt x="0" y="165"/>
                    <a:pt x="48" y="249"/>
                  </a:cubicBezTo>
                  <a:cubicBezTo>
                    <a:pt x="48" y="249"/>
                    <a:pt x="155" y="427"/>
                    <a:pt x="155" y="439"/>
                  </a:cubicBezTo>
                  <a:cubicBezTo>
                    <a:pt x="194" y="494"/>
                    <a:pt x="259" y="523"/>
                    <a:pt x="309" y="523"/>
                  </a:cubicBezTo>
                  <a:cubicBezTo>
                    <a:pt x="335" y="523"/>
                    <a:pt x="357" y="515"/>
                    <a:pt x="369" y="499"/>
                  </a:cubicBezTo>
                  <a:cubicBezTo>
                    <a:pt x="453" y="451"/>
                    <a:pt x="477" y="344"/>
                    <a:pt x="429" y="272"/>
                  </a:cubicBezTo>
                  <a:lnTo>
                    <a:pt x="334" y="82"/>
                  </a:lnTo>
                  <a:cubicBezTo>
                    <a:pt x="301" y="33"/>
                    <a:pt x="240" y="1"/>
                    <a:pt x="1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81"/>
            <p:cNvSpPr/>
            <p:nvPr/>
          </p:nvSpPr>
          <p:spPr>
            <a:xfrm>
              <a:off x="1468169" y="3851859"/>
              <a:ext cx="78781" cy="69717"/>
            </a:xfrm>
            <a:custGeom>
              <a:rect b="b" l="l" r="r" t="t"/>
              <a:pathLst>
                <a:path extrusionOk="0" h="2192" w="2477">
                  <a:moveTo>
                    <a:pt x="738" y="1"/>
                  </a:moveTo>
                  <a:cubicBezTo>
                    <a:pt x="584" y="1"/>
                    <a:pt x="453" y="72"/>
                    <a:pt x="381" y="215"/>
                  </a:cubicBezTo>
                  <a:cubicBezTo>
                    <a:pt x="96" y="727"/>
                    <a:pt x="0" y="787"/>
                    <a:pt x="0" y="989"/>
                  </a:cubicBezTo>
                  <a:cubicBezTo>
                    <a:pt x="0" y="1132"/>
                    <a:pt x="84" y="1263"/>
                    <a:pt x="215" y="1346"/>
                  </a:cubicBezTo>
                  <a:cubicBezTo>
                    <a:pt x="1608" y="2132"/>
                    <a:pt x="1596" y="2192"/>
                    <a:pt x="1786" y="2192"/>
                  </a:cubicBezTo>
                  <a:cubicBezTo>
                    <a:pt x="1941" y="2192"/>
                    <a:pt x="2072" y="2120"/>
                    <a:pt x="2143" y="1977"/>
                  </a:cubicBezTo>
                  <a:lnTo>
                    <a:pt x="2417" y="1525"/>
                  </a:lnTo>
                  <a:cubicBezTo>
                    <a:pt x="2477" y="1418"/>
                    <a:pt x="2441" y="1311"/>
                    <a:pt x="2358" y="1263"/>
                  </a:cubicBezTo>
                  <a:cubicBezTo>
                    <a:pt x="2336" y="1252"/>
                    <a:pt x="2310" y="1247"/>
                    <a:pt x="2284" y="1247"/>
                  </a:cubicBezTo>
                  <a:cubicBezTo>
                    <a:pt x="2226" y="1247"/>
                    <a:pt x="2164" y="1273"/>
                    <a:pt x="2132" y="1322"/>
                  </a:cubicBezTo>
                  <a:lnTo>
                    <a:pt x="1870" y="1787"/>
                  </a:lnTo>
                  <a:cubicBezTo>
                    <a:pt x="1846" y="1819"/>
                    <a:pt x="1817" y="1834"/>
                    <a:pt x="1789" y="1834"/>
                  </a:cubicBezTo>
                  <a:cubicBezTo>
                    <a:pt x="1776" y="1834"/>
                    <a:pt x="1762" y="1830"/>
                    <a:pt x="1751" y="1823"/>
                  </a:cubicBezTo>
                  <a:cubicBezTo>
                    <a:pt x="334" y="989"/>
                    <a:pt x="334" y="1049"/>
                    <a:pt x="334" y="953"/>
                  </a:cubicBezTo>
                  <a:cubicBezTo>
                    <a:pt x="334" y="906"/>
                    <a:pt x="334" y="941"/>
                    <a:pt x="655" y="358"/>
                  </a:cubicBezTo>
                  <a:cubicBezTo>
                    <a:pt x="677" y="329"/>
                    <a:pt x="703" y="314"/>
                    <a:pt x="728" y="314"/>
                  </a:cubicBezTo>
                  <a:cubicBezTo>
                    <a:pt x="744" y="314"/>
                    <a:pt x="760" y="320"/>
                    <a:pt x="774" y="334"/>
                  </a:cubicBezTo>
                  <a:lnTo>
                    <a:pt x="2001" y="1049"/>
                  </a:lnTo>
                  <a:cubicBezTo>
                    <a:pt x="2023" y="1060"/>
                    <a:pt x="2048" y="1065"/>
                    <a:pt x="2074" y="1065"/>
                  </a:cubicBezTo>
                  <a:cubicBezTo>
                    <a:pt x="2133" y="1065"/>
                    <a:pt x="2194" y="1038"/>
                    <a:pt x="2227" y="989"/>
                  </a:cubicBezTo>
                  <a:cubicBezTo>
                    <a:pt x="2262" y="906"/>
                    <a:pt x="2239" y="811"/>
                    <a:pt x="2167" y="763"/>
                  </a:cubicBezTo>
                  <a:cubicBezTo>
                    <a:pt x="929" y="60"/>
                    <a:pt x="929" y="1"/>
                    <a:pt x="73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81"/>
            <p:cNvSpPr/>
            <p:nvPr/>
          </p:nvSpPr>
          <p:spPr>
            <a:xfrm>
              <a:off x="1503377" y="3929368"/>
              <a:ext cx="17843" cy="13740"/>
            </a:xfrm>
            <a:custGeom>
              <a:rect b="b" l="l" r="r" t="t"/>
              <a:pathLst>
                <a:path extrusionOk="0" h="432" w="561">
                  <a:moveTo>
                    <a:pt x="189" y="0"/>
                  </a:moveTo>
                  <a:cubicBezTo>
                    <a:pt x="132" y="0"/>
                    <a:pt x="73" y="27"/>
                    <a:pt x="48" y="76"/>
                  </a:cubicBezTo>
                  <a:cubicBezTo>
                    <a:pt x="1" y="159"/>
                    <a:pt x="24" y="255"/>
                    <a:pt x="96" y="302"/>
                  </a:cubicBezTo>
                  <a:lnTo>
                    <a:pt x="298" y="409"/>
                  </a:lnTo>
                  <a:cubicBezTo>
                    <a:pt x="321" y="424"/>
                    <a:pt x="347" y="431"/>
                    <a:pt x="373" y="431"/>
                  </a:cubicBezTo>
                  <a:cubicBezTo>
                    <a:pt x="431" y="431"/>
                    <a:pt x="492" y="399"/>
                    <a:pt x="524" y="350"/>
                  </a:cubicBezTo>
                  <a:cubicBezTo>
                    <a:pt x="560" y="255"/>
                    <a:pt x="536" y="171"/>
                    <a:pt x="465" y="124"/>
                  </a:cubicBezTo>
                  <a:lnTo>
                    <a:pt x="263" y="17"/>
                  </a:lnTo>
                  <a:cubicBezTo>
                    <a:pt x="240" y="6"/>
                    <a:pt x="215" y="0"/>
                    <a:pt x="18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81"/>
            <p:cNvSpPr/>
            <p:nvPr/>
          </p:nvSpPr>
          <p:spPr>
            <a:xfrm>
              <a:off x="1454524" y="3900966"/>
              <a:ext cx="42078" cy="27798"/>
            </a:xfrm>
            <a:custGeom>
              <a:rect b="b" l="l" r="r" t="t"/>
              <a:pathLst>
                <a:path extrusionOk="0" h="874" w="1323">
                  <a:moveTo>
                    <a:pt x="195" y="0"/>
                  </a:moveTo>
                  <a:cubicBezTo>
                    <a:pt x="137" y="0"/>
                    <a:pt x="81" y="27"/>
                    <a:pt x="48" y="76"/>
                  </a:cubicBezTo>
                  <a:cubicBezTo>
                    <a:pt x="1" y="159"/>
                    <a:pt x="36" y="255"/>
                    <a:pt x="108" y="302"/>
                  </a:cubicBezTo>
                  <a:lnTo>
                    <a:pt x="1060" y="850"/>
                  </a:lnTo>
                  <a:cubicBezTo>
                    <a:pt x="1084" y="874"/>
                    <a:pt x="1120" y="874"/>
                    <a:pt x="1144" y="874"/>
                  </a:cubicBezTo>
                  <a:cubicBezTo>
                    <a:pt x="1203" y="874"/>
                    <a:pt x="1263" y="838"/>
                    <a:pt x="1298" y="779"/>
                  </a:cubicBezTo>
                  <a:cubicBezTo>
                    <a:pt x="1322" y="719"/>
                    <a:pt x="1310" y="612"/>
                    <a:pt x="1227" y="576"/>
                  </a:cubicBezTo>
                  <a:lnTo>
                    <a:pt x="275" y="17"/>
                  </a:lnTo>
                  <a:cubicBezTo>
                    <a:pt x="249" y="6"/>
                    <a:pt x="222" y="0"/>
                    <a:pt x="19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81"/>
            <p:cNvSpPr/>
            <p:nvPr/>
          </p:nvSpPr>
          <p:spPr>
            <a:xfrm>
              <a:off x="1460981" y="4002265"/>
              <a:ext cx="19083" cy="13740"/>
            </a:xfrm>
            <a:custGeom>
              <a:rect b="b" l="l" r="r" t="t"/>
              <a:pathLst>
                <a:path extrusionOk="0" h="432" w="600">
                  <a:moveTo>
                    <a:pt x="199" y="1"/>
                  </a:moveTo>
                  <a:cubicBezTo>
                    <a:pt x="141" y="1"/>
                    <a:pt x="80" y="33"/>
                    <a:pt x="48" y="82"/>
                  </a:cubicBezTo>
                  <a:cubicBezTo>
                    <a:pt x="0" y="153"/>
                    <a:pt x="36" y="261"/>
                    <a:pt x="107" y="308"/>
                  </a:cubicBezTo>
                  <a:cubicBezTo>
                    <a:pt x="107" y="308"/>
                    <a:pt x="286" y="403"/>
                    <a:pt x="298" y="403"/>
                  </a:cubicBezTo>
                  <a:cubicBezTo>
                    <a:pt x="328" y="423"/>
                    <a:pt x="358" y="432"/>
                    <a:pt x="386" y="432"/>
                  </a:cubicBezTo>
                  <a:cubicBezTo>
                    <a:pt x="512" y="432"/>
                    <a:pt x="600" y="263"/>
                    <a:pt x="512" y="165"/>
                  </a:cubicBezTo>
                  <a:cubicBezTo>
                    <a:pt x="488" y="130"/>
                    <a:pt x="453" y="130"/>
                    <a:pt x="274" y="22"/>
                  </a:cubicBezTo>
                  <a:cubicBezTo>
                    <a:pt x="251" y="8"/>
                    <a:pt x="226" y="1"/>
                    <a:pt x="19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chemeClr val="lt1"/>
        </a:solidFill>
      </p:bgPr>
    </p:bg>
    <p:spTree>
      <p:nvGrpSpPr>
        <p:cNvPr id="1125" name="Shape 1125"/>
        <p:cNvGrpSpPr/>
        <p:nvPr/>
      </p:nvGrpSpPr>
      <p:grpSpPr>
        <a:xfrm>
          <a:off x="0" y="0"/>
          <a:ext cx="0" cy="0"/>
          <a:chOff x="0" y="0"/>
          <a:chExt cx="0" cy="0"/>
        </a:xfrm>
      </p:grpSpPr>
      <p:sp>
        <p:nvSpPr>
          <p:cNvPr id="1126" name="Google Shape;1126;p82"/>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Quota de mercado</a:t>
            </a:r>
            <a:endParaRPr/>
          </a:p>
        </p:txBody>
      </p:sp>
      <p:sp>
        <p:nvSpPr>
          <p:cNvPr id="1127" name="Google Shape;1127;p82"/>
          <p:cNvSpPr txBox="1"/>
          <p:nvPr/>
        </p:nvSpPr>
        <p:spPr>
          <a:xfrm>
            <a:off x="4523188" y="3607425"/>
            <a:ext cx="2401200" cy="3714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2200">
                <a:solidFill>
                  <a:schemeClr val="dk2"/>
                </a:solidFill>
                <a:latin typeface="Merriweather"/>
                <a:ea typeface="Merriweather"/>
                <a:cs typeface="Merriweather"/>
                <a:sym typeface="Merriweather"/>
              </a:rPr>
              <a:t>Júpiter</a:t>
            </a:r>
            <a:endParaRPr b="1" sz="2200">
              <a:solidFill>
                <a:schemeClr val="dk2"/>
              </a:solidFill>
              <a:latin typeface="Merriweather"/>
              <a:ea typeface="Merriweather"/>
              <a:cs typeface="Merriweather"/>
              <a:sym typeface="Merriweather"/>
            </a:endParaRPr>
          </a:p>
        </p:txBody>
      </p:sp>
      <p:sp>
        <p:nvSpPr>
          <p:cNvPr id="1128" name="Google Shape;1128;p82"/>
          <p:cNvSpPr txBox="1"/>
          <p:nvPr/>
        </p:nvSpPr>
        <p:spPr>
          <a:xfrm>
            <a:off x="4523188" y="4039900"/>
            <a:ext cx="2401200" cy="4848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500">
                <a:solidFill>
                  <a:schemeClr val="dk1"/>
                </a:solidFill>
                <a:latin typeface="Didact Gothic"/>
                <a:ea typeface="Didact Gothic"/>
                <a:cs typeface="Didact Gothic"/>
                <a:sym typeface="Didact Gothic"/>
              </a:rPr>
              <a:t>Júpiter é o maior de todos os planetas</a:t>
            </a:r>
            <a:endParaRPr sz="1500">
              <a:solidFill>
                <a:schemeClr val="dk1"/>
              </a:solidFill>
              <a:latin typeface="Didact Gothic"/>
              <a:ea typeface="Didact Gothic"/>
              <a:cs typeface="Didact Gothic"/>
              <a:sym typeface="Didact Gothic"/>
            </a:endParaRPr>
          </a:p>
        </p:txBody>
      </p:sp>
      <p:sp>
        <p:nvSpPr>
          <p:cNvPr id="1129" name="Google Shape;1129;p82"/>
          <p:cNvSpPr txBox="1"/>
          <p:nvPr/>
        </p:nvSpPr>
        <p:spPr>
          <a:xfrm>
            <a:off x="4523188" y="1735450"/>
            <a:ext cx="2401200" cy="4848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500">
                <a:solidFill>
                  <a:schemeClr val="dk1"/>
                </a:solidFill>
                <a:latin typeface="Didact Gothic"/>
                <a:ea typeface="Didact Gothic"/>
                <a:cs typeface="Didact Gothic"/>
                <a:sym typeface="Didact Gothic"/>
              </a:rPr>
              <a:t>Marte é verdadeiramente um planeta muito frio</a:t>
            </a:r>
            <a:endParaRPr sz="1500">
              <a:solidFill>
                <a:schemeClr val="dk1"/>
              </a:solidFill>
              <a:latin typeface="Didact Gothic"/>
              <a:ea typeface="Didact Gothic"/>
              <a:cs typeface="Didact Gothic"/>
              <a:sym typeface="Didact Gothic"/>
            </a:endParaRPr>
          </a:p>
        </p:txBody>
      </p:sp>
      <p:sp>
        <p:nvSpPr>
          <p:cNvPr id="1130" name="Google Shape;1130;p82"/>
          <p:cNvSpPr txBox="1"/>
          <p:nvPr/>
        </p:nvSpPr>
        <p:spPr>
          <a:xfrm>
            <a:off x="4523188" y="2887675"/>
            <a:ext cx="2401200" cy="4848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500">
                <a:solidFill>
                  <a:schemeClr val="dk1"/>
                </a:solidFill>
                <a:latin typeface="Didact Gothic"/>
                <a:ea typeface="Didact Gothic"/>
                <a:cs typeface="Didact Gothic"/>
                <a:sym typeface="Didact Gothic"/>
              </a:rPr>
              <a:t>Netuno é o planeta mais distante do Sol</a:t>
            </a:r>
            <a:endParaRPr sz="1500">
              <a:solidFill>
                <a:schemeClr val="dk1"/>
              </a:solidFill>
              <a:latin typeface="Didact Gothic"/>
              <a:ea typeface="Didact Gothic"/>
              <a:cs typeface="Didact Gothic"/>
              <a:sym typeface="Didact Gothic"/>
            </a:endParaRPr>
          </a:p>
        </p:txBody>
      </p:sp>
      <p:sp>
        <p:nvSpPr>
          <p:cNvPr id="1131" name="Google Shape;1131;p82"/>
          <p:cNvSpPr txBox="1"/>
          <p:nvPr/>
        </p:nvSpPr>
        <p:spPr>
          <a:xfrm>
            <a:off x="4523188" y="1303125"/>
            <a:ext cx="2401200" cy="3714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2200">
                <a:solidFill>
                  <a:schemeClr val="dk2"/>
                </a:solidFill>
                <a:latin typeface="Merriweather"/>
                <a:ea typeface="Merriweather"/>
                <a:cs typeface="Merriweather"/>
                <a:sym typeface="Merriweather"/>
              </a:rPr>
              <a:t>Marte</a:t>
            </a:r>
            <a:endParaRPr b="1" sz="2200">
              <a:solidFill>
                <a:schemeClr val="dk2"/>
              </a:solidFill>
              <a:latin typeface="Merriweather"/>
              <a:ea typeface="Merriweather"/>
              <a:cs typeface="Merriweather"/>
              <a:sym typeface="Merriweather"/>
            </a:endParaRPr>
          </a:p>
        </p:txBody>
      </p:sp>
      <p:sp>
        <p:nvSpPr>
          <p:cNvPr id="1132" name="Google Shape;1132;p82"/>
          <p:cNvSpPr txBox="1"/>
          <p:nvPr/>
        </p:nvSpPr>
        <p:spPr>
          <a:xfrm>
            <a:off x="4523188" y="2455275"/>
            <a:ext cx="2401200" cy="3714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2200">
                <a:solidFill>
                  <a:schemeClr val="dk2"/>
                </a:solidFill>
                <a:latin typeface="Merriweather"/>
                <a:ea typeface="Merriweather"/>
                <a:cs typeface="Merriweather"/>
                <a:sym typeface="Merriweather"/>
              </a:rPr>
              <a:t>Netuno</a:t>
            </a:r>
            <a:endParaRPr b="1" sz="2200">
              <a:solidFill>
                <a:schemeClr val="dk2"/>
              </a:solidFill>
              <a:latin typeface="Merriweather"/>
              <a:ea typeface="Merriweather"/>
              <a:cs typeface="Merriweather"/>
              <a:sym typeface="Merriweather"/>
            </a:endParaRPr>
          </a:p>
        </p:txBody>
      </p:sp>
      <p:sp>
        <p:nvSpPr>
          <p:cNvPr id="1133" name="Google Shape;1133;p82"/>
          <p:cNvSpPr txBox="1"/>
          <p:nvPr/>
        </p:nvSpPr>
        <p:spPr>
          <a:xfrm>
            <a:off x="7165525" y="3607425"/>
            <a:ext cx="904200" cy="3714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2200">
                <a:solidFill>
                  <a:schemeClr val="lt2"/>
                </a:solidFill>
                <a:latin typeface="Merriweather"/>
                <a:ea typeface="Merriweather"/>
                <a:cs typeface="Merriweather"/>
                <a:sym typeface="Merriweather"/>
              </a:rPr>
              <a:t>20%</a:t>
            </a:r>
            <a:endParaRPr b="1" sz="2200">
              <a:solidFill>
                <a:schemeClr val="lt2"/>
              </a:solidFill>
              <a:latin typeface="Merriweather"/>
              <a:ea typeface="Merriweather"/>
              <a:cs typeface="Merriweather"/>
              <a:sym typeface="Merriweather"/>
            </a:endParaRPr>
          </a:p>
        </p:txBody>
      </p:sp>
      <p:sp>
        <p:nvSpPr>
          <p:cNvPr id="1134" name="Google Shape;1134;p82"/>
          <p:cNvSpPr txBox="1"/>
          <p:nvPr/>
        </p:nvSpPr>
        <p:spPr>
          <a:xfrm>
            <a:off x="7165525" y="1303125"/>
            <a:ext cx="904200" cy="3714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2200">
                <a:solidFill>
                  <a:schemeClr val="lt2"/>
                </a:solidFill>
                <a:latin typeface="Merriweather"/>
                <a:ea typeface="Merriweather"/>
                <a:cs typeface="Merriweather"/>
                <a:sym typeface="Merriweather"/>
              </a:rPr>
              <a:t>5</a:t>
            </a:r>
            <a:r>
              <a:rPr b="1" lang="en" sz="2200">
                <a:solidFill>
                  <a:schemeClr val="lt2"/>
                </a:solidFill>
                <a:latin typeface="Merriweather"/>
                <a:ea typeface="Merriweather"/>
                <a:cs typeface="Merriweather"/>
                <a:sym typeface="Merriweather"/>
              </a:rPr>
              <a:t>0%</a:t>
            </a:r>
            <a:endParaRPr b="1" sz="2200">
              <a:solidFill>
                <a:schemeClr val="lt2"/>
              </a:solidFill>
              <a:latin typeface="Merriweather"/>
              <a:ea typeface="Merriweather"/>
              <a:cs typeface="Merriweather"/>
              <a:sym typeface="Merriweather"/>
            </a:endParaRPr>
          </a:p>
        </p:txBody>
      </p:sp>
      <p:sp>
        <p:nvSpPr>
          <p:cNvPr id="1135" name="Google Shape;1135;p82"/>
          <p:cNvSpPr txBox="1"/>
          <p:nvPr/>
        </p:nvSpPr>
        <p:spPr>
          <a:xfrm>
            <a:off x="7165525" y="2455275"/>
            <a:ext cx="904200" cy="3714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2200">
                <a:solidFill>
                  <a:schemeClr val="lt2"/>
                </a:solidFill>
                <a:latin typeface="Merriweather"/>
                <a:ea typeface="Merriweather"/>
                <a:cs typeface="Merriweather"/>
                <a:sym typeface="Merriweather"/>
              </a:rPr>
              <a:t>30%</a:t>
            </a:r>
            <a:endParaRPr b="1" sz="2200">
              <a:solidFill>
                <a:schemeClr val="lt2"/>
              </a:solidFill>
              <a:latin typeface="Merriweather"/>
              <a:ea typeface="Merriweather"/>
              <a:cs typeface="Merriweather"/>
              <a:sym typeface="Merriweather"/>
            </a:endParaRPr>
          </a:p>
        </p:txBody>
      </p:sp>
      <p:sp>
        <p:nvSpPr>
          <p:cNvPr id="1136" name="Google Shape;1136;p82"/>
          <p:cNvSpPr/>
          <p:nvPr/>
        </p:nvSpPr>
        <p:spPr>
          <a:xfrm>
            <a:off x="7014925" y="1413525"/>
            <a:ext cx="150600" cy="150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82"/>
          <p:cNvSpPr/>
          <p:nvPr/>
        </p:nvSpPr>
        <p:spPr>
          <a:xfrm>
            <a:off x="7014925" y="2574538"/>
            <a:ext cx="150600" cy="1506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82"/>
          <p:cNvSpPr/>
          <p:nvPr/>
        </p:nvSpPr>
        <p:spPr>
          <a:xfrm>
            <a:off x="7014925" y="3735550"/>
            <a:ext cx="150600" cy="1506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39" name="Google Shape;1139;p82" title="Gráfico">
            <a:hlinkClick r:id="rId3"/>
          </p:cNvPr>
          <p:cNvPicPr preferRelativeResize="0"/>
          <p:nvPr/>
        </p:nvPicPr>
        <p:blipFill rotWithShape="1">
          <a:blip r:embed="rId4">
            <a:alphaModFix/>
          </a:blip>
          <a:srcRect b="0" l="16770" r="17746" t="0"/>
          <a:stretch/>
        </p:blipFill>
        <p:spPr>
          <a:xfrm>
            <a:off x="1278045" y="1310225"/>
            <a:ext cx="2568459" cy="2425325"/>
          </a:xfrm>
          <a:prstGeom prst="rect">
            <a:avLst/>
          </a:prstGeom>
          <a:noFill/>
          <a:ln>
            <a:noFill/>
          </a:ln>
        </p:spPr>
      </p:pic>
      <p:sp>
        <p:nvSpPr>
          <p:cNvPr id="1140" name="Google Shape;1140;p82"/>
          <p:cNvSpPr txBox="1"/>
          <p:nvPr>
            <p:ph idx="4294967295" type="subTitle"/>
          </p:nvPr>
        </p:nvSpPr>
        <p:spPr>
          <a:xfrm>
            <a:off x="1074275" y="4028050"/>
            <a:ext cx="2976000" cy="5727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1200"/>
              <a:t>Use o link no gráfico para modificar os seus dados e, em seguida, cole o novo aqui. </a:t>
            </a:r>
            <a:r>
              <a:rPr b="1" lang="en" sz="1200" u="sng">
                <a:hlinkClick r:id="rId5"/>
              </a:rPr>
              <a:t>Para mais informações, clique aqui</a:t>
            </a:r>
            <a:endParaRPr b="1" sz="1200"/>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chemeClr val="lt1"/>
        </a:solidFill>
      </p:bgPr>
    </p:bg>
    <p:spTree>
      <p:nvGrpSpPr>
        <p:cNvPr id="1144" name="Shape 1144"/>
        <p:cNvGrpSpPr/>
        <p:nvPr/>
      </p:nvGrpSpPr>
      <p:grpSpPr>
        <a:xfrm>
          <a:off x="0" y="0"/>
          <a:ext cx="0" cy="0"/>
          <a:chOff x="0" y="0"/>
          <a:chExt cx="0" cy="0"/>
        </a:xfrm>
      </p:grpSpPr>
      <p:pic>
        <p:nvPicPr>
          <p:cNvPr id="1145" name="Google Shape;1145;p83"/>
          <p:cNvPicPr preferRelativeResize="0"/>
          <p:nvPr/>
        </p:nvPicPr>
        <p:blipFill rotWithShape="1">
          <a:blip r:embed="rId3">
            <a:alphaModFix amt="40000"/>
          </a:blip>
          <a:srcRect b="26847" l="0" r="0" t="0"/>
          <a:stretch/>
        </p:blipFill>
        <p:spPr>
          <a:xfrm>
            <a:off x="1123275" y="1394121"/>
            <a:ext cx="7704003" cy="976501"/>
          </a:xfrm>
          <a:prstGeom prst="rect">
            <a:avLst/>
          </a:prstGeom>
          <a:noFill/>
          <a:ln>
            <a:noFill/>
          </a:ln>
        </p:spPr>
      </p:pic>
      <p:sp>
        <p:nvSpPr>
          <p:cNvPr id="1146" name="Google Shape;1146;p83"/>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Itens de ações principais</a:t>
            </a:r>
            <a:endParaRPr/>
          </a:p>
        </p:txBody>
      </p:sp>
      <p:graphicFrame>
        <p:nvGraphicFramePr>
          <p:cNvPr id="1147" name="Google Shape;1147;p83"/>
          <p:cNvGraphicFramePr/>
          <p:nvPr/>
        </p:nvGraphicFramePr>
        <p:xfrm>
          <a:off x="726900" y="1570925"/>
          <a:ext cx="3000000" cy="3000000"/>
        </p:xfrm>
        <a:graphic>
          <a:graphicData uri="http://schemas.openxmlformats.org/drawingml/2006/table">
            <a:tbl>
              <a:tblPr>
                <a:noFill/>
                <a:tableStyleId>{F963348E-0DBC-43AA-AC34-C567BFF2E140}</a:tableStyleId>
              </a:tblPr>
              <a:tblGrid>
                <a:gridCol w="1364550"/>
                <a:gridCol w="2113150"/>
                <a:gridCol w="2113150"/>
                <a:gridCol w="2113150"/>
              </a:tblGrid>
              <a:tr h="757450">
                <a:tc>
                  <a:txBody>
                    <a:bodyPr/>
                    <a:lstStyle/>
                    <a:p>
                      <a:pPr indent="0" lvl="0" marL="0" rtl="0" algn="l">
                        <a:spcBef>
                          <a:spcPts val="0"/>
                        </a:spcBef>
                        <a:spcAft>
                          <a:spcPts val="0"/>
                        </a:spcAft>
                        <a:buNone/>
                      </a:pPr>
                      <a:r>
                        <a:t/>
                      </a:r>
                      <a:endParaRPr sz="1500">
                        <a:solidFill>
                          <a:schemeClr val="dk1"/>
                        </a:solidFill>
                        <a:latin typeface="Didact Gothic"/>
                        <a:ea typeface="Didact Gothic"/>
                        <a:cs typeface="Didact Gothic"/>
                        <a:sym typeface="Didact Gothic"/>
                      </a:endParaRPr>
                    </a:p>
                  </a:txBody>
                  <a:tcPr marT="91425" marB="91425" marR="91425" marL="91425" anchor="ctr">
                    <a:lnL cap="flat" cmpd="sng" w="9525">
                      <a:solidFill>
                        <a:schemeClr val="accent2">
                          <a:alpha val="0"/>
                        </a:schemeClr>
                      </a:solidFill>
                      <a:prstDash val="solid"/>
                      <a:round/>
                      <a:headEnd len="sm" w="sm" type="none"/>
                      <a:tailEnd len="sm" w="sm" type="none"/>
                    </a:lnL>
                    <a:lnR cap="flat" cmpd="sng" w="9525">
                      <a:solidFill>
                        <a:schemeClr val="accent2">
                          <a:alpha val="0"/>
                        </a:schemeClr>
                      </a:solidFill>
                      <a:prstDash val="solid"/>
                      <a:round/>
                      <a:headEnd len="sm" w="sm" type="none"/>
                      <a:tailEnd len="sm" w="sm" type="none"/>
                    </a:lnR>
                    <a:lnT cap="flat" cmpd="sng" w="9525">
                      <a:solidFill>
                        <a:schemeClr val="accent2">
                          <a:alpha val="0"/>
                        </a:schemeClr>
                      </a:solidFill>
                      <a:prstDash val="solid"/>
                      <a:round/>
                      <a:headEnd len="sm" w="sm" type="none"/>
                      <a:tailEnd len="sm" w="sm" type="none"/>
                    </a:lnT>
                    <a:lnB cap="flat" cmpd="sng" w="9525">
                      <a:solidFill>
                        <a:schemeClr val="accent2">
                          <a:alpha val="0"/>
                        </a:schemeClr>
                      </a:solidFill>
                      <a:prstDash val="solid"/>
                      <a:round/>
                      <a:headEnd len="sm" w="sm" type="none"/>
                      <a:tailEnd len="sm" w="sm" type="none"/>
                    </a:lnB>
                  </a:tcPr>
                </a:tc>
                <a:tc>
                  <a:txBody>
                    <a:bodyPr/>
                    <a:lstStyle/>
                    <a:p>
                      <a:pPr indent="0" lvl="0" marL="0" rtl="0" algn="l">
                        <a:spcBef>
                          <a:spcPts val="0"/>
                        </a:spcBef>
                        <a:spcAft>
                          <a:spcPts val="0"/>
                        </a:spcAft>
                        <a:buNone/>
                      </a:pPr>
                      <a:r>
                        <a:rPr b="1" lang="en" sz="1500">
                          <a:solidFill>
                            <a:schemeClr val="dk2"/>
                          </a:solidFill>
                          <a:latin typeface="Merriweather"/>
                          <a:ea typeface="Merriweather"/>
                          <a:cs typeface="Merriweather"/>
                          <a:sym typeface="Merriweather"/>
                        </a:rPr>
                        <a:t>Primeiro quarto</a:t>
                      </a:r>
                      <a:endParaRPr b="1" sz="1500">
                        <a:solidFill>
                          <a:schemeClr val="dk2"/>
                        </a:solidFill>
                        <a:latin typeface="Merriweather"/>
                        <a:ea typeface="Merriweather"/>
                        <a:cs typeface="Merriweather"/>
                        <a:sym typeface="Merriweather"/>
                      </a:endParaRPr>
                    </a:p>
                  </a:txBody>
                  <a:tcPr marT="91425" marB="91425" marR="91425" marL="91425" anchor="ctr">
                    <a:lnL cap="flat" cmpd="sng" w="9525">
                      <a:solidFill>
                        <a:schemeClr val="accent2">
                          <a:alpha val="0"/>
                        </a:schemeClr>
                      </a:solidFill>
                      <a:prstDash val="solid"/>
                      <a:round/>
                      <a:headEnd len="sm" w="sm" type="none"/>
                      <a:tailEnd len="sm" w="sm" type="none"/>
                    </a:lnL>
                    <a:lnR cap="flat" cmpd="sng" w="9525">
                      <a:solidFill>
                        <a:schemeClr val="accent2">
                          <a:alpha val="0"/>
                        </a:schemeClr>
                      </a:solidFill>
                      <a:prstDash val="solid"/>
                      <a:round/>
                      <a:headEnd len="sm" w="sm" type="none"/>
                      <a:tailEnd len="sm" w="sm" type="none"/>
                    </a:lnR>
                    <a:lnT cap="flat" cmpd="sng" w="9525">
                      <a:solidFill>
                        <a:schemeClr val="accent2">
                          <a:alpha val="0"/>
                        </a:schemeClr>
                      </a:solidFill>
                      <a:prstDash val="solid"/>
                      <a:round/>
                      <a:headEnd len="sm" w="sm" type="none"/>
                      <a:tailEnd len="sm" w="sm" type="none"/>
                    </a:lnT>
                    <a:lnB cap="flat" cmpd="sng" w="9525">
                      <a:solidFill>
                        <a:schemeClr val="accent2">
                          <a:alpha val="0"/>
                        </a:schemeClr>
                      </a:solidFill>
                      <a:prstDash val="solid"/>
                      <a:round/>
                      <a:headEnd len="sm" w="sm" type="none"/>
                      <a:tailEnd len="sm" w="sm" type="none"/>
                    </a:lnB>
                  </a:tcPr>
                </a:tc>
                <a:tc>
                  <a:txBody>
                    <a:bodyPr/>
                    <a:lstStyle/>
                    <a:p>
                      <a:pPr indent="0" lvl="0" marL="0" rtl="0" algn="l">
                        <a:spcBef>
                          <a:spcPts val="0"/>
                        </a:spcBef>
                        <a:spcAft>
                          <a:spcPts val="0"/>
                        </a:spcAft>
                        <a:buNone/>
                      </a:pPr>
                      <a:r>
                        <a:rPr b="1" lang="en" sz="1500">
                          <a:solidFill>
                            <a:schemeClr val="dk2"/>
                          </a:solidFill>
                          <a:latin typeface="Merriweather"/>
                          <a:ea typeface="Merriweather"/>
                          <a:cs typeface="Merriweather"/>
                          <a:sym typeface="Merriweather"/>
                        </a:rPr>
                        <a:t>Segundo quarto</a:t>
                      </a:r>
                      <a:endParaRPr b="1" sz="1500">
                        <a:solidFill>
                          <a:schemeClr val="dk2"/>
                        </a:solidFill>
                        <a:latin typeface="Merriweather"/>
                        <a:ea typeface="Merriweather"/>
                        <a:cs typeface="Merriweather"/>
                        <a:sym typeface="Merriweather"/>
                      </a:endParaRPr>
                    </a:p>
                  </a:txBody>
                  <a:tcPr marT="91425" marB="91425" marR="91425" marL="91425" anchor="ctr">
                    <a:lnL cap="flat" cmpd="sng" w="9525">
                      <a:solidFill>
                        <a:schemeClr val="accent2">
                          <a:alpha val="0"/>
                        </a:schemeClr>
                      </a:solidFill>
                      <a:prstDash val="solid"/>
                      <a:round/>
                      <a:headEnd len="sm" w="sm" type="none"/>
                      <a:tailEnd len="sm" w="sm" type="none"/>
                    </a:lnL>
                    <a:lnR cap="flat" cmpd="sng" w="9525">
                      <a:solidFill>
                        <a:schemeClr val="accent2">
                          <a:alpha val="0"/>
                        </a:schemeClr>
                      </a:solidFill>
                      <a:prstDash val="solid"/>
                      <a:round/>
                      <a:headEnd len="sm" w="sm" type="none"/>
                      <a:tailEnd len="sm" w="sm" type="none"/>
                    </a:lnR>
                    <a:lnT cap="flat" cmpd="sng" w="9525">
                      <a:solidFill>
                        <a:schemeClr val="accent2">
                          <a:alpha val="0"/>
                        </a:schemeClr>
                      </a:solidFill>
                      <a:prstDash val="solid"/>
                      <a:round/>
                      <a:headEnd len="sm" w="sm" type="none"/>
                      <a:tailEnd len="sm" w="sm" type="none"/>
                    </a:lnT>
                    <a:lnB cap="flat" cmpd="sng" w="9525">
                      <a:solidFill>
                        <a:schemeClr val="accent2">
                          <a:alpha val="0"/>
                        </a:schemeClr>
                      </a:solidFill>
                      <a:prstDash val="solid"/>
                      <a:round/>
                      <a:headEnd len="sm" w="sm" type="none"/>
                      <a:tailEnd len="sm" w="sm" type="none"/>
                    </a:lnB>
                  </a:tcPr>
                </a:tc>
                <a:tc>
                  <a:txBody>
                    <a:bodyPr/>
                    <a:lstStyle/>
                    <a:p>
                      <a:pPr indent="0" lvl="0" marL="0" rtl="0" algn="l">
                        <a:spcBef>
                          <a:spcPts val="0"/>
                        </a:spcBef>
                        <a:spcAft>
                          <a:spcPts val="0"/>
                        </a:spcAft>
                        <a:buNone/>
                      </a:pPr>
                      <a:r>
                        <a:rPr b="1" lang="en" sz="1500">
                          <a:solidFill>
                            <a:schemeClr val="dk2"/>
                          </a:solidFill>
                          <a:latin typeface="Merriweather"/>
                          <a:ea typeface="Merriweather"/>
                          <a:cs typeface="Merriweather"/>
                          <a:sym typeface="Merriweather"/>
                        </a:rPr>
                        <a:t>T</a:t>
                      </a:r>
                      <a:r>
                        <a:rPr b="1" lang="en" sz="1500">
                          <a:solidFill>
                            <a:schemeClr val="dk2"/>
                          </a:solidFill>
                          <a:latin typeface="Merriweather"/>
                          <a:ea typeface="Merriweather"/>
                          <a:cs typeface="Merriweather"/>
                          <a:sym typeface="Merriweather"/>
                        </a:rPr>
                        <a:t>erceiro trimestre</a:t>
                      </a:r>
                      <a:endParaRPr b="1" sz="1500">
                        <a:solidFill>
                          <a:schemeClr val="dk2"/>
                        </a:solidFill>
                        <a:latin typeface="Merriweather"/>
                        <a:ea typeface="Merriweather"/>
                        <a:cs typeface="Merriweather"/>
                        <a:sym typeface="Merriweather"/>
                      </a:endParaRPr>
                    </a:p>
                  </a:txBody>
                  <a:tcPr marT="91425" marB="91425" marR="91425" marL="91425" anchor="ctr">
                    <a:lnL cap="flat" cmpd="sng" w="9525">
                      <a:solidFill>
                        <a:schemeClr val="accent2">
                          <a:alpha val="0"/>
                        </a:schemeClr>
                      </a:solidFill>
                      <a:prstDash val="solid"/>
                      <a:round/>
                      <a:headEnd len="sm" w="sm" type="none"/>
                      <a:tailEnd len="sm" w="sm" type="none"/>
                    </a:lnL>
                    <a:lnR cap="flat" cmpd="sng" w="9525">
                      <a:solidFill>
                        <a:schemeClr val="accent2">
                          <a:alpha val="0"/>
                        </a:schemeClr>
                      </a:solidFill>
                      <a:prstDash val="solid"/>
                      <a:round/>
                      <a:headEnd len="sm" w="sm" type="none"/>
                      <a:tailEnd len="sm" w="sm" type="none"/>
                    </a:lnR>
                    <a:lnT cap="flat" cmpd="sng" w="9525">
                      <a:solidFill>
                        <a:schemeClr val="accent2">
                          <a:alpha val="0"/>
                        </a:schemeClr>
                      </a:solidFill>
                      <a:prstDash val="solid"/>
                      <a:round/>
                      <a:headEnd len="sm" w="sm" type="none"/>
                      <a:tailEnd len="sm" w="sm" type="none"/>
                    </a:lnT>
                    <a:lnB cap="flat" cmpd="sng" w="9525">
                      <a:solidFill>
                        <a:schemeClr val="accent2">
                          <a:alpha val="0"/>
                        </a:schemeClr>
                      </a:solidFill>
                      <a:prstDash val="solid"/>
                      <a:round/>
                      <a:headEnd len="sm" w="sm" type="none"/>
                      <a:tailEnd len="sm" w="sm" type="none"/>
                    </a:lnB>
                  </a:tcPr>
                </a:tc>
              </a:tr>
              <a:tr h="757450">
                <a:tc>
                  <a:txBody>
                    <a:bodyPr/>
                    <a:lstStyle/>
                    <a:p>
                      <a:pPr indent="0" lvl="0" marL="0" rtl="0" algn="l">
                        <a:spcBef>
                          <a:spcPts val="0"/>
                        </a:spcBef>
                        <a:spcAft>
                          <a:spcPts val="0"/>
                        </a:spcAft>
                        <a:buNone/>
                      </a:pPr>
                      <a:r>
                        <a:rPr b="1" lang="en">
                          <a:solidFill>
                            <a:schemeClr val="lt2"/>
                          </a:solidFill>
                          <a:latin typeface="Merriweather"/>
                          <a:ea typeface="Merriweather"/>
                          <a:cs typeface="Merriweather"/>
                          <a:sym typeface="Merriweather"/>
                        </a:rPr>
                        <a:t>Ação chave</a:t>
                      </a:r>
                      <a:r>
                        <a:rPr b="1" lang="en">
                          <a:solidFill>
                            <a:schemeClr val="lt2"/>
                          </a:solidFill>
                          <a:latin typeface="Merriweather"/>
                          <a:ea typeface="Merriweather"/>
                          <a:cs typeface="Merriweather"/>
                          <a:sym typeface="Merriweather"/>
                        </a:rPr>
                        <a:t> 1</a:t>
                      </a:r>
                      <a:endParaRPr b="1">
                        <a:solidFill>
                          <a:schemeClr val="lt2"/>
                        </a:solidFill>
                        <a:latin typeface="Merriweather"/>
                        <a:ea typeface="Merriweather"/>
                        <a:cs typeface="Merriweather"/>
                        <a:sym typeface="Merriweather"/>
                      </a:endParaRPr>
                    </a:p>
                  </a:txBody>
                  <a:tcPr marT="91425" marB="91425" marR="91425" marL="91425" anchor="ctr">
                    <a:lnL cap="flat" cmpd="sng" w="9525">
                      <a:solidFill>
                        <a:schemeClr val="accent2">
                          <a:alpha val="0"/>
                        </a:schemeClr>
                      </a:solidFill>
                      <a:prstDash val="solid"/>
                      <a:round/>
                      <a:headEnd len="sm" w="sm" type="none"/>
                      <a:tailEnd len="sm" w="sm" type="none"/>
                    </a:lnL>
                    <a:lnR cap="flat" cmpd="sng" w="9525">
                      <a:solidFill>
                        <a:schemeClr val="accent2">
                          <a:alpha val="0"/>
                        </a:schemeClr>
                      </a:solidFill>
                      <a:prstDash val="solid"/>
                      <a:round/>
                      <a:headEnd len="sm" w="sm" type="none"/>
                      <a:tailEnd len="sm" w="sm" type="none"/>
                    </a:lnR>
                    <a:lnT cap="flat" cmpd="sng" w="9525">
                      <a:solidFill>
                        <a:schemeClr val="accent2">
                          <a:alpha val="0"/>
                        </a:schemeClr>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l">
                        <a:spcBef>
                          <a:spcPts val="0"/>
                        </a:spcBef>
                        <a:spcAft>
                          <a:spcPts val="0"/>
                        </a:spcAft>
                        <a:buNone/>
                      </a:pPr>
                      <a:r>
                        <a:rPr lang="en" sz="1500">
                          <a:solidFill>
                            <a:schemeClr val="dk1"/>
                          </a:solidFill>
                          <a:latin typeface="Didact Gothic"/>
                          <a:ea typeface="Didact Gothic"/>
                          <a:cs typeface="Didact Gothic"/>
                          <a:sym typeface="Didact Gothic"/>
                        </a:rPr>
                        <a:t>Júpiter é o maior de todos os planetas</a:t>
                      </a:r>
                      <a:endParaRPr sz="1500">
                        <a:solidFill>
                          <a:schemeClr val="dk1"/>
                        </a:solidFill>
                        <a:latin typeface="Didact Gothic"/>
                        <a:ea typeface="Didact Gothic"/>
                        <a:cs typeface="Didact Gothic"/>
                        <a:sym typeface="Didact Gothic"/>
                      </a:endParaRPr>
                    </a:p>
                  </a:txBody>
                  <a:tcPr marT="91425" marB="91425" marR="91425" marL="91425" anchor="ctr">
                    <a:lnL cap="flat" cmpd="sng" w="9525">
                      <a:solidFill>
                        <a:schemeClr val="accent2">
                          <a:alpha val="0"/>
                        </a:schemeClr>
                      </a:solidFill>
                      <a:prstDash val="solid"/>
                      <a:round/>
                      <a:headEnd len="sm" w="sm" type="none"/>
                      <a:tailEnd len="sm" w="sm" type="none"/>
                    </a:lnL>
                    <a:lnR cap="flat" cmpd="sng" w="9525">
                      <a:solidFill>
                        <a:schemeClr val="accent2">
                          <a:alpha val="0"/>
                        </a:schemeClr>
                      </a:solidFill>
                      <a:prstDash val="solid"/>
                      <a:round/>
                      <a:headEnd len="sm" w="sm" type="none"/>
                      <a:tailEnd len="sm" w="sm" type="none"/>
                    </a:lnR>
                    <a:lnT cap="flat" cmpd="sng" w="9525">
                      <a:solidFill>
                        <a:schemeClr val="accent2">
                          <a:alpha val="0"/>
                        </a:schemeClr>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l">
                        <a:spcBef>
                          <a:spcPts val="0"/>
                        </a:spcBef>
                        <a:spcAft>
                          <a:spcPts val="0"/>
                        </a:spcAft>
                        <a:buNone/>
                      </a:pPr>
                      <a:r>
                        <a:rPr lang="en" sz="1500">
                          <a:solidFill>
                            <a:schemeClr val="dk1"/>
                          </a:solidFill>
                          <a:latin typeface="Didact Gothic"/>
                          <a:ea typeface="Didact Gothic"/>
                          <a:cs typeface="Didact Gothic"/>
                          <a:sym typeface="Didact Gothic"/>
                        </a:rPr>
                        <a:t>Netuno é o planeta mais distante do Sol</a:t>
                      </a:r>
                      <a:endParaRPr sz="1500">
                        <a:solidFill>
                          <a:schemeClr val="dk1"/>
                        </a:solidFill>
                        <a:latin typeface="Didact Gothic"/>
                        <a:ea typeface="Didact Gothic"/>
                        <a:cs typeface="Didact Gothic"/>
                        <a:sym typeface="Didact Gothic"/>
                      </a:endParaRPr>
                    </a:p>
                  </a:txBody>
                  <a:tcPr marT="91425" marB="91425" marR="91425" marL="91425" anchor="ctr">
                    <a:lnL cap="flat" cmpd="sng" w="9525">
                      <a:solidFill>
                        <a:schemeClr val="accent2">
                          <a:alpha val="0"/>
                        </a:schemeClr>
                      </a:solidFill>
                      <a:prstDash val="solid"/>
                      <a:round/>
                      <a:headEnd len="sm" w="sm" type="none"/>
                      <a:tailEnd len="sm" w="sm" type="none"/>
                    </a:lnL>
                    <a:lnR cap="flat" cmpd="sng" w="9525">
                      <a:solidFill>
                        <a:schemeClr val="accent2">
                          <a:alpha val="0"/>
                        </a:schemeClr>
                      </a:solidFill>
                      <a:prstDash val="solid"/>
                      <a:round/>
                      <a:headEnd len="sm" w="sm" type="none"/>
                      <a:tailEnd len="sm" w="sm" type="none"/>
                    </a:lnR>
                    <a:lnT cap="flat" cmpd="sng" w="9525">
                      <a:solidFill>
                        <a:schemeClr val="accent2">
                          <a:alpha val="0"/>
                        </a:schemeClr>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500">
                          <a:solidFill>
                            <a:schemeClr val="dk1"/>
                          </a:solidFill>
                          <a:latin typeface="Didact Gothic"/>
                          <a:ea typeface="Didact Gothic"/>
                          <a:cs typeface="Didact Gothic"/>
                          <a:sym typeface="Didact Gothic"/>
                        </a:rPr>
                        <a:t>O Sol é a estrela no centro do Sistema Solar</a:t>
                      </a:r>
                      <a:endParaRPr sz="1500">
                        <a:solidFill>
                          <a:schemeClr val="dk1"/>
                        </a:solidFill>
                        <a:latin typeface="Didact Gothic"/>
                        <a:ea typeface="Didact Gothic"/>
                        <a:cs typeface="Didact Gothic"/>
                        <a:sym typeface="Didact Gothic"/>
                      </a:endParaRPr>
                    </a:p>
                  </a:txBody>
                  <a:tcPr marT="91425" marB="91425" marR="91425" marL="91425" anchor="ctr">
                    <a:lnL cap="flat" cmpd="sng" w="9525">
                      <a:solidFill>
                        <a:schemeClr val="accent2">
                          <a:alpha val="0"/>
                        </a:schemeClr>
                      </a:solidFill>
                      <a:prstDash val="solid"/>
                      <a:round/>
                      <a:headEnd len="sm" w="sm" type="none"/>
                      <a:tailEnd len="sm" w="sm" type="none"/>
                    </a:lnL>
                    <a:lnR cap="flat" cmpd="sng" w="9525">
                      <a:solidFill>
                        <a:schemeClr val="accent2">
                          <a:alpha val="0"/>
                        </a:schemeClr>
                      </a:solidFill>
                      <a:prstDash val="solid"/>
                      <a:round/>
                      <a:headEnd len="sm" w="sm" type="none"/>
                      <a:tailEnd len="sm" w="sm" type="none"/>
                    </a:lnR>
                    <a:lnT cap="flat" cmpd="sng" w="9525">
                      <a:solidFill>
                        <a:schemeClr val="accent2">
                          <a:alpha val="0"/>
                        </a:schemeClr>
                      </a:solidFill>
                      <a:prstDash val="solid"/>
                      <a:round/>
                      <a:headEnd len="sm" w="sm" type="none"/>
                      <a:tailEnd len="sm" w="sm" type="none"/>
                    </a:lnT>
                    <a:lnB cap="flat" cmpd="sng" w="9525">
                      <a:solidFill>
                        <a:schemeClr val="accent2"/>
                      </a:solidFill>
                      <a:prstDash val="solid"/>
                      <a:round/>
                      <a:headEnd len="sm" w="sm" type="none"/>
                      <a:tailEnd len="sm" w="sm" type="none"/>
                    </a:lnB>
                  </a:tcPr>
                </a:tc>
              </a:tr>
              <a:tr h="757450">
                <a:tc>
                  <a:txBody>
                    <a:bodyPr/>
                    <a:lstStyle/>
                    <a:p>
                      <a:pPr indent="0" lvl="0" marL="0" rtl="0" algn="l">
                        <a:spcBef>
                          <a:spcPts val="0"/>
                        </a:spcBef>
                        <a:spcAft>
                          <a:spcPts val="0"/>
                        </a:spcAft>
                        <a:buNone/>
                      </a:pPr>
                      <a:r>
                        <a:rPr b="1" lang="en">
                          <a:solidFill>
                            <a:schemeClr val="lt2"/>
                          </a:solidFill>
                          <a:latin typeface="Merriweather"/>
                          <a:ea typeface="Merriweather"/>
                          <a:cs typeface="Merriweather"/>
                          <a:sym typeface="Merriweather"/>
                        </a:rPr>
                        <a:t>Ação chave 2</a:t>
                      </a:r>
                      <a:endParaRPr b="1">
                        <a:solidFill>
                          <a:schemeClr val="lt2"/>
                        </a:solidFill>
                        <a:latin typeface="Merriweather"/>
                        <a:ea typeface="Merriweather"/>
                        <a:cs typeface="Merriweather"/>
                        <a:sym typeface="Merriweather"/>
                      </a:endParaRPr>
                    </a:p>
                  </a:txBody>
                  <a:tcPr marT="91425" marB="91425" marR="91425" marL="91425" anchor="ctr">
                    <a:lnL cap="flat" cmpd="sng" w="9525">
                      <a:solidFill>
                        <a:schemeClr val="accent2">
                          <a:alpha val="0"/>
                        </a:schemeClr>
                      </a:solidFill>
                      <a:prstDash val="solid"/>
                      <a:round/>
                      <a:headEnd len="sm" w="sm" type="none"/>
                      <a:tailEnd len="sm" w="sm" type="none"/>
                    </a:lnL>
                    <a:lnR cap="flat" cmpd="sng" w="9525">
                      <a:solidFill>
                        <a:schemeClr val="accent2">
                          <a:alpha val="0"/>
                        </a:schemeClr>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l">
                        <a:spcBef>
                          <a:spcPts val="0"/>
                        </a:spcBef>
                        <a:spcAft>
                          <a:spcPts val="0"/>
                        </a:spcAft>
                        <a:buNone/>
                      </a:pPr>
                      <a:r>
                        <a:rPr lang="en" sz="1500">
                          <a:solidFill>
                            <a:schemeClr val="dk1"/>
                          </a:solidFill>
                          <a:latin typeface="Didact Gothic"/>
                          <a:ea typeface="Didact Gothic"/>
                          <a:cs typeface="Didact Gothic"/>
                          <a:sym typeface="Didact Gothic"/>
                        </a:rPr>
                        <a:t>Mercúrio é o planeta mais próximo do Sol</a:t>
                      </a:r>
                      <a:endParaRPr sz="1500">
                        <a:solidFill>
                          <a:schemeClr val="dk1"/>
                        </a:solidFill>
                        <a:latin typeface="Didact Gothic"/>
                        <a:ea typeface="Didact Gothic"/>
                        <a:cs typeface="Didact Gothic"/>
                        <a:sym typeface="Didact Gothic"/>
                      </a:endParaRPr>
                    </a:p>
                  </a:txBody>
                  <a:tcPr marT="91425" marB="91425" marR="91425" marL="91425" anchor="ctr">
                    <a:lnL cap="flat" cmpd="sng" w="9525">
                      <a:solidFill>
                        <a:schemeClr val="accent2">
                          <a:alpha val="0"/>
                        </a:schemeClr>
                      </a:solidFill>
                      <a:prstDash val="solid"/>
                      <a:round/>
                      <a:headEnd len="sm" w="sm" type="none"/>
                      <a:tailEnd len="sm" w="sm" type="none"/>
                    </a:lnL>
                    <a:lnR cap="flat" cmpd="sng" w="9525">
                      <a:solidFill>
                        <a:schemeClr val="accent2">
                          <a:alpha val="0"/>
                        </a:schemeClr>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500">
                          <a:solidFill>
                            <a:schemeClr val="dk1"/>
                          </a:solidFill>
                          <a:latin typeface="Didact Gothic"/>
                          <a:ea typeface="Didact Gothic"/>
                          <a:cs typeface="Didact Gothic"/>
                          <a:sym typeface="Didact Gothic"/>
                        </a:rPr>
                        <a:t>A Terra é onde todos nós vivemos.</a:t>
                      </a:r>
                      <a:endParaRPr sz="1500">
                        <a:solidFill>
                          <a:schemeClr val="dk1"/>
                        </a:solidFill>
                        <a:latin typeface="Didact Gothic"/>
                        <a:ea typeface="Didact Gothic"/>
                        <a:cs typeface="Didact Gothic"/>
                        <a:sym typeface="Didact Gothic"/>
                      </a:endParaRPr>
                    </a:p>
                  </a:txBody>
                  <a:tcPr marT="91425" marB="91425" marR="91425" marL="91425" anchor="ctr">
                    <a:lnL cap="flat" cmpd="sng" w="9525">
                      <a:solidFill>
                        <a:schemeClr val="accent2">
                          <a:alpha val="0"/>
                        </a:schemeClr>
                      </a:solidFill>
                      <a:prstDash val="solid"/>
                      <a:round/>
                      <a:headEnd len="sm" w="sm" type="none"/>
                      <a:tailEnd len="sm" w="sm" type="none"/>
                    </a:lnL>
                    <a:lnR cap="flat" cmpd="sng" w="9525">
                      <a:solidFill>
                        <a:schemeClr val="accent2">
                          <a:alpha val="0"/>
                        </a:schemeClr>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500">
                          <a:solidFill>
                            <a:schemeClr val="dk1"/>
                          </a:solidFill>
                          <a:latin typeface="Didact Gothic"/>
                          <a:ea typeface="Didact Gothic"/>
                          <a:cs typeface="Didact Gothic"/>
                          <a:sym typeface="Didact Gothic"/>
                        </a:rPr>
                        <a:t>Saturno é um gigante gasoso e tem anéis</a:t>
                      </a:r>
                      <a:endParaRPr sz="1500">
                        <a:solidFill>
                          <a:schemeClr val="dk1"/>
                        </a:solidFill>
                        <a:latin typeface="Didact Gothic"/>
                        <a:ea typeface="Didact Gothic"/>
                        <a:cs typeface="Didact Gothic"/>
                        <a:sym typeface="Didact Gothic"/>
                      </a:endParaRPr>
                    </a:p>
                  </a:txBody>
                  <a:tcPr marT="91425" marB="91425" marR="91425" marL="91425" anchor="ctr">
                    <a:lnL cap="flat" cmpd="sng" w="9525">
                      <a:solidFill>
                        <a:schemeClr val="accent2">
                          <a:alpha val="0"/>
                        </a:schemeClr>
                      </a:solidFill>
                      <a:prstDash val="solid"/>
                      <a:round/>
                      <a:headEnd len="sm" w="sm" type="none"/>
                      <a:tailEnd len="sm" w="sm" type="none"/>
                    </a:lnL>
                    <a:lnR cap="flat" cmpd="sng" w="9525">
                      <a:solidFill>
                        <a:schemeClr val="accent2">
                          <a:alpha val="0"/>
                        </a:schemeClr>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r>
              <a:tr h="757450">
                <a:tc>
                  <a:txBody>
                    <a:bodyPr/>
                    <a:lstStyle/>
                    <a:p>
                      <a:pPr indent="0" lvl="0" marL="0" rtl="0" algn="l">
                        <a:spcBef>
                          <a:spcPts val="0"/>
                        </a:spcBef>
                        <a:spcAft>
                          <a:spcPts val="0"/>
                        </a:spcAft>
                        <a:buNone/>
                      </a:pPr>
                      <a:r>
                        <a:rPr b="1" lang="en">
                          <a:solidFill>
                            <a:schemeClr val="lt2"/>
                          </a:solidFill>
                          <a:latin typeface="Merriweather"/>
                          <a:ea typeface="Merriweather"/>
                          <a:cs typeface="Merriweather"/>
                          <a:sym typeface="Merriweather"/>
                        </a:rPr>
                        <a:t>Ação chave 3</a:t>
                      </a:r>
                      <a:endParaRPr b="1">
                        <a:solidFill>
                          <a:schemeClr val="lt2"/>
                        </a:solidFill>
                        <a:latin typeface="Merriweather"/>
                        <a:ea typeface="Merriweather"/>
                        <a:cs typeface="Merriweather"/>
                        <a:sym typeface="Merriweather"/>
                      </a:endParaRPr>
                    </a:p>
                  </a:txBody>
                  <a:tcPr marT="91425" marB="91425" marR="91425" marL="91425" anchor="ctr">
                    <a:lnL cap="flat" cmpd="sng" w="9525">
                      <a:solidFill>
                        <a:schemeClr val="accent2">
                          <a:alpha val="0"/>
                        </a:schemeClr>
                      </a:solidFill>
                      <a:prstDash val="solid"/>
                      <a:round/>
                      <a:headEnd len="sm" w="sm" type="none"/>
                      <a:tailEnd len="sm" w="sm" type="none"/>
                    </a:lnL>
                    <a:lnR cap="flat" cmpd="sng" w="9525">
                      <a:solidFill>
                        <a:schemeClr val="accent2">
                          <a:alpha val="0"/>
                        </a:schemeClr>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l">
                        <a:spcBef>
                          <a:spcPts val="0"/>
                        </a:spcBef>
                        <a:spcAft>
                          <a:spcPts val="0"/>
                        </a:spcAft>
                        <a:buNone/>
                      </a:pPr>
                      <a:r>
                        <a:rPr lang="en" sz="1500">
                          <a:solidFill>
                            <a:schemeClr val="dk1"/>
                          </a:solidFill>
                          <a:latin typeface="Didact Gothic"/>
                          <a:ea typeface="Didact Gothic"/>
                          <a:cs typeface="Didact Gothic"/>
                          <a:sym typeface="Didact Gothic"/>
                        </a:rPr>
                        <a:t>Vênus é quente, mais do que Mercúrio</a:t>
                      </a:r>
                      <a:endParaRPr sz="1500">
                        <a:solidFill>
                          <a:schemeClr val="dk1"/>
                        </a:solidFill>
                        <a:latin typeface="Didact Gothic"/>
                        <a:ea typeface="Didact Gothic"/>
                        <a:cs typeface="Didact Gothic"/>
                        <a:sym typeface="Didact Gothic"/>
                      </a:endParaRPr>
                    </a:p>
                  </a:txBody>
                  <a:tcPr marT="91425" marB="91425" marR="91425" marL="91425" anchor="ctr">
                    <a:lnL cap="flat" cmpd="sng" w="9525">
                      <a:solidFill>
                        <a:schemeClr val="accent2">
                          <a:alpha val="0"/>
                        </a:schemeClr>
                      </a:solidFill>
                      <a:prstDash val="solid"/>
                      <a:round/>
                      <a:headEnd len="sm" w="sm" type="none"/>
                      <a:tailEnd len="sm" w="sm" type="none"/>
                    </a:lnL>
                    <a:lnR cap="flat" cmpd="sng" w="9525">
                      <a:solidFill>
                        <a:schemeClr val="accent2">
                          <a:alpha val="0"/>
                        </a:schemeClr>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500">
                          <a:solidFill>
                            <a:schemeClr val="dk1"/>
                          </a:solidFill>
                          <a:latin typeface="Didact Gothic"/>
                          <a:ea typeface="Didact Gothic"/>
                          <a:cs typeface="Didact Gothic"/>
                          <a:sym typeface="Didact Gothic"/>
                        </a:rPr>
                        <a:t>Marte é um planeta muito frio</a:t>
                      </a:r>
                      <a:endParaRPr sz="1500">
                        <a:solidFill>
                          <a:schemeClr val="dk1"/>
                        </a:solidFill>
                        <a:latin typeface="Didact Gothic"/>
                        <a:ea typeface="Didact Gothic"/>
                        <a:cs typeface="Didact Gothic"/>
                        <a:sym typeface="Didact Gothic"/>
                      </a:endParaRPr>
                    </a:p>
                  </a:txBody>
                  <a:tcPr marT="91425" marB="91425" marR="91425" marL="91425" anchor="ctr">
                    <a:lnL cap="flat" cmpd="sng" w="9525">
                      <a:solidFill>
                        <a:schemeClr val="accent2">
                          <a:alpha val="0"/>
                        </a:schemeClr>
                      </a:solidFill>
                      <a:prstDash val="solid"/>
                      <a:round/>
                      <a:headEnd len="sm" w="sm" type="none"/>
                      <a:tailEnd len="sm" w="sm" type="none"/>
                    </a:lnL>
                    <a:lnR cap="flat" cmpd="sng" w="9525">
                      <a:solidFill>
                        <a:schemeClr val="accent2">
                          <a:alpha val="0"/>
                        </a:schemeClr>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500">
                          <a:solidFill>
                            <a:schemeClr val="dk1"/>
                          </a:solidFill>
                          <a:latin typeface="Didact Gothic"/>
                          <a:ea typeface="Didact Gothic"/>
                          <a:cs typeface="Didact Gothic"/>
                          <a:sym typeface="Didact Gothic"/>
                        </a:rPr>
                        <a:t>J</a:t>
                      </a:r>
                      <a:r>
                        <a:rPr lang="en" sz="1500">
                          <a:solidFill>
                            <a:schemeClr val="dk1"/>
                          </a:solidFill>
                          <a:latin typeface="Didact Gothic"/>
                          <a:ea typeface="Didact Gothic"/>
                          <a:cs typeface="Didact Gothic"/>
                          <a:sym typeface="Didact Gothic"/>
                        </a:rPr>
                        <a:t>úpiter é o planeta maior de todos</a:t>
                      </a:r>
                      <a:endParaRPr sz="1500">
                        <a:solidFill>
                          <a:schemeClr val="dk1"/>
                        </a:solidFill>
                        <a:latin typeface="Didact Gothic"/>
                        <a:ea typeface="Didact Gothic"/>
                        <a:cs typeface="Didact Gothic"/>
                        <a:sym typeface="Didact Gothic"/>
                      </a:endParaRPr>
                    </a:p>
                  </a:txBody>
                  <a:tcPr marT="91425" marB="91425" marR="91425" marL="91425" anchor="ctr">
                    <a:lnL cap="flat" cmpd="sng" w="9525">
                      <a:solidFill>
                        <a:schemeClr val="accent2">
                          <a:alpha val="0"/>
                        </a:schemeClr>
                      </a:solidFill>
                      <a:prstDash val="solid"/>
                      <a:round/>
                      <a:headEnd len="sm" w="sm" type="none"/>
                      <a:tailEnd len="sm" w="sm" type="none"/>
                    </a:lnL>
                    <a:lnR cap="flat" cmpd="sng" w="9525">
                      <a:solidFill>
                        <a:schemeClr val="accent2">
                          <a:alpha val="0"/>
                        </a:schemeClr>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r>
            </a:tbl>
          </a:graphicData>
        </a:graphic>
      </p:graphicFrame>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chemeClr val="lt1"/>
        </a:solidFill>
      </p:bgPr>
    </p:bg>
    <p:spTree>
      <p:nvGrpSpPr>
        <p:cNvPr id="1151" name="Shape 1151"/>
        <p:cNvGrpSpPr/>
        <p:nvPr/>
      </p:nvGrpSpPr>
      <p:grpSpPr>
        <a:xfrm>
          <a:off x="0" y="0"/>
          <a:ext cx="0" cy="0"/>
          <a:chOff x="0" y="0"/>
          <a:chExt cx="0" cy="0"/>
        </a:xfrm>
      </p:grpSpPr>
      <p:pic>
        <p:nvPicPr>
          <p:cNvPr id="1152" name="Google Shape;1152;p84"/>
          <p:cNvPicPr preferRelativeResize="0"/>
          <p:nvPr/>
        </p:nvPicPr>
        <p:blipFill rotWithShape="1">
          <a:blip r:embed="rId3">
            <a:alphaModFix amt="40000"/>
          </a:blip>
          <a:srcRect b="26847" l="0" r="0" t="0"/>
          <a:stretch/>
        </p:blipFill>
        <p:spPr>
          <a:xfrm>
            <a:off x="5436000" y="2398590"/>
            <a:ext cx="2871301" cy="484771"/>
          </a:xfrm>
          <a:prstGeom prst="rect">
            <a:avLst/>
          </a:prstGeom>
          <a:noFill/>
          <a:ln>
            <a:noFill/>
          </a:ln>
        </p:spPr>
      </p:pic>
      <p:pic>
        <p:nvPicPr>
          <p:cNvPr id="1153" name="Google Shape;1153;p84"/>
          <p:cNvPicPr preferRelativeResize="0"/>
          <p:nvPr/>
        </p:nvPicPr>
        <p:blipFill rotWithShape="1">
          <a:blip r:embed="rId3">
            <a:alphaModFix amt="40000"/>
          </a:blip>
          <a:srcRect b="26847" l="0" r="0" t="0"/>
          <a:stretch/>
        </p:blipFill>
        <p:spPr>
          <a:xfrm>
            <a:off x="5436000" y="3550730"/>
            <a:ext cx="2871301" cy="484771"/>
          </a:xfrm>
          <a:prstGeom prst="rect">
            <a:avLst/>
          </a:prstGeom>
          <a:noFill/>
          <a:ln>
            <a:noFill/>
          </a:ln>
        </p:spPr>
      </p:pic>
      <p:pic>
        <p:nvPicPr>
          <p:cNvPr id="1154" name="Google Shape;1154;p84"/>
          <p:cNvPicPr preferRelativeResize="0"/>
          <p:nvPr/>
        </p:nvPicPr>
        <p:blipFill rotWithShape="1">
          <a:blip r:embed="rId3">
            <a:alphaModFix amt="40000"/>
          </a:blip>
          <a:srcRect b="26847" l="0" r="0" t="0"/>
          <a:stretch/>
        </p:blipFill>
        <p:spPr>
          <a:xfrm>
            <a:off x="5436000" y="1246450"/>
            <a:ext cx="2871301" cy="484771"/>
          </a:xfrm>
          <a:prstGeom prst="rect">
            <a:avLst/>
          </a:prstGeom>
          <a:noFill/>
          <a:ln>
            <a:noFill/>
          </a:ln>
        </p:spPr>
      </p:pic>
      <p:pic>
        <p:nvPicPr>
          <p:cNvPr id="1155" name="Google Shape;1155;p84"/>
          <p:cNvPicPr preferRelativeResize="0"/>
          <p:nvPr/>
        </p:nvPicPr>
        <p:blipFill rotWithShape="1">
          <a:blip r:embed="rId3">
            <a:alphaModFix amt="40000"/>
          </a:blip>
          <a:srcRect b="26847" l="0" r="0" t="0"/>
          <a:stretch/>
        </p:blipFill>
        <p:spPr>
          <a:xfrm>
            <a:off x="713100" y="2782125"/>
            <a:ext cx="1426202" cy="484774"/>
          </a:xfrm>
          <a:prstGeom prst="rect">
            <a:avLst/>
          </a:prstGeom>
          <a:noFill/>
          <a:ln>
            <a:noFill/>
          </a:ln>
        </p:spPr>
      </p:pic>
      <p:pic>
        <p:nvPicPr>
          <p:cNvPr id="1156" name="Google Shape;1156;p84"/>
          <p:cNvPicPr preferRelativeResize="0"/>
          <p:nvPr/>
        </p:nvPicPr>
        <p:blipFill rotWithShape="1">
          <a:blip r:embed="rId3">
            <a:alphaModFix amt="40000"/>
          </a:blip>
          <a:srcRect b="26847" l="0" r="0" t="0"/>
          <a:stretch/>
        </p:blipFill>
        <p:spPr>
          <a:xfrm>
            <a:off x="2435150" y="2032400"/>
            <a:ext cx="2708900" cy="484774"/>
          </a:xfrm>
          <a:prstGeom prst="rect">
            <a:avLst/>
          </a:prstGeom>
          <a:noFill/>
          <a:ln>
            <a:noFill/>
          </a:ln>
        </p:spPr>
      </p:pic>
      <p:pic>
        <p:nvPicPr>
          <p:cNvPr id="1157" name="Google Shape;1157;p84"/>
          <p:cNvPicPr preferRelativeResize="0"/>
          <p:nvPr/>
        </p:nvPicPr>
        <p:blipFill rotWithShape="1">
          <a:blip r:embed="rId3">
            <a:alphaModFix amt="40000"/>
          </a:blip>
          <a:srcRect b="26847" l="0" r="0" t="0"/>
          <a:stretch/>
        </p:blipFill>
        <p:spPr>
          <a:xfrm>
            <a:off x="2435150" y="3531850"/>
            <a:ext cx="2708900" cy="484774"/>
          </a:xfrm>
          <a:prstGeom prst="rect">
            <a:avLst/>
          </a:prstGeom>
          <a:noFill/>
          <a:ln>
            <a:noFill/>
          </a:ln>
        </p:spPr>
      </p:pic>
      <p:pic>
        <p:nvPicPr>
          <p:cNvPr id="1158" name="Google Shape;1158;p84"/>
          <p:cNvPicPr preferRelativeResize="0"/>
          <p:nvPr/>
        </p:nvPicPr>
        <p:blipFill rotWithShape="1">
          <a:blip r:embed="rId4">
            <a:alphaModFix amt="40000"/>
          </a:blip>
          <a:srcRect b="0" l="19329" r="19846" t="0"/>
          <a:stretch/>
        </p:blipFill>
        <p:spPr>
          <a:xfrm>
            <a:off x="929863" y="1848443"/>
            <a:ext cx="1006474" cy="926776"/>
          </a:xfrm>
          <a:prstGeom prst="rect">
            <a:avLst/>
          </a:prstGeom>
          <a:noFill/>
          <a:ln>
            <a:noFill/>
          </a:ln>
        </p:spPr>
      </p:pic>
      <p:pic>
        <p:nvPicPr>
          <p:cNvPr id="1159" name="Google Shape;1159;p84"/>
          <p:cNvPicPr preferRelativeResize="0"/>
          <p:nvPr/>
        </p:nvPicPr>
        <p:blipFill rotWithShape="1">
          <a:blip r:embed="rId4">
            <a:alphaModFix amt="40000"/>
          </a:blip>
          <a:srcRect b="0" l="19329" r="19846" t="0"/>
          <a:stretch/>
        </p:blipFill>
        <p:spPr>
          <a:xfrm>
            <a:off x="3440250" y="1108535"/>
            <a:ext cx="1006474" cy="926776"/>
          </a:xfrm>
          <a:prstGeom prst="rect">
            <a:avLst/>
          </a:prstGeom>
          <a:noFill/>
          <a:ln>
            <a:noFill/>
          </a:ln>
        </p:spPr>
      </p:pic>
      <p:pic>
        <p:nvPicPr>
          <p:cNvPr id="1160" name="Google Shape;1160;p84"/>
          <p:cNvPicPr preferRelativeResize="0"/>
          <p:nvPr/>
        </p:nvPicPr>
        <p:blipFill rotWithShape="1">
          <a:blip r:embed="rId4">
            <a:alphaModFix amt="40000"/>
          </a:blip>
          <a:srcRect b="0" l="19329" r="19846" t="0"/>
          <a:stretch/>
        </p:blipFill>
        <p:spPr>
          <a:xfrm>
            <a:off x="3440250" y="2660824"/>
            <a:ext cx="1006474" cy="926776"/>
          </a:xfrm>
          <a:prstGeom prst="rect">
            <a:avLst/>
          </a:prstGeom>
          <a:noFill/>
          <a:ln>
            <a:noFill/>
          </a:ln>
        </p:spPr>
      </p:pic>
      <p:sp>
        <p:nvSpPr>
          <p:cNvPr id="1161" name="Google Shape;1161;p84"/>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a:t>
            </a:r>
            <a:r>
              <a:rPr lang="en"/>
              <a:t>etas</a:t>
            </a:r>
            <a:endParaRPr/>
          </a:p>
        </p:txBody>
      </p:sp>
      <p:sp>
        <p:nvSpPr>
          <p:cNvPr id="1162" name="Google Shape;1162;p84"/>
          <p:cNvSpPr txBox="1"/>
          <p:nvPr/>
        </p:nvSpPr>
        <p:spPr>
          <a:xfrm>
            <a:off x="2742888" y="2083875"/>
            <a:ext cx="2401200" cy="371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200">
                <a:solidFill>
                  <a:schemeClr val="dk2"/>
                </a:solidFill>
                <a:latin typeface="Merriweather"/>
                <a:ea typeface="Merriweather"/>
                <a:cs typeface="Merriweather"/>
                <a:sym typeface="Merriweather"/>
              </a:rPr>
              <a:t>Ação chave 1</a:t>
            </a:r>
            <a:endParaRPr b="1" sz="2200">
              <a:solidFill>
                <a:schemeClr val="dk2"/>
              </a:solidFill>
              <a:latin typeface="Merriweather"/>
              <a:ea typeface="Merriweather"/>
              <a:cs typeface="Merriweather"/>
              <a:sym typeface="Merriweather"/>
            </a:endParaRPr>
          </a:p>
        </p:txBody>
      </p:sp>
      <p:sp>
        <p:nvSpPr>
          <p:cNvPr id="1163" name="Google Shape;1163;p84"/>
          <p:cNvSpPr txBox="1"/>
          <p:nvPr/>
        </p:nvSpPr>
        <p:spPr>
          <a:xfrm>
            <a:off x="5740763" y="1735450"/>
            <a:ext cx="2401200" cy="48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500">
                <a:solidFill>
                  <a:schemeClr val="dk1"/>
                </a:solidFill>
                <a:latin typeface="Didact Gothic"/>
                <a:ea typeface="Didact Gothic"/>
                <a:cs typeface="Didact Gothic"/>
                <a:sym typeface="Didact Gothic"/>
              </a:rPr>
              <a:t>Júpiter é o maior de todos os planetas</a:t>
            </a:r>
            <a:endParaRPr sz="1500">
              <a:solidFill>
                <a:schemeClr val="dk1"/>
              </a:solidFill>
              <a:latin typeface="Didact Gothic"/>
              <a:ea typeface="Didact Gothic"/>
              <a:cs typeface="Didact Gothic"/>
              <a:sym typeface="Didact Gothic"/>
            </a:endParaRPr>
          </a:p>
        </p:txBody>
      </p:sp>
      <p:sp>
        <p:nvSpPr>
          <p:cNvPr id="1164" name="Google Shape;1164;p84"/>
          <p:cNvSpPr txBox="1"/>
          <p:nvPr/>
        </p:nvSpPr>
        <p:spPr>
          <a:xfrm>
            <a:off x="2742863" y="3607425"/>
            <a:ext cx="2401200" cy="371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200">
                <a:solidFill>
                  <a:schemeClr val="dk2"/>
                </a:solidFill>
                <a:latin typeface="Merriweather"/>
                <a:ea typeface="Merriweather"/>
                <a:cs typeface="Merriweather"/>
                <a:sym typeface="Merriweather"/>
              </a:rPr>
              <a:t>Ação chave 2</a:t>
            </a:r>
            <a:endParaRPr b="1" sz="2200">
              <a:solidFill>
                <a:schemeClr val="dk2"/>
              </a:solidFill>
              <a:latin typeface="Merriweather"/>
              <a:ea typeface="Merriweather"/>
              <a:cs typeface="Merriweather"/>
              <a:sym typeface="Merriweather"/>
            </a:endParaRPr>
          </a:p>
        </p:txBody>
      </p:sp>
      <p:sp>
        <p:nvSpPr>
          <p:cNvPr id="1165" name="Google Shape;1165;p84"/>
          <p:cNvSpPr txBox="1"/>
          <p:nvPr/>
        </p:nvSpPr>
        <p:spPr>
          <a:xfrm>
            <a:off x="5740738" y="2887600"/>
            <a:ext cx="2401200" cy="48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500">
                <a:solidFill>
                  <a:schemeClr val="dk1"/>
                </a:solidFill>
                <a:latin typeface="Didact Gothic"/>
                <a:ea typeface="Didact Gothic"/>
                <a:cs typeface="Didact Gothic"/>
                <a:sym typeface="Didact Gothic"/>
              </a:rPr>
              <a:t>Mercúrio é o planeta mais próximo do Sol</a:t>
            </a:r>
            <a:endParaRPr sz="1500">
              <a:solidFill>
                <a:schemeClr val="dk1"/>
              </a:solidFill>
              <a:latin typeface="Didact Gothic"/>
              <a:ea typeface="Didact Gothic"/>
              <a:cs typeface="Didact Gothic"/>
              <a:sym typeface="Didact Gothic"/>
            </a:endParaRPr>
          </a:p>
        </p:txBody>
      </p:sp>
      <p:sp>
        <p:nvSpPr>
          <p:cNvPr id="1166" name="Google Shape;1166;p84"/>
          <p:cNvSpPr txBox="1"/>
          <p:nvPr/>
        </p:nvSpPr>
        <p:spPr>
          <a:xfrm>
            <a:off x="5740738" y="3607425"/>
            <a:ext cx="2401200" cy="371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200">
                <a:solidFill>
                  <a:schemeClr val="dk2"/>
                </a:solidFill>
                <a:latin typeface="Merriweather"/>
                <a:ea typeface="Merriweather"/>
                <a:cs typeface="Merriweather"/>
                <a:sym typeface="Merriweather"/>
              </a:rPr>
              <a:t>Vênus</a:t>
            </a:r>
            <a:endParaRPr b="1" sz="2200">
              <a:solidFill>
                <a:schemeClr val="dk2"/>
              </a:solidFill>
              <a:latin typeface="Merriweather"/>
              <a:ea typeface="Merriweather"/>
              <a:cs typeface="Merriweather"/>
              <a:sym typeface="Merriweather"/>
            </a:endParaRPr>
          </a:p>
        </p:txBody>
      </p:sp>
      <p:sp>
        <p:nvSpPr>
          <p:cNvPr id="1167" name="Google Shape;1167;p84"/>
          <p:cNvSpPr txBox="1"/>
          <p:nvPr/>
        </p:nvSpPr>
        <p:spPr>
          <a:xfrm>
            <a:off x="5740738" y="4039750"/>
            <a:ext cx="2401200" cy="48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500">
                <a:solidFill>
                  <a:schemeClr val="dk1"/>
                </a:solidFill>
                <a:latin typeface="Didact Gothic"/>
                <a:ea typeface="Didact Gothic"/>
                <a:cs typeface="Didact Gothic"/>
                <a:sym typeface="Didact Gothic"/>
              </a:rPr>
              <a:t>Vênus é </a:t>
            </a:r>
            <a:r>
              <a:rPr lang="en" sz="1500">
                <a:solidFill>
                  <a:schemeClr val="dk1"/>
                </a:solidFill>
                <a:latin typeface="Didact Gothic"/>
                <a:ea typeface="Didact Gothic"/>
                <a:cs typeface="Didact Gothic"/>
                <a:sym typeface="Didact Gothic"/>
              </a:rPr>
              <a:t>o</a:t>
            </a:r>
            <a:r>
              <a:rPr lang="en" sz="1500">
                <a:solidFill>
                  <a:schemeClr val="dk1"/>
                </a:solidFill>
                <a:latin typeface="Didact Gothic"/>
                <a:ea typeface="Didact Gothic"/>
                <a:cs typeface="Didact Gothic"/>
                <a:sym typeface="Didact Gothic"/>
              </a:rPr>
              <a:t> segundo planeta mais próximo do Sol</a:t>
            </a:r>
            <a:endParaRPr sz="1500">
              <a:solidFill>
                <a:schemeClr val="dk1"/>
              </a:solidFill>
              <a:latin typeface="Didact Gothic"/>
              <a:ea typeface="Didact Gothic"/>
              <a:cs typeface="Didact Gothic"/>
              <a:sym typeface="Didact Gothic"/>
            </a:endParaRPr>
          </a:p>
        </p:txBody>
      </p:sp>
      <p:sp>
        <p:nvSpPr>
          <p:cNvPr id="1168" name="Google Shape;1168;p84"/>
          <p:cNvSpPr txBox="1"/>
          <p:nvPr/>
        </p:nvSpPr>
        <p:spPr>
          <a:xfrm>
            <a:off x="5740763" y="1303125"/>
            <a:ext cx="2401200" cy="371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200">
                <a:solidFill>
                  <a:schemeClr val="dk2"/>
                </a:solidFill>
                <a:latin typeface="Merriweather"/>
                <a:ea typeface="Merriweather"/>
                <a:cs typeface="Merriweather"/>
                <a:sym typeface="Merriweather"/>
              </a:rPr>
              <a:t>Júpiter</a:t>
            </a:r>
            <a:endParaRPr b="1" sz="2200">
              <a:solidFill>
                <a:schemeClr val="dk2"/>
              </a:solidFill>
              <a:latin typeface="Merriweather"/>
              <a:ea typeface="Merriweather"/>
              <a:cs typeface="Merriweather"/>
              <a:sym typeface="Merriweather"/>
            </a:endParaRPr>
          </a:p>
        </p:txBody>
      </p:sp>
      <p:sp>
        <p:nvSpPr>
          <p:cNvPr id="1169" name="Google Shape;1169;p84"/>
          <p:cNvSpPr txBox="1"/>
          <p:nvPr/>
        </p:nvSpPr>
        <p:spPr>
          <a:xfrm>
            <a:off x="5740738" y="2455275"/>
            <a:ext cx="2401200" cy="371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200">
                <a:solidFill>
                  <a:schemeClr val="dk2"/>
                </a:solidFill>
                <a:latin typeface="Merriweather"/>
                <a:ea typeface="Merriweather"/>
                <a:cs typeface="Merriweather"/>
                <a:sym typeface="Merriweather"/>
              </a:rPr>
              <a:t>Mercúrio</a:t>
            </a:r>
            <a:endParaRPr b="1" sz="2200">
              <a:solidFill>
                <a:schemeClr val="dk2"/>
              </a:solidFill>
              <a:latin typeface="Merriweather"/>
              <a:ea typeface="Merriweather"/>
              <a:cs typeface="Merriweather"/>
              <a:sym typeface="Merriweather"/>
            </a:endParaRPr>
          </a:p>
        </p:txBody>
      </p:sp>
      <p:sp>
        <p:nvSpPr>
          <p:cNvPr id="1170" name="Google Shape;1170;p84"/>
          <p:cNvSpPr txBox="1"/>
          <p:nvPr/>
        </p:nvSpPr>
        <p:spPr>
          <a:xfrm>
            <a:off x="719999" y="2826675"/>
            <a:ext cx="1426200" cy="371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200">
                <a:solidFill>
                  <a:schemeClr val="dk2"/>
                </a:solidFill>
                <a:latin typeface="Merriweather"/>
                <a:ea typeface="Merriweather"/>
                <a:cs typeface="Merriweather"/>
                <a:sym typeface="Merriweather"/>
              </a:rPr>
              <a:t>Metas</a:t>
            </a:r>
            <a:endParaRPr b="1" sz="2200">
              <a:solidFill>
                <a:schemeClr val="dk2"/>
              </a:solidFill>
              <a:latin typeface="Merriweather"/>
              <a:ea typeface="Merriweather"/>
              <a:cs typeface="Merriweather"/>
              <a:sym typeface="Merriweather"/>
            </a:endParaRPr>
          </a:p>
        </p:txBody>
      </p:sp>
      <p:cxnSp>
        <p:nvCxnSpPr>
          <p:cNvPr id="1171" name="Google Shape;1171;p84"/>
          <p:cNvCxnSpPr>
            <a:stCxn id="1168" idx="1"/>
            <a:endCxn id="1162" idx="3"/>
          </p:cNvCxnSpPr>
          <p:nvPr/>
        </p:nvCxnSpPr>
        <p:spPr>
          <a:xfrm flipH="1">
            <a:off x="5144063" y="1488825"/>
            <a:ext cx="596700" cy="780900"/>
          </a:xfrm>
          <a:prstGeom prst="bentConnector3">
            <a:avLst>
              <a:gd fmla="val 49998" name="adj1"/>
            </a:avLst>
          </a:prstGeom>
          <a:noFill/>
          <a:ln cap="flat" cmpd="sng" w="9525">
            <a:solidFill>
              <a:schemeClr val="dk2"/>
            </a:solidFill>
            <a:prstDash val="solid"/>
            <a:round/>
            <a:headEnd len="med" w="med" type="none"/>
            <a:tailEnd len="med" w="med" type="none"/>
          </a:ln>
        </p:spPr>
      </p:cxnSp>
      <p:cxnSp>
        <p:nvCxnSpPr>
          <p:cNvPr id="1172" name="Google Shape;1172;p84"/>
          <p:cNvCxnSpPr>
            <a:stCxn id="1162" idx="3"/>
            <a:endCxn id="1169" idx="1"/>
          </p:cNvCxnSpPr>
          <p:nvPr/>
        </p:nvCxnSpPr>
        <p:spPr>
          <a:xfrm>
            <a:off x="5144088" y="2269575"/>
            <a:ext cx="596700" cy="371400"/>
          </a:xfrm>
          <a:prstGeom prst="bentConnector3">
            <a:avLst>
              <a:gd fmla="val 49996" name="adj1"/>
            </a:avLst>
          </a:prstGeom>
          <a:noFill/>
          <a:ln cap="flat" cmpd="sng" w="9525">
            <a:solidFill>
              <a:schemeClr val="dk2"/>
            </a:solidFill>
            <a:prstDash val="solid"/>
            <a:round/>
            <a:headEnd len="med" w="med" type="none"/>
            <a:tailEnd len="med" w="med" type="none"/>
          </a:ln>
        </p:spPr>
      </p:cxnSp>
      <p:cxnSp>
        <p:nvCxnSpPr>
          <p:cNvPr id="1173" name="Google Shape;1173;p84"/>
          <p:cNvCxnSpPr>
            <a:stCxn id="1166" idx="1"/>
            <a:endCxn id="1164" idx="3"/>
          </p:cNvCxnSpPr>
          <p:nvPr/>
        </p:nvCxnSpPr>
        <p:spPr>
          <a:xfrm flipH="1">
            <a:off x="5144038" y="3793125"/>
            <a:ext cx="596700" cy="600"/>
          </a:xfrm>
          <a:prstGeom prst="bentConnector3">
            <a:avLst>
              <a:gd fmla="val 49998" name="adj1"/>
            </a:avLst>
          </a:prstGeom>
          <a:noFill/>
          <a:ln cap="flat" cmpd="sng" w="9525">
            <a:solidFill>
              <a:schemeClr val="dk2"/>
            </a:solidFill>
            <a:prstDash val="solid"/>
            <a:round/>
            <a:headEnd len="med" w="med" type="none"/>
            <a:tailEnd len="med" w="med" type="none"/>
          </a:ln>
        </p:spPr>
      </p:cxnSp>
      <p:cxnSp>
        <p:nvCxnSpPr>
          <p:cNvPr id="1174" name="Google Shape;1174;p84"/>
          <p:cNvCxnSpPr>
            <a:stCxn id="1162" idx="1"/>
            <a:endCxn id="1170" idx="3"/>
          </p:cNvCxnSpPr>
          <p:nvPr/>
        </p:nvCxnSpPr>
        <p:spPr>
          <a:xfrm flipH="1">
            <a:off x="2146188" y="2269575"/>
            <a:ext cx="596700" cy="742800"/>
          </a:xfrm>
          <a:prstGeom prst="bentConnector3">
            <a:avLst>
              <a:gd fmla="val 49999" name="adj1"/>
            </a:avLst>
          </a:prstGeom>
          <a:noFill/>
          <a:ln cap="flat" cmpd="sng" w="9525">
            <a:solidFill>
              <a:schemeClr val="dk2"/>
            </a:solidFill>
            <a:prstDash val="solid"/>
            <a:round/>
            <a:headEnd len="med" w="med" type="none"/>
            <a:tailEnd len="med" w="med" type="none"/>
          </a:ln>
        </p:spPr>
      </p:cxnSp>
      <p:cxnSp>
        <p:nvCxnSpPr>
          <p:cNvPr id="1175" name="Google Shape;1175;p84"/>
          <p:cNvCxnSpPr>
            <a:stCxn id="1170" idx="3"/>
            <a:endCxn id="1164" idx="1"/>
          </p:cNvCxnSpPr>
          <p:nvPr/>
        </p:nvCxnSpPr>
        <p:spPr>
          <a:xfrm>
            <a:off x="2146199" y="3012375"/>
            <a:ext cx="596700" cy="780900"/>
          </a:xfrm>
          <a:prstGeom prst="bentConnector3">
            <a:avLst>
              <a:gd fmla="val 49997" name="adj1"/>
            </a:avLst>
          </a:prstGeom>
          <a:noFill/>
          <a:ln cap="flat" cmpd="sng" w="9525">
            <a:solidFill>
              <a:schemeClr val="dk2"/>
            </a:solidFill>
            <a:prstDash val="solid"/>
            <a:round/>
            <a:headEnd len="med" w="med" type="none"/>
            <a:tailEnd len="med" w="med" type="none"/>
          </a:ln>
        </p:spPr>
      </p:cxnSp>
      <p:grpSp>
        <p:nvGrpSpPr>
          <p:cNvPr id="1176" name="Google Shape;1176;p84"/>
          <p:cNvGrpSpPr/>
          <p:nvPr/>
        </p:nvGrpSpPr>
        <p:grpSpPr>
          <a:xfrm>
            <a:off x="3753689" y="1398558"/>
            <a:ext cx="413719" cy="371402"/>
            <a:chOff x="3441065" y="4302505"/>
            <a:chExt cx="337069" cy="302593"/>
          </a:xfrm>
        </p:grpSpPr>
        <p:sp>
          <p:nvSpPr>
            <p:cNvPr id="1177" name="Google Shape;1177;p84"/>
            <p:cNvSpPr/>
            <p:nvPr/>
          </p:nvSpPr>
          <p:spPr>
            <a:xfrm>
              <a:off x="3441065" y="4366941"/>
              <a:ext cx="337069" cy="173655"/>
            </a:xfrm>
            <a:custGeom>
              <a:rect b="b" l="l" r="r" t="t"/>
              <a:pathLst>
                <a:path extrusionOk="0" h="5460" w="10598">
                  <a:moveTo>
                    <a:pt x="5062" y="1"/>
                  </a:moveTo>
                  <a:cubicBezTo>
                    <a:pt x="3977" y="1"/>
                    <a:pt x="2891" y="303"/>
                    <a:pt x="1834" y="951"/>
                  </a:cubicBezTo>
                  <a:cubicBezTo>
                    <a:pt x="1001" y="1463"/>
                    <a:pt x="418" y="2058"/>
                    <a:pt x="156" y="2368"/>
                  </a:cubicBezTo>
                  <a:cubicBezTo>
                    <a:pt x="1" y="2546"/>
                    <a:pt x="1" y="2808"/>
                    <a:pt x="168" y="2987"/>
                  </a:cubicBezTo>
                  <a:cubicBezTo>
                    <a:pt x="1001" y="3844"/>
                    <a:pt x="1870" y="4475"/>
                    <a:pt x="2739" y="4892"/>
                  </a:cubicBezTo>
                  <a:cubicBezTo>
                    <a:pt x="2763" y="4916"/>
                    <a:pt x="2787" y="4916"/>
                    <a:pt x="2823" y="4916"/>
                  </a:cubicBezTo>
                  <a:cubicBezTo>
                    <a:pt x="2977" y="4916"/>
                    <a:pt x="3037" y="4689"/>
                    <a:pt x="2894" y="4618"/>
                  </a:cubicBezTo>
                  <a:cubicBezTo>
                    <a:pt x="2049" y="4213"/>
                    <a:pt x="1215" y="3582"/>
                    <a:pt x="406" y="2773"/>
                  </a:cubicBezTo>
                  <a:cubicBezTo>
                    <a:pt x="346" y="2713"/>
                    <a:pt x="346" y="2630"/>
                    <a:pt x="406" y="2570"/>
                  </a:cubicBezTo>
                  <a:cubicBezTo>
                    <a:pt x="799" y="2130"/>
                    <a:pt x="2061" y="868"/>
                    <a:pt x="3918" y="451"/>
                  </a:cubicBezTo>
                  <a:lnTo>
                    <a:pt x="3918" y="451"/>
                  </a:lnTo>
                  <a:cubicBezTo>
                    <a:pt x="3561" y="665"/>
                    <a:pt x="3263" y="963"/>
                    <a:pt x="3025" y="1320"/>
                  </a:cubicBezTo>
                  <a:cubicBezTo>
                    <a:pt x="2977" y="1403"/>
                    <a:pt x="3001" y="1487"/>
                    <a:pt x="3073" y="1534"/>
                  </a:cubicBezTo>
                  <a:cubicBezTo>
                    <a:pt x="3098" y="1551"/>
                    <a:pt x="3126" y="1559"/>
                    <a:pt x="3154" y="1559"/>
                  </a:cubicBezTo>
                  <a:cubicBezTo>
                    <a:pt x="3204" y="1559"/>
                    <a:pt x="3252" y="1533"/>
                    <a:pt x="3275" y="1487"/>
                  </a:cubicBezTo>
                  <a:cubicBezTo>
                    <a:pt x="3728" y="772"/>
                    <a:pt x="4490" y="367"/>
                    <a:pt x="5299" y="367"/>
                  </a:cubicBezTo>
                  <a:cubicBezTo>
                    <a:pt x="6609" y="367"/>
                    <a:pt x="7680" y="1439"/>
                    <a:pt x="7680" y="2749"/>
                  </a:cubicBezTo>
                  <a:cubicBezTo>
                    <a:pt x="7680" y="3820"/>
                    <a:pt x="6954" y="4773"/>
                    <a:pt x="5930" y="5047"/>
                  </a:cubicBezTo>
                  <a:cubicBezTo>
                    <a:pt x="5720" y="5103"/>
                    <a:pt x="5510" y="5130"/>
                    <a:pt x="5305" y="5130"/>
                  </a:cubicBezTo>
                  <a:cubicBezTo>
                    <a:pt x="4250" y="5130"/>
                    <a:pt x="3302" y="4424"/>
                    <a:pt x="3013" y="3368"/>
                  </a:cubicBezTo>
                  <a:cubicBezTo>
                    <a:pt x="2954" y="3154"/>
                    <a:pt x="2918" y="2951"/>
                    <a:pt x="2918" y="2737"/>
                  </a:cubicBezTo>
                  <a:cubicBezTo>
                    <a:pt x="2918" y="2487"/>
                    <a:pt x="2966" y="2249"/>
                    <a:pt x="3037" y="2011"/>
                  </a:cubicBezTo>
                  <a:cubicBezTo>
                    <a:pt x="3073" y="1915"/>
                    <a:pt x="3025" y="1844"/>
                    <a:pt x="2942" y="1820"/>
                  </a:cubicBezTo>
                  <a:cubicBezTo>
                    <a:pt x="2920" y="1812"/>
                    <a:pt x="2899" y="1808"/>
                    <a:pt x="2880" y="1808"/>
                  </a:cubicBezTo>
                  <a:cubicBezTo>
                    <a:pt x="2816" y="1808"/>
                    <a:pt x="2767" y="1851"/>
                    <a:pt x="2739" y="1915"/>
                  </a:cubicBezTo>
                  <a:cubicBezTo>
                    <a:pt x="2656" y="2189"/>
                    <a:pt x="2608" y="2475"/>
                    <a:pt x="2608" y="2737"/>
                  </a:cubicBezTo>
                  <a:cubicBezTo>
                    <a:pt x="2608" y="2975"/>
                    <a:pt x="2644" y="3213"/>
                    <a:pt x="2704" y="3439"/>
                  </a:cubicBezTo>
                  <a:cubicBezTo>
                    <a:pt x="2858" y="4058"/>
                    <a:pt x="3251" y="4582"/>
                    <a:pt x="3739" y="4928"/>
                  </a:cubicBezTo>
                  <a:cubicBezTo>
                    <a:pt x="3632" y="4892"/>
                    <a:pt x="3549" y="4868"/>
                    <a:pt x="3442" y="4820"/>
                  </a:cubicBezTo>
                  <a:cubicBezTo>
                    <a:pt x="3427" y="4816"/>
                    <a:pt x="3412" y="4813"/>
                    <a:pt x="3396" y="4813"/>
                  </a:cubicBezTo>
                  <a:cubicBezTo>
                    <a:pt x="3334" y="4813"/>
                    <a:pt x="3270" y="4849"/>
                    <a:pt x="3251" y="4916"/>
                  </a:cubicBezTo>
                  <a:cubicBezTo>
                    <a:pt x="3216" y="4987"/>
                    <a:pt x="3263" y="5070"/>
                    <a:pt x="3335" y="5106"/>
                  </a:cubicBezTo>
                  <a:cubicBezTo>
                    <a:pt x="3996" y="5346"/>
                    <a:pt x="4652" y="5460"/>
                    <a:pt x="5299" y="5460"/>
                  </a:cubicBezTo>
                  <a:cubicBezTo>
                    <a:pt x="6446" y="5460"/>
                    <a:pt x="7563" y="5103"/>
                    <a:pt x="8621" y="4463"/>
                  </a:cubicBezTo>
                  <a:cubicBezTo>
                    <a:pt x="9502" y="3927"/>
                    <a:pt x="10145" y="3308"/>
                    <a:pt x="10443" y="2975"/>
                  </a:cubicBezTo>
                  <a:cubicBezTo>
                    <a:pt x="10597" y="2808"/>
                    <a:pt x="10586" y="2511"/>
                    <a:pt x="10395" y="2356"/>
                  </a:cubicBezTo>
                  <a:cubicBezTo>
                    <a:pt x="10062" y="2058"/>
                    <a:pt x="9728" y="1784"/>
                    <a:pt x="9383" y="1546"/>
                  </a:cubicBezTo>
                  <a:cubicBezTo>
                    <a:pt x="9357" y="1529"/>
                    <a:pt x="9327" y="1521"/>
                    <a:pt x="9298" y="1521"/>
                  </a:cubicBezTo>
                  <a:cubicBezTo>
                    <a:pt x="9246" y="1521"/>
                    <a:pt x="9194" y="1544"/>
                    <a:pt x="9157" y="1582"/>
                  </a:cubicBezTo>
                  <a:cubicBezTo>
                    <a:pt x="9109" y="1653"/>
                    <a:pt x="9133" y="1737"/>
                    <a:pt x="9192" y="1796"/>
                  </a:cubicBezTo>
                  <a:cubicBezTo>
                    <a:pt x="9514" y="2034"/>
                    <a:pt x="9847" y="2296"/>
                    <a:pt x="10169" y="2594"/>
                  </a:cubicBezTo>
                  <a:cubicBezTo>
                    <a:pt x="10228" y="2653"/>
                    <a:pt x="10228" y="2737"/>
                    <a:pt x="10181" y="2796"/>
                  </a:cubicBezTo>
                  <a:cubicBezTo>
                    <a:pt x="9788" y="3225"/>
                    <a:pt x="8550" y="4439"/>
                    <a:pt x="6835" y="4939"/>
                  </a:cubicBezTo>
                  <a:cubicBezTo>
                    <a:pt x="8311" y="3904"/>
                    <a:pt x="8359" y="1737"/>
                    <a:pt x="6954" y="629"/>
                  </a:cubicBezTo>
                  <a:lnTo>
                    <a:pt x="6954" y="629"/>
                  </a:lnTo>
                  <a:cubicBezTo>
                    <a:pt x="7538" y="820"/>
                    <a:pt x="8121" y="1106"/>
                    <a:pt x="8692" y="1463"/>
                  </a:cubicBezTo>
                  <a:cubicBezTo>
                    <a:pt x="8722" y="1476"/>
                    <a:pt x="8752" y="1482"/>
                    <a:pt x="8780" y="1482"/>
                  </a:cubicBezTo>
                  <a:cubicBezTo>
                    <a:pt x="8831" y="1482"/>
                    <a:pt x="8876" y="1461"/>
                    <a:pt x="8907" y="1415"/>
                  </a:cubicBezTo>
                  <a:cubicBezTo>
                    <a:pt x="8954" y="1344"/>
                    <a:pt x="8931" y="1249"/>
                    <a:pt x="8859" y="1201"/>
                  </a:cubicBezTo>
                  <a:cubicBezTo>
                    <a:pt x="7632" y="426"/>
                    <a:pt x="6348" y="1"/>
                    <a:pt x="506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84"/>
            <p:cNvSpPr/>
            <p:nvPr/>
          </p:nvSpPr>
          <p:spPr>
            <a:xfrm>
              <a:off x="3572864" y="4423300"/>
              <a:ext cx="76141" cy="61479"/>
            </a:xfrm>
            <a:custGeom>
              <a:rect b="b" l="l" r="r" t="t"/>
              <a:pathLst>
                <a:path extrusionOk="0" h="1933" w="2394">
                  <a:moveTo>
                    <a:pt x="1143" y="0"/>
                  </a:moveTo>
                  <a:cubicBezTo>
                    <a:pt x="465" y="0"/>
                    <a:pt x="0" y="679"/>
                    <a:pt x="238" y="1322"/>
                  </a:cubicBezTo>
                  <a:cubicBezTo>
                    <a:pt x="258" y="1381"/>
                    <a:pt x="326" y="1423"/>
                    <a:pt x="396" y="1423"/>
                  </a:cubicBezTo>
                  <a:cubicBezTo>
                    <a:pt x="411" y="1423"/>
                    <a:pt x="426" y="1421"/>
                    <a:pt x="441" y="1417"/>
                  </a:cubicBezTo>
                  <a:cubicBezTo>
                    <a:pt x="524" y="1382"/>
                    <a:pt x="560" y="1298"/>
                    <a:pt x="536" y="1203"/>
                  </a:cubicBezTo>
                  <a:cubicBezTo>
                    <a:pt x="354" y="738"/>
                    <a:pt x="729" y="308"/>
                    <a:pt x="1156" y="308"/>
                  </a:cubicBezTo>
                  <a:cubicBezTo>
                    <a:pt x="1287" y="308"/>
                    <a:pt x="1422" y="349"/>
                    <a:pt x="1548" y="441"/>
                  </a:cubicBezTo>
                  <a:cubicBezTo>
                    <a:pt x="2036" y="822"/>
                    <a:pt x="1774" y="1620"/>
                    <a:pt x="1143" y="1620"/>
                  </a:cubicBezTo>
                  <a:cubicBezTo>
                    <a:pt x="1048" y="1620"/>
                    <a:pt x="953" y="1608"/>
                    <a:pt x="881" y="1560"/>
                  </a:cubicBezTo>
                  <a:cubicBezTo>
                    <a:pt x="860" y="1554"/>
                    <a:pt x="840" y="1551"/>
                    <a:pt x="819" y="1551"/>
                  </a:cubicBezTo>
                  <a:cubicBezTo>
                    <a:pt x="759" y="1551"/>
                    <a:pt x="703" y="1578"/>
                    <a:pt x="667" y="1632"/>
                  </a:cubicBezTo>
                  <a:cubicBezTo>
                    <a:pt x="643" y="1715"/>
                    <a:pt x="667" y="1798"/>
                    <a:pt x="738" y="1846"/>
                  </a:cubicBezTo>
                  <a:cubicBezTo>
                    <a:pt x="869" y="1904"/>
                    <a:pt x="1009" y="1933"/>
                    <a:pt x="1148" y="1933"/>
                  </a:cubicBezTo>
                  <a:cubicBezTo>
                    <a:pt x="1438" y="1933"/>
                    <a:pt x="1724" y="1806"/>
                    <a:pt x="1917" y="1548"/>
                  </a:cubicBezTo>
                  <a:cubicBezTo>
                    <a:pt x="2393" y="917"/>
                    <a:pt x="1965" y="0"/>
                    <a:pt x="11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84"/>
            <p:cNvSpPr/>
            <p:nvPr/>
          </p:nvSpPr>
          <p:spPr>
            <a:xfrm>
              <a:off x="3619045" y="4394485"/>
              <a:ext cx="46626" cy="39088"/>
            </a:xfrm>
            <a:custGeom>
              <a:rect b="b" l="l" r="r" t="t"/>
              <a:pathLst>
                <a:path extrusionOk="0" h="1229" w="1466">
                  <a:moveTo>
                    <a:pt x="782" y="310"/>
                  </a:moveTo>
                  <a:cubicBezTo>
                    <a:pt x="917" y="310"/>
                    <a:pt x="1054" y="400"/>
                    <a:pt x="1096" y="549"/>
                  </a:cubicBezTo>
                  <a:cubicBezTo>
                    <a:pt x="1120" y="716"/>
                    <a:pt x="1013" y="871"/>
                    <a:pt x="858" y="906"/>
                  </a:cubicBezTo>
                  <a:cubicBezTo>
                    <a:pt x="834" y="912"/>
                    <a:pt x="810" y="914"/>
                    <a:pt x="788" y="914"/>
                  </a:cubicBezTo>
                  <a:cubicBezTo>
                    <a:pt x="553" y="914"/>
                    <a:pt x="406" y="648"/>
                    <a:pt x="537" y="442"/>
                  </a:cubicBezTo>
                  <a:cubicBezTo>
                    <a:pt x="599" y="351"/>
                    <a:pt x="690" y="310"/>
                    <a:pt x="782" y="310"/>
                  </a:cubicBezTo>
                  <a:close/>
                  <a:moveTo>
                    <a:pt x="791" y="1"/>
                  </a:moveTo>
                  <a:cubicBezTo>
                    <a:pt x="598" y="1"/>
                    <a:pt x="403" y="88"/>
                    <a:pt x="275" y="275"/>
                  </a:cubicBezTo>
                  <a:cubicBezTo>
                    <a:pt x="1" y="692"/>
                    <a:pt x="321" y="1229"/>
                    <a:pt x="792" y="1229"/>
                  </a:cubicBezTo>
                  <a:cubicBezTo>
                    <a:pt x="833" y="1229"/>
                    <a:pt x="875" y="1225"/>
                    <a:pt x="918" y="1216"/>
                  </a:cubicBezTo>
                  <a:cubicBezTo>
                    <a:pt x="1251" y="1145"/>
                    <a:pt x="1465" y="811"/>
                    <a:pt x="1394" y="490"/>
                  </a:cubicBezTo>
                  <a:cubicBezTo>
                    <a:pt x="1331" y="176"/>
                    <a:pt x="1064" y="1"/>
                    <a:pt x="7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84"/>
            <p:cNvSpPr/>
            <p:nvPr/>
          </p:nvSpPr>
          <p:spPr>
            <a:xfrm>
              <a:off x="3604669" y="4302505"/>
              <a:ext cx="9860" cy="42046"/>
            </a:xfrm>
            <a:custGeom>
              <a:rect b="b" l="l" r="r" t="t"/>
              <a:pathLst>
                <a:path extrusionOk="0" h="1322" w="310">
                  <a:moveTo>
                    <a:pt x="143" y="0"/>
                  </a:moveTo>
                  <a:cubicBezTo>
                    <a:pt x="60" y="0"/>
                    <a:pt x="0" y="72"/>
                    <a:pt x="0" y="155"/>
                  </a:cubicBezTo>
                  <a:lnTo>
                    <a:pt x="0" y="1179"/>
                  </a:lnTo>
                  <a:cubicBezTo>
                    <a:pt x="0" y="1262"/>
                    <a:pt x="72" y="1322"/>
                    <a:pt x="143" y="1322"/>
                  </a:cubicBezTo>
                  <a:cubicBezTo>
                    <a:pt x="238" y="1322"/>
                    <a:pt x="298" y="1250"/>
                    <a:pt x="298" y="1179"/>
                  </a:cubicBezTo>
                  <a:lnTo>
                    <a:pt x="298" y="155"/>
                  </a:lnTo>
                  <a:cubicBezTo>
                    <a:pt x="310" y="72"/>
                    <a:pt x="238" y="0"/>
                    <a:pt x="1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84"/>
            <p:cNvSpPr/>
            <p:nvPr/>
          </p:nvSpPr>
          <p:spPr>
            <a:xfrm>
              <a:off x="3528178" y="4315926"/>
              <a:ext cx="22359" cy="40742"/>
            </a:xfrm>
            <a:custGeom>
              <a:rect b="b" l="l" r="r" t="t"/>
              <a:pathLst>
                <a:path extrusionOk="0" h="1281" w="703">
                  <a:moveTo>
                    <a:pt x="163" y="1"/>
                  </a:moveTo>
                  <a:cubicBezTo>
                    <a:pt x="149" y="1"/>
                    <a:pt x="134" y="3"/>
                    <a:pt x="119" y="7"/>
                  </a:cubicBezTo>
                  <a:cubicBezTo>
                    <a:pt x="48" y="43"/>
                    <a:pt x="0" y="126"/>
                    <a:pt x="36" y="209"/>
                  </a:cubicBezTo>
                  <a:lnTo>
                    <a:pt x="393" y="1174"/>
                  </a:lnTo>
                  <a:cubicBezTo>
                    <a:pt x="417" y="1233"/>
                    <a:pt x="477" y="1281"/>
                    <a:pt x="536" y="1281"/>
                  </a:cubicBezTo>
                  <a:cubicBezTo>
                    <a:pt x="631" y="1281"/>
                    <a:pt x="703" y="1174"/>
                    <a:pt x="679" y="1067"/>
                  </a:cubicBezTo>
                  <a:lnTo>
                    <a:pt x="322" y="102"/>
                  </a:lnTo>
                  <a:cubicBezTo>
                    <a:pt x="292" y="43"/>
                    <a:pt x="231" y="1"/>
                    <a:pt x="16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84"/>
            <p:cNvSpPr/>
            <p:nvPr/>
          </p:nvSpPr>
          <p:spPr>
            <a:xfrm>
              <a:off x="3457730" y="4348590"/>
              <a:ext cx="32600" cy="35367"/>
            </a:xfrm>
            <a:custGeom>
              <a:rect b="b" l="l" r="r" t="t"/>
              <a:pathLst>
                <a:path extrusionOk="0" h="1112" w="1025">
                  <a:moveTo>
                    <a:pt x="183" y="0"/>
                  </a:moveTo>
                  <a:cubicBezTo>
                    <a:pt x="147" y="0"/>
                    <a:pt x="110" y="13"/>
                    <a:pt x="72" y="40"/>
                  </a:cubicBezTo>
                  <a:cubicBezTo>
                    <a:pt x="13" y="99"/>
                    <a:pt x="1" y="194"/>
                    <a:pt x="60" y="266"/>
                  </a:cubicBezTo>
                  <a:lnTo>
                    <a:pt x="715" y="1052"/>
                  </a:lnTo>
                  <a:cubicBezTo>
                    <a:pt x="751" y="1087"/>
                    <a:pt x="787" y="1111"/>
                    <a:pt x="834" y="1111"/>
                  </a:cubicBezTo>
                  <a:cubicBezTo>
                    <a:pt x="953" y="1099"/>
                    <a:pt x="1025" y="944"/>
                    <a:pt x="953" y="849"/>
                  </a:cubicBezTo>
                  <a:lnTo>
                    <a:pt x="298" y="51"/>
                  </a:lnTo>
                  <a:cubicBezTo>
                    <a:pt x="266" y="19"/>
                    <a:pt x="226" y="0"/>
                    <a:pt x="18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84"/>
            <p:cNvSpPr/>
            <p:nvPr/>
          </p:nvSpPr>
          <p:spPr>
            <a:xfrm>
              <a:off x="3727723" y="4351611"/>
              <a:ext cx="32218" cy="34954"/>
            </a:xfrm>
            <a:custGeom>
              <a:rect b="b" l="l" r="r" t="t"/>
              <a:pathLst>
                <a:path extrusionOk="0" h="1099" w="1013">
                  <a:moveTo>
                    <a:pt x="834" y="1"/>
                  </a:moveTo>
                  <a:cubicBezTo>
                    <a:pt x="791" y="1"/>
                    <a:pt x="748" y="19"/>
                    <a:pt x="715" y="52"/>
                  </a:cubicBezTo>
                  <a:lnTo>
                    <a:pt x="60" y="838"/>
                  </a:lnTo>
                  <a:cubicBezTo>
                    <a:pt x="1" y="897"/>
                    <a:pt x="13" y="1004"/>
                    <a:pt x="72" y="1064"/>
                  </a:cubicBezTo>
                  <a:cubicBezTo>
                    <a:pt x="96" y="1088"/>
                    <a:pt x="128" y="1098"/>
                    <a:pt x="161" y="1098"/>
                  </a:cubicBezTo>
                  <a:cubicBezTo>
                    <a:pt x="211" y="1098"/>
                    <a:pt x="263" y="1075"/>
                    <a:pt x="299" y="1040"/>
                  </a:cubicBezTo>
                  <a:lnTo>
                    <a:pt x="953" y="254"/>
                  </a:lnTo>
                  <a:cubicBezTo>
                    <a:pt x="1013" y="183"/>
                    <a:pt x="1013" y="76"/>
                    <a:pt x="930" y="40"/>
                  </a:cubicBezTo>
                  <a:cubicBezTo>
                    <a:pt x="903" y="13"/>
                    <a:pt x="869" y="1"/>
                    <a:pt x="83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84"/>
            <p:cNvSpPr/>
            <p:nvPr/>
          </p:nvSpPr>
          <p:spPr>
            <a:xfrm>
              <a:off x="3668279" y="4315926"/>
              <a:ext cx="22391" cy="40742"/>
            </a:xfrm>
            <a:custGeom>
              <a:rect b="b" l="l" r="r" t="t"/>
              <a:pathLst>
                <a:path extrusionOk="0" h="1281" w="704">
                  <a:moveTo>
                    <a:pt x="544" y="1"/>
                  </a:moveTo>
                  <a:cubicBezTo>
                    <a:pt x="481" y="1"/>
                    <a:pt x="413" y="43"/>
                    <a:pt x="394" y="102"/>
                  </a:cubicBezTo>
                  <a:lnTo>
                    <a:pt x="36" y="1067"/>
                  </a:lnTo>
                  <a:cubicBezTo>
                    <a:pt x="1" y="1174"/>
                    <a:pt x="84" y="1281"/>
                    <a:pt x="179" y="1281"/>
                  </a:cubicBezTo>
                  <a:cubicBezTo>
                    <a:pt x="239" y="1281"/>
                    <a:pt x="298" y="1233"/>
                    <a:pt x="334" y="1174"/>
                  </a:cubicBezTo>
                  <a:lnTo>
                    <a:pt x="691" y="209"/>
                  </a:lnTo>
                  <a:cubicBezTo>
                    <a:pt x="703" y="126"/>
                    <a:pt x="655" y="43"/>
                    <a:pt x="584" y="7"/>
                  </a:cubicBezTo>
                  <a:cubicBezTo>
                    <a:pt x="571" y="3"/>
                    <a:pt x="558" y="1"/>
                    <a:pt x="5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84"/>
            <p:cNvSpPr/>
            <p:nvPr/>
          </p:nvSpPr>
          <p:spPr>
            <a:xfrm>
              <a:off x="3603143" y="4563019"/>
              <a:ext cx="9891" cy="42078"/>
            </a:xfrm>
            <a:custGeom>
              <a:rect b="b" l="l" r="r" t="t"/>
              <a:pathLst>
                <a:path extrusionOk="0" h="1323" w="311">
                  <a:moveTo>
                    <a:pt x="144" y="1"/>
                  </a:moveTo>
                  <a:cubicBezTo>
                    <a:pt x="60" y="1"/>
                    <a:pt x="1" y="72"/>
                    <a:pt x="1" y="144"/>
                  </a:cubicBezTo>
                  <a:lnTo>
                    <a:pt x="1" y="1168"/>
                  </a:lnTo>
                  <a:cubicBezTo>
                    <a:pt x="1" y="1263"/>
                    <a:pt x="72" y="1322"/>
                    <a:pt x="144" y="1322"/>
                  </a:cubicBezTo>
                  <a:cubicBezTo>
                    <a:pt x="239" y="1322"/>
                    <a:pt x="298" y="1251"/>
                    <a:pt x="298" y="1168"/>
                  </a:cubicBezTo>
                  <a:lnTo>
                    <a:pt x="298" y="144"/>
                  </a:lnTo>
                  <a:cubicBezTo>
                    <a:pt x="310" y="72"/>
                    <a:pt x="239" y="1"/>
                    <a:pt x="1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84"/>
            <p:cNvSpPr/>
            <p:nvPr/>
          </p:nvSpPr>
          <p:spPr>
            <a:xfrm>
              <a:off x="3667134" y="4552206"/>
              <a:ext cx="22009" cy="40233"/>
            </a:xfrm>
            <a:custGeom>
              <a:rect b="b" l="l" r="r" t="t"/>
              <a:pathLst>
                <a:path extrusionOk="0" h="1265" w="692">
                  <a:moveTo>
                    <a:pt x="165" y="0"/>
                  </a:moveTo>
                  <a:cubicBezTo>
                    <a:pt x="150" y="0"/>
                    <a:pt x="135" y="3"/>
                    <a:pt x="120" y="7"/>
                  </a:cubicBezTo>
                  <a:cubicBezTo>
                    <a:pt x="37" y="43"/>
                    <a:pt x="1" y="126"/>
                    <a:pt x="25" y="198"/>
                  </a:cubicBezTo>
                  <a:lnTo>
                    <a:pt x="382" y="1174"/>
                  </a:lnTo>
                  <a:cubicBezTo>
                    <a:pt x="410" y="1231"/>
                    <a:pt x="468" y="1265"/>
                    <a:pt x="527" y="1265"/>
                  </a:cubicBezTo>
                  <a:cubicBezTo>
                    <a:pt x="542" y="1265"/>
                    <a:pt x="557" y="1263"/>
                    <a:pt x="572" y="1258"/>
                  </a:cubicBezTo>
                  <a:cubicBezTo>
                    <a:pt x="656" y="1234"/>
                    <a:pt x="691" y="1139"/>
                    <a:pt x="668" y="1067"/>
                  </a:cubicBezTo>
                  <a:lnTo>
                    <a:pt x="310" y="103"/>
                  </a:lnTo>
                  <a:cubicBezTo>
                    <a:pt x="282" y="36"/>
                    <a:pt x="223" y="0"/>
                    <a:pt x="1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84"/>
            <p:cNvSpPr/>
            <p:nvPr/>
          </p:nvSpPr>
          <p:spPr>
            <a:xfrm>
              <a:off x="3727723" y="4524662"/>
              <a:ext cx="32982" cy="35367"/>
            </a:xfrm>
            <a:custGeom>
              <a:rect b="b" l="l" r="r" t="t"/>
              <a:pathLst>
                <a:path extrusionOk="0" h="1112" w="1037">
                  <a:moveTo>
                    <a:pt x="178" y="1"/>
                  </a:moveTo>
                  <a:cubicBezTo>
                    <a:pt x="142" y="1"/>
                    <a:pt x="104" y="13"/>
                    <a:pt x="72" y="40"/>
                  </a:cubicBezTo>
                  <a:cubicBezTo>
                    <a:pt x="13" y="100"/>
                    <a:pt x="1" y="195"/>
                    <a:pt x="60" y="266"/>
                  </a:cubicBezTo>
                  <a:lnTo>
                    <a:pt x="715" y="1052"/>
                  </a:lnTo>
                  <a:cubicBezTo>
                    <a:pt x="739" y="1088"/>
                    <a:pt x="787" y="1112"/>
                    <a:pt x="834" y="1112"/>
                  </a:cubicBezTo>
                  <a:cubicBezTo>
                    <a:pt x="965" y="1100"/>
                    <a:pt x="1037" y="945"/>
                    <a:pt x="953" y="850"/>
                  </a:cubicBezTo>
                  <a:lnTo>
                    <a:pt x="299" y="52"/>
                  </a:lnTo>
                  <a:cubicBezTo>
                    <a:pt x="266" y="19"/>
                    <a:pt x="222" y="1"/>
                    <a:pt x="17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84"/>
            <p:cNvSpPr/>
            <p:nvPr/>
          </p:nvSpPr>
          <p:spPr>
            <a:xfrm>
              <a:off x="3457349" y="4522023"/>
              <a:ext cx="32218" cy="34954"/>
            </a:xfrm>
            <a:custGeom>
              <a:rect b="b" l="l" r="r" t="t"/>
              <a:pathLst>
                <a:path extrusionOk="0" h="1099" w="1013">
                  <a:moveTo>
                    <a:pt x="841" y="0"/>
                  </a:moveTo>
                  <a:cubicBezTo>
                    <a:pt x="795" y="0"/>
                    <a:pt x="748" y="19"/>
                    <a:pt x="715" y="52"/>
                  </a:cubicBezTo>
                  <a:lnTo>
                    <a:pt x="60" y="837"/>
                  </a:lnTo>
                  <a:cubicBezTo>
                    <a:pt x="1" y="897"/>
                    <a:pt x="13" y="1004"/>
                    <a:pt x="72" y="1064"/>
                  </a:cubicBezTo>
                  <a:cubicBezTo>
                    <a:pt x="96" y="1088"/>
                    <a:pt x="128" y="1098"/>
                    <a:pt x="161" y="1098"/>
                  </a:cubicBezTo>
                  <a:cubicBezTo>
                    <a:pt x="211" y="1098"/>
                    <a:pt x="263" y="1075"/>
                    <a:pt x="298" y="1040"/>
                  </a:cubicBezTo>
                  <a:lnTo>
                    <a:pt x="953" y="254"/>
                  </a:lnTo>
                  <a:cubicBezTo>
                    <a:pt x="1013" y="183"/>
                    <a:pt x="1013" y="99"/>
                    <a:pt x="941" y="40"/>
                  </a:cubicBezTo>
                  <a:cubicBezTo>
                    <a:pt x="915" y="13"/>
                    <a:pt x="878" y="0"/>
                    <a:pt x="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84"/>
            <p:cNvSpPr/>
            <p:nvPr/>
          </p:nvSpPr>
          <p:spPr>
            <a:xfrm>
              <a:off x="3526270" y="4551665"/>
              <a:ext cx="22772" cy="40392"/>
            </a:xfrm>
            <a:custGeom>
              <a:rect b="b" l="l" r="r" t="t"/>
              <a:pathLst>
                <a:path extrusionOk="0" h="1270" w="716">
                  <a:moveTo>
                    <a:pt x="531" y="0"/>
                  </a:moveTo>
                  <a:cubicBezTo>
                    <a:pt x="472" y="0"/>
                    <a:pt x="412" y="41"/>
                    <a:pt x="394" y="96"/>
                  </a:cubicBezTo>
                  <a:lnTo>
                    <a:pt x="36" y="1072"/>
                  </a:lnTo>
                  <a:cubicBezTo>
                    <a:pt x="1" y="1144"/>
                    <a:pt x="48" y="1227"/>
                    <a:pt x="120" y="1263"/>
                  </a:cubicBezTo>
                  <a:cubicBezTo>
                    <a:pt x="137" y="1268"/>
                    <a:pt x="154" y="1270"/>
                    <a:pt x="170" y="1270"/>
                  </a:cubicBezTo>
                  <a:cubicBezTo>
                    <a:pt x="235" y="1270"/>
                    <a:pt x="294" y="1234"/>
                    <a:pt x="322" y="1167"/>
                  </a:cubicBezTo>
                  <a:lnTo>
                    <a:pt x="679" y="203"/>
                  </a:lnTo>
                  <a:cubicBezTo>
                    <a:pt x="715" y="132"/>
                    <a:pt x="679" y="36"/>
                    <a:pt x="584" y="13"/>
                  </a:cubicBezTo>
                  <a:cubicBezTo>
                    <a:pt x="567" y="4"/>
                    <a:pt x="549" y="0"/>
                    <a:pt x="5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90" name="Google Shape;1190;p84"/>
          <p:cNvGrpSpPr/>
          <p:nvPr/>
        </p:nvGrpSpPr>
        <p:grpSpPr>
          <a:xfrm>
            <a:off x="1275889" y="2137021"/>
            <a:ext cx="356655" cy="335425"/>
            <a:chOff x="849016" y="2903255"/>
            <a:chExt cx="356655" cy="335425"/>
          </a:xfrm>
        </p:grpSpPr>
        <p:sp>
          <p:nvSpPr>
            <p:cNvPr id="1191" name="Google Shape;1191;p84"/>
            <p:cNvSpPr/>
            <p:nvPr/>
          </p:nvSpPr>
          <p:spPr>
            <a:xfrm>
              <a:off x="849016" y="2903255"/>
              <a:ext cx="356655" cy="335425"/>
            </a:xfrm>
            <a:custGeom>
              <a:rect b="b" l="l" r="r" t="t"/>
              <a:pathLst>
                <a:path extrusionOk="0" h="10538" w="11205">
                  <a:moveTo>
                    <a:pt x="9835" y="3192"/>
                  </a:moveTo>
                  <a:lnTo>
                    <a:pt x="9835" y="3680"/>
                  </a:lnTo>
                  <a:lnTo>
                    <a:pt x="2692" y="3680"/>
                  </a:lnTo>
                  <a:cubicBezTo>
                    <a:pt x="2608" y="3680"/>
                    <a:pt x="2525" y="3751"/>
                    <a:pt x="2525" y="3847"/>
                  </a:cubicBezTo>
                  <a:cubicBezTo>
                    <a:pt x="2525" y="3930"/>
                    <a:pt x="2608" y="4013"/>
                    <a:pt x="2692" y="4013"/>
                  </a:cubicBezTo>
                  <a:lnTo>
                    <a:pt x="10824" y="4013"/>
                  </a:lnTo>
                  <a:cubicBezTo>
                    <a:pt x="10847" y="4013"/>
                    <a:pt x="10883" y="4037"/>
                    <a:pt x="10883" y="4073"/>
                  </a:cubicBezTo>
                  <a:lnTo>
                    <a:pt x="10883" y="6478"/>
                  </a:lnTo>
                  <a:cubicBezTo>
                    <a:pt x="10883" y="6514"/>
                    <a:pt x="10847" y="6537"/>
                    <a:pt x="10824" y="6537"/>
                  </a:cubicBezTo>
                  <a:lnTo>
                    <a:pt x="382" y="6537"/>
                  </a:lnTo>
                  <a:cubicBezTo>
                    <a:pt x="358" y="6537"/>
                    <a:pt x="322" y="6502"/>
                    <a:pt x="322" y="6478"/>
                  </a:cubicBezTo>
                  <a:lnTo>
                    <a:pt x="322" y="4073"/>
                  </a:lnTo>
                  <a:cubicBezTo>
                    <a:pt x="322" y="4037"/>
                    <a:pt x="358" y="4013"/>
                    <a:pt x="382" y="4013"/>
                  </a:cubicBezTo>
                  <a:lnTo>
                    <a:pt x="2025" y="4013"/>
                  </a:lnTo>
                  <a:cubicBezTo>
                    <a:pt x="2108" y="4013"/>
                    <a:pt x="2192" y="3930"/>
                    <a:pt x="2192" y="3847"/>
                  </a:cubicBezTo>
                  <a:cubicBezTo>
                    <a:pt x="2192" y="3751"/>
                    <a:pt x="2108" y="3680"/>
                    <a:pt x="2025" y="3680"/>
                  </a:cubicBezTo>
                  <a:lnTo>
                    <a:pt x="1394" y="3680"/>
                  </a:lnTo>
                  <a:lnTo>
                    <a:pt x="1394" y="3192"/>
                  </a:lnTo>
                  <a:close/>
                  <a:moveTo>
                    <a:pt x="9824" y="6871"/>
                  </a:moveTo>
                  <a:lnTo>
                    <a:pt x="9824" y="7359"/>
                  </a:lnTo>
                  <a:lnTo>
                    <a:pt x="1382" y="7359"/>
                  </a:lnTo>
                  <a:lnTo>
                    <a:pt x="1382" y="6871"/>
                  </a:lnTo>
                  <a:close/>
                  <a:moveTo>
                    <a:pt x="382" y="1"/>
                  </a:moveTo>
                  <a:cubicBezTo>
                    <a:pt x="179" y="1"/>
                    <a:pt x="1" y="180"/>
                    <a:pt x="1" y="394"/>
                  </a:cubicBezTo>
                  <a:lnTo>
                    <a:pt x="1" y="2799"/>
                  </a:lnTo>
                  <a:cubicBezTo>
                    <a:pt x="1" y="3013"/>
                    <a:pt x="179" y="3192"/>
                    <a:pt x="382" y="3192"/>
                  </a:cubicBezTo>
                  <a:lnTo>
                    <a:pt x="1061" y="3192"/>
                  </a:lnTo>
                  <a:lnTo>
                    <a:pt x="1061" y="3680"/>
                  </a:lnTo>
                  <a:lnTo>
                    <a:pt x="382" y="3680"/>
                  </a:lnTo>
                  <a:cubicBezTo>
                    <a:pt x="179" y="3680"/>
                    <a:pt x="1" y="3859"/>
                    <a:pt x="1" y="4073"/>
                  </a:cubicBezTo>
                  <a:lnTo>
                    <a:pt x="1" y="6478"/>
                  </a:lnTo>
                  <a:cubicBezTo>
                    <a:pt x="1" y="6692"/>
                    <a:pt x="179" y="6871"/>
                    <a:pt x="382" y="6871"/>
                  </a:cubicBezTo>
                  <a:lnTo>
                    <a:pt x="1061" y="6871"/>
                  </a:lnTo>
                  <a:lnTo>
                    <a:pt x="1061" y="7359"/>
                  </a:lnTo>
                  <a:lnTo>
                    <a:pt x="382" y="7359"/>
                  </a:lnTo>
                  <a:cubicBezTo>
                    <a:pt x="179" y="7359"/>
                    <a:pt x="1" y="7538"/>
                    <a:pt x="1" y="7740"/>
                  </a:cubicBezTo>
                  <a:lnTo>
                    <a:pt x="1" y="10157"/>
                  </a:lnTo>
                  <a:cubicBezTo>
                    <a:pt x="1" y="10359"/>
                    <a:pt x="179" y="10538"/>
                    <a:pt x="382" y="10538"/>
                  </a:cubicBezTo>
                  <a:lnTo>
                    <a:pt x="5002" y="10538"/>
                  </a:lnTo>
                  <a:cubicBezTo>
                    <a:pt x="5085" y="10538"/>
                    <a:pt x="5168" y="10466"/>
                    <a:pt x="5168" y="10383"/>
                  </a:cubicBezTo>
                  <a:cubicBezTo>
                    <a:pt x="5168" y="10288"/>
                    <a:pt x="5085" y="10216"/>
                    <a:pt x="5002" y="10216"/>
                  </a:cubicBezTo>
                  <a:lnTo>
                    <a:pt x="382" y="10216"/>
                  </a:lnTo>
                  <a:cubicBezTo>
                    <a:pt x="358" y="10216"/>
                    <a:pt x="322" y="10181"/>
                    <a:pt x="322" y="10157"/>
                  </a:cubicBezTo>
                  <a:lnTo>
                    <a:pt x="322" y="7740"/>
                  </a:lnTo>
                  <a:cubicBezTo>
                    <a:pt x="322" y="7716"/>
                    <a:pt x="358" y="7680"/>
                    <a:pt x="382" y="7680"/>
                  </a:cubicBezTo>
                  <a:lnTo>
                    <a:pt x="10824" y="7680"/>
                  </a:lnTo>
                  <a:cubicBezTo>
                    <a:pt x="10847" y="7680"/>
                    <a:pt x="10883" y="7716"/>
                    <a:pt x="10883" y="7740"/>
                  </a:cubicBezTo>
                  <a:lnTo>
                    <a:pt x="10883" y="10157"/>
                  </a:lnTo>
                  <a:cubicBezTo>
                    <a:pt x="10883" y="10181"/>
                    <a:pt x="10847" y="10216"/>
                    <a:pt x="10824" y="10216"/>
                  </a:cubicBezTo>
                  <a:lnTo>
                    <a:pt x="5716" y="10216"/>
                  </a:lnTo>
                  <a:cubicBezTo>
                    <a:pt x="5621" y="10216"/>
                    <a:pt x="5549" y="10288"/>
                    <a:pt x="5549" y="10383"/>
                  </a:cubicBezTo>
                  <a:cubicBezTo>
                    <a:pt x="5549" y="10466"/>
                    <a:pt x="5621" y="10538"/>
                    <a:pt x="5716" y="10538"/>
                  </a:cubicBezTo>
                  <a:lnTo>
                    <a:pt x="10824" y="10538"/>
                  </a:lnTo>
                  <a:cubicBezTo>
                    <a:pt x="11026" y="10538"/>
                    <a:pt x="11205" y="10359"/>
                    <a:pt x="11205" y="10157"/>
                  </a:cubicBezTo>
                  <a:lnTo>
                    <a:pt x="11205" y="7740"/>
                  </a:lnTo>
                  <a:cubicBezTo>
                    <a:pt x="11205" y="7538"/>
                    <a:pt x="11026" y="7359"/>
                    <a:pt x="10824" y="7359"/>
                  </a:cubicBezTo>
                  <a:lnTo>
                    <a:pt x="10145" y="7359"/>
                  </a:lnTo>
                  <a:lnTo>
                    <a:pt x="10145" y="6871"/>
                  </a:lnTo>
                  <a:lnTo>
                    <a:pt x="10824" y="6871"/>
                  </a:lnTo>
                  <a:cubicBezTo>
                    <a:pt x="11026" y="6871"/>
                    <a:pt x="11205" y="6692"/>
                    <a:pt x="11205" y="6478"/>
                  </a:cubicBezTo>
                  <a:lnTo>
                    <a:pt x="11205" y="4073"/>
                  </a:lnTo>
                  <a:cubicBezTo>
                    <a:pt x="11205" y="3859"/>
                    <a:pt x="11026" y="3680"/>
                    <a:pt x="10824" y="3680"/>
                  </a:cubicBezTo>
                  <a:lnTo>
                    <a:pt x="10145" y="3680"/>
                  </a:lnTo>
                  <a:lnTo>
                    <a:pt x="10145" y="3192"/>
                  </a:lnTo>
                  <a:lnTo>
                    <a:pt x="10824" y="3192"/>
                  </a:lnTo>
                  <a:cubicBezTo>
                    <a:pt x="11026" y="3192"/>
                    <a:pt x="11205" y="3013"/>
                    <a:pt x="11205" y="2799"/>
                  </a:cubicBezTo>
                  <a:lnTo>
                    <a:pt x="11205" y="394"/>
                  </a:lnTo>
                  <a:cubicBezTo>
                    <a:pt x="11205" y="180"/>
                    <a:pt x="11026" y="1"/>
                    <a:pt x="10824" y="1"/>
                  </a:cubicBezTo>
                  <a:lnTo>
                    <a:pt x="9716" y="1"/>
                  </a:lnTo>
                  <a:cubicBezTo>
                    <a:pt x="9633" y="1"/>
                    <a:pt x="9550" y="72"/>
                    <a:pt x="9550" y="168"/>
                  </a:cubicBezTo>
                  <a:cubicBezTo>
                    <a:pt x="9550" y="251"/>
                    <a:pt x="9633" y="334"/>
                    <a:pt x="9716" y="334"/>
                  </a:cubicBezTo>
                  <a:lnTo>
                    <a:pt x="10824" y="334"/>
                  </a:lnTo>
                  <a:cubicBezTo>
                    <a:pt x="10847" y="334"/>
                    <a:pt x="10883" y="358"/>
                    <a:pt x="10883" y="394"/>
                  </a:cubicBezTo>
                  <a:lnTo>
                    <a:pt x="10883" y="2799"/>
                  </a:lnTo>
                  <a:cubicBezTo>
                    <a:pt x="10883" y="2835"/>
                    <a:pt x="10847" y="2858"/>
                    <a:pt x="10824" y="2858"/>
                  </a:cubicBezTo>
                  <a:lnTo>
                    <a:pt x="382" y="2858"/>
                  </a:lnTo>
                  <a:cubicBezTo>
                    <a:pt x="358" y="2858"/>
                    <a:pt x="322" y="2835"/>
                    <a:pt x="322" y="2799"/>
                  </a:cubicBezTo>
                  <a:lnTo>
                    <a:pt x="322" y="394"/>
                  </a:lnTo>
                  <a:cubicBezTo>
                    <a:pt x="322" y="358"/>
                    <a:pt x="358" y="334"/>
                    <a:pt x="382" y="334"/>
                  </a:cubicBezTo>
                  <a:lnTo>
                    <a:pt x="9062" y="334"/>
                  </a:lnTo>
                  <a:cubicBezTo>
                    <a:pt x="9157" y="334"/>
                    <a:pt x="9228" y="251"/>
                    <a:pt x="9228" y="168"/>
                  </a:cubicBezTo>
                  <a:cubicBezTo>
                    <a:pt x="9228" y="72"/>
                    <a:pt x="9157" y="1"/>
                    <a:pt x="906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84"/>
            <p:cNvSpPr/>
            <p:nvPr/>
          </p:nvSpPr>
          <p:spPr>
            <a:xfrm>
              <a:off x="1137046" y="2932825"/>
              <a:ext cx="43607" cy="43607"/>
            </a:xfrm>
            <a:custGeom>
              <a:rect b="b" l="l" r="r" t="t"/>
              <a:pathLst>
                <a:path extrusionOk="0" h="1370" w="1370">
                  <a:moveTo>
                    <a:pt x="679" y="322"/>
                  </a:moveTo>
                  <a:cubicBezTo>
                    <a:pt x="882" y="322"/>
                    <a:pt x="1036" y="489"/>
                    <a:pt x="1036" y="679"/>
                  </a:cubicBezTo>
                  <a:cubicBezTo>
                    <a:pt x="1036" y="882"/>
                    <a:pt x="882" y="1036"/>
                    <a:pt x="679" y="1036"/>
                  </a:cubicBezTo>
                  <a:cubicBezTo>
                    <a:pt x="489" y="1036"/>
                    <a:pt x="322" y="870"/>
                    <a:pt x="322" y="679"/>
                  </a:cubicBezTo>
                  <a:cubicBezTo>
                    <a:pt x="322" y="489"/>
                    <a:pt x="489" y="322"/>
                    <a:pt x="679" y="322"/>
                  </a:cubicBezTo>
                  <a:close/>
                  <a:moveTo>
                    <a:pt x="679" y="1"/>
                  </a:moveTo>
                  <a:cubicBezTo>
                    <a:pt x="310" y="1"/>
                    <a:pt x="1" y="310"/>
                    <a:pt x="1" y="679"/>
                  </a:cubicBezTo>
                  <a:cubicBezTo>
                    <a:pt x="1" y="1060"/>
                    <a:pt x="310" y="1370"/>
                    <a:pt x="679" y="1370"/>
                  </a:cubicBezTo>
                  <a:cubicBezTo>
                    <a:pt x="1060" y="1370"/>
                    <a:pt x="1370" y="1060"/>
                    <a:pt x="1370" y="679"/>
                  </a:cubicBezTo>
                  <a:cubicBezTo>
                    <a:pt x="1370" y="310"/>
                    <a:pt x="1060" y="1"/>
                    <a:pt x="67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84"/>
            <p:cNvSpPr/>
            <p:nvPr/>
          </p:nvSpPr>
          <p:spPr>
            <a:xfrm>
              <a:off x="1080579" y="2932825"/>
              <a:ext cx="43607" cy="43607"/>
            </a:xfrm>
            <a:custGeom>
              <a:rect b="b" l="l" r="r" t="t"/>
              <a:pathLst>
                <a:path extrusionOk="0" h="1370" w="1370">
                  <a:moveTo>
                    <a:pt x="691" y="322"/>
                  </a:moveTo>
                  <a:cubicBezTo>
                    <a:pt x="882" y="322"/>
                    <a:pt x="1048" y="489"/>
                    <a:pt x="1048" y="679"/>
                  </a:cubicBezTo>
                  <a:cubicBezTo>
                    <a:pt x="1048" y="882"/>
                    <a:pt x="882" y="1036"/>
                    <a:pt x="691" y="1036"/>
                  </a:cubicBezTo>
                  <a:cubicBezTo>
                    <a:pt x="489" y="1036"/>
                    <a:pt x="334" y="870"/>
                    <a:pt x="334" y="679"/>
                  </a:cubicBezTo>
                  <a:cubicBezTo>
                    <a:pt x="334" y="489"/>
                    <a:pt x="489" y="322"/>
                    <a:pt x="691" y="322"/>
                  </a:cubicBezTo>
                  <a:close/>
                  <a:moveTo>
                    <a:pt x="691" y="1"/>
                  </a:moveTo>
                  <a:cubicBezTo>
                    <a:pt x="310" y="1"/>
                    <a:pt x="1" y="310"/>
                    <a:pt x="1" y="679"/>
                  </a:cubicBezTo>
                  <a:cubicBezTo>
                    <a:pt x="1" y="1060"/>
                    <a:pt x="310" y="1370"/>
                    <a:pt x="691" y="1370"/>
                  </a:cubicBezTo>
                  <a:cubicBezTo>
                    <a:pt x="1060" y="1370"/>
                    <a:pt x="1370" y="1060"/>
                    <a:pt x="1370" y="679"/>
                  </a:cubicBezTo>
                  <a:cubicBezTo>
                    <a:pt x="1370" y="310"/>
                    <a:pt x="1072" y="1"/>
                    <a:pt x="6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84"/>
            <p:cNvSpPr/>
            <p:nvPr/>
          </p:nvSpPr>
          <p:spPr>
            <a:xfrm>
              <a:off x="879350" y="2949122"/>
              <a:ext cx="187988" cy="10631"/>
            </a:xfrm>
            <a:custGeom>
              <a:rect b="b" l="l" r="r" t="t"/>
              <a:pathLst>
                <a:path extrusionOk="0" h="334" w="5906">
                  <a:moveTo>
                    <a:pt x="167" y="1"/>
                  </a:moveTo>
                  <a:cubicBezTo>
                    <a:pt x="72" y="1"/>
                    <a:pt x="0" y="84"/>
                    <a:pt x="0" y="167"/>
                  </a:cubicBezTo>
                  <a:cubicBezTo>
                    <a:pt x="0" y="263"/>
                    <a:pt x="72" y="334"/>
                    <a:pt x="167" y="334"/>
                  </a:cubicBezTo>
                  <a:lnTo>
                    <a:pt x="5739" y="334"/>
                  </a:lnTo>
                  <a:cubicBezTo>
                    <a:pt x="5834" y="334"/>
                    <a:pt x="5906" y="263"/>
                    <a:pt x="5906" y="167"/>
                  </a:cubicBezTo>
                  <a:cubicBezTo>
                    <a:pt x="5906" y="84"/>
                    <a:pt x="5834" y="1"/>
                    <a:pt x="573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84"/>
            <p:cNvSpPr/>
            <p:nvPr/>
          </p:nvSpPr>
          <p:spPr>
            <a:xfrm>
              <a:off x="1137046" y="3050309"/>
              <a:ext cx="43607" cy="43607"/>
            </a:xfrm>
            <a:custGeom>
              <a:rect b="b" l="l" r="r" t="t"/>
              <a:pathLst>
                <a:path extrusionOk="0" h="1370" w="1370">
                  <a:moveTo>
                    <a:pt x="679" y="322"/>
                  </a:moveTo>
                  <a:cubicBezTo>
                    <a:pt x="882" y="322"/>
                    <a:pt x="1036" y="489"/>
                    <a:pt x="1036" y="679"/>
                  </a:cubicBezTo>
                  <a:cubicBezTo>
                    <a:pt x="1036" y="882"/>
                    <a:pt x="882" y="1036"/>
                    <a:pt x="679" y="1036"/>
                  </a:cubicBezTo>
                  <a:cubicBezTo>
                    <a:pt x="489" y="1036"/>
                    <a:pt x="322" y="882"/>
                    <a:pt x="322" y="679"/>
                  </a:cubicBezTo>
                  <a:cubicBezTo>
                    <a:pt x="322" y="489"/>
                    <a:pt x="489" y="322"/>
                    <a:pt x="679" y="322"/>
                  </a:cubicBezTo>
                  <a:close/>
                  <a:moveTo>
                    <a:pt x="679" y="1"/>
                  </a:moveTo>
                  <a:cubicBezTo>
                    <a:pt x="310" y="1"/>
                    <a:pt x="1" y="310"/>
                    <a:pt x="1" y="679"/>
                  </a:cubicBezTo>
                  <a:cubicBezTo>
                    <a:pt x="1" y="1060"/>
                    <a:pt x="310" y="1370"/>
                    <a:pt x="679" y="1370"/>
                  </a:cubicBezTo>
                  <a:cubicBezTo>
                    <a:pt x="1060" y="1370"/>
                    <a:pt x="1370" y="1060"/>
                    <a:pt x="1370" y="679"/>
                  </a:cubicBezTo>
                  <a:cubicBezTo>
                    <a:pt x="1370" y="310"/>
                    <a:pt x="1060" y="1"/>
                    <a:pt x="67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84"/>
            <p:cNvSpPr/>
            <p:nvPr/>
          </p:nvSpPr>
          <p:spPr>
            <a:xfrm>
              <a:off x="1080579" y="3050309"/>
              <a:ext cx="43607" cy="43607"/>
            </a:xfrm>
            <a:custGeom>
              <a:rect b="b" l="l" r="r" t="t"/>
              <a:pathLst>
                <a:path extrusionOk="0" h="1370" w="1370">
                  <a:moveTo>
                    <a:pt x="691" y="322"/>
                  </a:moveTo>
                  <a:cubicBezTo>
                    <a:pt x="882" y="322"/>
                    <a:pt x="1048" y="489"/>
                    <a:pt x="1048" y="679"/>
                  </a:cubicBezTo>
                  <a:cubicBezTo>
                    <a:pt x="1048" y="882"/>
                    <a:pt x="882" y="1036"/>
                    <a:pt x="691" y="1036"/>
                  </a:cubicBezTo>
                  <a:cubicBezTo>
                    <a:pt x="489" y="1036"/>
                    <a:pt x="334" y="882"/>
                    <a:pt x="334" y="679"/>
                  </a:cubicBezTo>
                  <a:cubicBezTo>
                    <a:pt x="334" y="489"/>
                    <a:pt x="489" y="322"/>
                    <a:pt x="691" y="322"/>
                  </a:cubicBezTo>
                  <a:close/>
                  <a:moveTo>
                    <a:pt x="691" y="1"/>
                  </a:moveTo>
                  <a:cubicBezTo>
                    <a:pt x="310" y="1"/>
                    <a:pt x="1" y="310"/>
                    <a:pt x="1" y="679"/>
                  </a:cubicBezTo>
                  <a:cubicBezTo>
                    <a:pt x="1" y="1060"/>
                    <a:pt x="310" y="1370"/>
                    <a:pt x="691" y="1370"/>
                  </a:cubicBezTo>
                  <a:cubicBezTo>
                    <a:pt x="1060" y="1370"/>
                    <a:pt x="1370" y="1060"/>
                    <a:pt x="1370" y="679"/>
                  </a:cubicBezTo>
                  <a:cubicBezTo>
                    <a:pt x="1370" y="310"/>
                    <a:pt x="1072" y="1"/>
                    <a:pt x="6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84"/>
            <p:cNvSpPr/>
            <p:nvPr/>
          </p:nvSpPr>
          <p:spPr>
            <a:xfrm>
              <a:off x="879350" y="3066988"/>
              <a:ext cx="187988" cy="10249"/>
            </a:xfrm>
            <a:custGeom>
              <a:rect b="b" l="l" r="r" t="t"/>
              <a:pathLst>
                <a:path extrusionOk="0" h="322" w="5906">
                  <a:moveTo>
                    <a:pt x="167" y="0"/>
                  </a:moveTo>
                  <a:cubicBezTo>
                    <a:pt x="72" y="0"/>
                    <a:pt x="0" y="72"/>
                    <a:pt x="0" y="155"/>
                  </a:cubicBezTo>
                  <a:cubicBezTo>
                    <a:pt x="0" y="250"/>
                    <a:pt x="72" y="322"/>
                    <a:pt x="167" y="322"/>
                  </a:cubicBezTo>
                  <a:lnTo>
                    <a:pt x="5739" y="322"/>
                  </a:lnTo>
                  <a:cubicBezTo>
                    <a:pt x="5834" y="322"/>
                    <a:pt x="5906" y="250"/>
                    <a:pt x="5906" y="155"/>
                  </a:cubicBezTo>
                  <a:cubicBezTo>
                    <a:pt x="5906" y="72"/>
                    <a:pt x="5834" y="0"/>
                    <a:pt x="573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84"/>
            <p:cNvSpPr/>
            <p:nvPr/>
          </p:nvSpPr>
          <p:spPr>
            <a:xfrm>
              <a:off x="1137046" y="3167794"/>
              <a:ext cx="43607" cy="43607"/>
            </a:xfrm>
            <a:custGeom>
              <a:rect b="b" l="l" r="r" t="t"/>
              <a:pathLst>
                <a:path extrusionOk="0" h="1370" w="1370">
                  <a:moveTo>
                    <a:pt x="679" y="310"/>
                  </a:moveTo>
                  <a:cubicBezTo>
                    <a:pt x="882" y="310"/>
                    <a:pt x="1036" y="477"/>
                    <a:pt x="1036" y="667"/>
                  </a:cubicBezTo>
                  <a:cubicBezTo>
                    <a:pt x="1036" y="870"/>
                    <a:pt x="882" y="1024"/>
                    <a:pt x="679" y="1024"/>
                  </a:cubicBezTo>
                  <a:cubicBezTo>
                    <a:pt x="489" y="1024"/>
                    <a:pt x="322" y="858"/>
                    <a:pt x="322" y="667"/>
                  </a:cubicBezTo>
                  <a:cubicBezTo>
                    <a:pt x="322" y="477"/>
                    <a:pt x="489" y="310"/>
                    <a:pt x="679" y="310"/>
                  </a:cubicBezTo>
                  <a:close/>
                  <a:moveTo>
                    <a:pt x="679" y="0"/>
                  </a:moveTo>
                  <a:cubicBezTo>
                    <a:pt x="310" y="0"/>
                    <a:pt x="1" y="310"/>
                    <a:pt x="1" y="679"/>
                  </a:cubicBezTo>
                  <a:cubicBezTo>
                    <a:pt x="1" y="1060"/>
                    <a:pt x="310" y="1370"/>
                    <a:pt x="679" y="1370"/>
                  </a:cubicBezTo>
                  <a:cubicBezTo>
                    <a:pt x="1060" y="1370"/>
                    <a:pt x="1370" y="1060"/>
                    <a:pt x="1370" y="679"/>
                  </a:cubicBezTo>
                  <a:cubicBezTo>
                    <a:pt x="1370" y="298"/>
                    <a:pt x="1060" y="0"/>
                    <a:pt x="67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84"/>
            <p:cNvSpPr/>
            <p:nvPr/>
          </p:nvSpPr>
          <p:spPr>
            <a:xfrm>
              <a:off x="1080579" y="3167794"/>
              <a:ext cx="43607" cy="43607"/>
            </a:xfrm>
            <a:custGeom>
              <a:rect b="b" l="l" r="r" t="t"/>
              <a:pathLst>
                <a:path extrusionOk="0" h="1370" w="1370">
                  <a:moveTo>
                    <a:pt x="691" y="310"/>
                  </a:moveTo>
                  <a:cubicBezTo>
                    <a:pt x="882" y="310"/>
                    <a:pt x="1048" y="477"/>
                    <a:pt x="1048" y="667"/>
                  </a:cubicBezTo>
                  <a:cubicBezTo>
                    <a:pt x="1048" y="870"/>
                    <a:pt x="882" y="1024"/>
                    <a:pt x="691" y="1024"/>
                  </a:cubicBezTo>
                  <a:cubicBezTo>
                    <a:pt x="489" y="1024"/>
                    <a:pt x="334" y="858"/>
                    <a:pt x="334" y="667"/>
                  </a:cubicBezTo>
                  <a:cubicBezTo>
                    <a:pt x="334" y="477"/>
                    <a:pt x="489" y="310"/>
                    <a:pt x="691" y="310"/>
                  </a:cubicBezTo>
                  <a:close/>
                  <a:moveTo>
                    <a:pt x="691" y="0"/>
                  </a:moveTo>
                  <a:cubicBezTo>
                    <a:pt x="310" y="0"/>
                    <a:pt x="1" y="310"/>
                    <a:pt x="1" y="679"/>
                  </a:cubicBezTo>
                  <a:cubicBezTo>
                    <a:pt x="1" y="1060"/>
                    <a:pt x="310" y="1370"/>
                    <a:pt x="691" y="1370"/>
                  </a:cubicBezTo>
                  <a:cubicBezTo>
                    <a:pt x="1060" y="1370"/>
                    <a:pt x="1370" y="1060"/>
                    <a:pt x="1370" y="679"/>
                  </a:cubicBezTo>
                  <a:cubicBezTo>
                    <a:pt x="1370" y="298"/>
                    <a:pt x="1072" y="0"/>
                    <a:pt x="6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84"/>
            <p:cNvSpPr/>
            <p:nvPr/>
          </p:nvSpPr>
          <p:spPr>
            <a:xfrm>
              <a:off x="879350" y="3184473"/>
              <a:ext cx="187988" cy="10249"/>
            </a:xfrm>
            <a:custGeom>
              <a:rect b="b" l="l" r="r" t="t"/>
              <a:pathLst>
                <a:path extrusionOk="0" h="322" w="5906">
                  <a:moveTo>
                    <a:pt x="167" y="0"/>
                  </a:moveTo>
                  <a:cubicBezTo>
                    <a:pt x="72" y="0"/>
                    <a:pt x="0" y="72"/>
                    <a:pt x="0" y="155"/>
                  </a:cubicBezTo>
                  <a:cubicBezTo>
                    <a:pt x="0" y="250"/>
                    <a:pt x="72" y="322"/>
                    <a:pt x="167" y="322"/>
                  </a:cubicBezTo>
                  <a:lnTo>
                    <a:pt x="5739" y="322"/>
                  </a:lnTo>
                  <a:cubicBezTo>
                    <a:pt x="5834" y="322"/>
                    <a:pt x="5906" y="250"/>
                    <a:pt x="5906" y="155"/>
                  </a:cubicBezTo>
                  <a:cubicBezTo>
                    <a:pt x="5906" y="48"/>
                    <a:pt x="5834" y="0"/>
                    <a:pt x="573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84"/>
            <p:cNvSpPr/>
            <p:nvPr/>
          </p:nvSpPr>
          <p:spPr>
            <a:xfrm>
              <a:off x="879350" y="3083285"/>
              <a:ext cx="25432" cy="10631"/>
            </a:xfrm>
            <a:custGeom>
              <a:rect b="b" l="l" r="r" t="t"/>
              <a:pathLst>
                <a:path extrusionOk="0" h="334" w="799">
                  <a:moveTo>
                    <a:pt x="167" y="0"/>
                  </a:moveTo>
                  <a:cubicBezTo>
                    <a:pt x="72" y="0"/>
                    <a:pt x="0" y="84"/>
                    <a:pt x="0" y="167"/>
                  </a:cubicBezTo>
                  <a:cubicBezTo>
                    <a:pt x="0" y="262"/>
                    <a:pt x="72" y="334"/>
                    <a:pt x="167" y="334"/>
                  </a:cubicBezTo>
                  <a:lnTo>
                    <a:pt x="643" y="334"/>
                  </a:lnTo>
                  <a:cubicBezTo>
                    <a:pt x="727" y="334"/>
                    <a:pt x="798" y="262"/>
                    <a:pt x="798" y="167"/>
                  </a:cubicBezTo>
                  <a:cubicBezTo>
                    <a:pt x="798" y="84"/>
                    <a:pt x="727" y="0"/>
                    <a:pt x="6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02" name="Google Shape;1202;p84"/>
          <p:cNvSpPr/>
          <p:nvPr/>
        </p:nvSpPr>
        <p:spPr>
          <a:xfrm>
            <a:off x="3781700" y="2904389"/>
            <a:ext cx="413699" cy="413266"/>
          </a:xfrm>
          <a:custGeom>
            <a:rect b="b" l="l" r="r" t="t"/>
            <a:pathLst>
              <a:path extrusionOk="0" h="11253" w="11264">
                <a:moveTo>
                  <a:pt x="9847" y="548"/>
                </a:moveTo>
                <a:lnTo>
                  <a:pt x="9847" y="1203"/>
                </a:lnTo>
                <a:cubicBezTo>
                  <a:pt x="9847" y="1299"/>
                  <a:pt x="9930" y="1370"/>
                  <a:pt x="10014" y="1370"/>
                </a:cubicBezTo>
                <a:lnTo>
                  <a:pt x="10669" y="1370"/>
                </a:lnTo>
                <a:lnTo>
                  <a:pt x="9252" y="2811"/>
                </a:lnTo>
                <a:lnTo>
                  <a:pt x="8656" y="2811"/>
                </a:lnTo>
                <a:lnTo>
                  <a:pt x="9609" y="1858"/>
                </a:lnTo>
                <a:cubicBezTo>
                  <a:pt x="9668" y="1799"/>
                  <a:pt x="9668" y="1703"/>
                  <a:pt x="9609" y="1620"/>
                </a:cubicBezTo>
                <a:cubicBezTo>
                  <a:pt x="9579" y="1590"/>
                  <a:pt x="9537" y="1575"/>
                  <a:pt x="9494" y="1575"/>
                </a:cubicBezTo>
                <a:cubicBezTo>
                  <a:pt x="9451" y="1575"/>
                  <a:pt x="9406" y="1590"/>
                  <a:pt x="9371" y="1620"/>
                </a:cubicBezTo>
                <a:lnTo>
                  <a:pt x="8418" y="2572"/>
                </a:lnTo>
                <a:lnTo>
                  <a:pt x="8418" y="1977"/>
                </a:lnTo>
                <a:lnTo>
                  <a:pt x="9847" y="548"/>
                </a:lnTo>
                <a:close/>
                <a:moveTo>
                  <a:pt x="4549" y="2442"/>
                </a:moveTo>
                <a:cubicBezTo>
                  <a:pt x="5668" y="2442"/>
                  <a:pt x="6680" y="2870"/>
                  <a:pt x="7430" y="3573"/>
                </a:cubicBezTo>
                <a:lnTo>
                  <a:pt x="4430" y="6561"/>
                </a:lnTo>
                <a:cubicBezTo>
                  <a:pt x="4370" y="6621"/>
                  <a:pt x="4370" y="6728"/>
                  <a:pt x="4430" y="6799"/>
                </a:cubicBezTo>
                <a:cubicBezTo>
                  <a:pt x="4465" y="6835"/>
                  <a:pt x="4513" y="6847"/>
                  <a:pt x="4549" y="6847"/>
                </a:cubicBezTo>
                <a:cubicBezTo>
                  <a:pt x="4596" y="6847"/>
                  <a:pt x="4644" y="6835"/>
                  <a:pt x="4668" y="6799"/>
                </a:cubicBezTo>
                <a:lnTo>
                  <a:pt x="5418" y="6061"/>
                </a:lnTo>
                <a:cubicBezTo>
                  <a:pt x="5549" y="6240"/>
                  <a:pt x="5620" y="6466"/>
                  <a:pt x="5620" y="6680"/>
                </a:cubicBezTo>
                <a:cubicBezTo>
                  <a:pt x="5620" y="7275"/>
                  <a:pt x="5144" y="7752"/>
                  <a:pt x="4549" y="7752"/>
                </a:cubicBezTo>
                <a:cubicBezTo>
                  <a:pt x="3953" y="7752"/>
                  <a:pt x="3477" y="7275"/>
                  <a:pt x="3477" y="6680"/>
                </a:cubicBezTo>
                <a:cubicBezTo>
                  <a:pt x="3477" y="6085"/>
                  <a:pt x="3953" y="5609"/>
                  <a:pt x="4549" y="5609"/>
                </a:cubicBezTo>
                <a:cubicBezTo>
                  <a:pt x="4608" y="5609"/>
                  <a:pt x="4680" y="5609"/>
                  <a:pt x="4739" y="5632"/>
                </a:cubicBezTo>
                <a:cubicBezTo>
                  <a:pt x="4747" y="5633"/>
                  <a:pt x="4755" y="5634"/>
                  <a:pt x="4763" y="5634"/>
                </a:cubicBezTo>
                <a:cubicBezTo>
                  <a:pt x="4848" y="5634"/>
                  <a:pt x="4920" y="5577"/>
                  <a:pt x="4942" y="5490"/>
                </a:cubicBezTo>
                <a:cubicBezTo>
                  <a:pt x="4954" y="5406"/>
                  <a:pt x="4894" y="5311"/>
                  <a:pt x="4799" y="5299"/>
                </a:cubicBezTo>
                <a:cubicBezTo>
                  <a:pt x="4715" y="5287"/>
                  <a:pt x="4620" y="5275"/>
                  <a:pt x="4549" y="5275"/>
                </a:cubicBezTo>
                <a:cubicBezTo>
                  <a:pt x="3775" y="5275"/>
                  <a:pt x="3156" y="5894"/>
                  <a:pt x="3156" y="6668"/>
                </a:cubicBezTo>
                <a:cubicBezTo>
                  <a:pt x="3156" y="7442"/>
                  <a:pt x="3775" y="8073"/>
                  <a:pt x="4549" y="8073"/>
                </a:cubicBezTo>
                <a:cubicBezTo>
                  <a:pt x="5323" y="8073"/>
                  <a:pt x="5954" y="7442"/>
                  <a:pt x="5954" y="6668"/>
                </a:cubicBezTo>
                <a:cubicBezTo>
                  <a:pt x="5954" y="6359"/>
                  <a:pt x="5847" y="6049"/>
                  <a:pt x="5656" y="5811"/>
                </a:cubicBezTo>
                <a:lnTo>
                  <a:pt x="6168" y="5287"/>
                </a:lnTo>
                <a:cubicBezTo>
                  <a:pt x="6501" y="5668"/>
                  <a:pt x="6680" y="6168"/>
                  <a:pt x="6680" y="6668"/>
                </a:cubicBezTo>
                <a:cubicBezTo>
                  <a:pt x="6680" y="7847"/>
                  <a:pt x="5727" y="8799"/>
                  <a:pt x="4549" y="8799"/>
                </a:cubicBezTo>
                <a:cubicBezTo>
                  <a:pt x="3370" y="8799"/>
                  <a:pt x="2418" y="7847"/>
                  <a:pt x="2418" y="6668"/>
                </a:cubicBezTo>
                <a:cubicBezTo>
                  <a:pt x="2418" y="5490"/>
                  <a:pt x="3370" y="4537"/>
                  <a:pt x="4549" y="4537"/>
                </a:cubicBezTo>
                <a:cubicBezTo>
                  <a:pt x="4906" y="4537"/>
                  <a:pt x="5251" y="4632"/>
                  <a:pt x="5561" y="4799"/>
                </a:cubicBezTo>
                <a:cubicBezTo>
                  <a:pt x="5583" y="4810"/>
                  <a:pt x="5608" y="4815"/>
                  <a:pt x="5635" y="4815"/>
                </a:cubicBezTo>
                <a:cubicBezTo>
                  <a:pt x="5693" y="4815"/>
                  <a:pt x="5754" y="4789"/>
                  <a:pt x="5787" y="4739"/>
                </a:cubicBezTo>
                <a:cubicBezTo>
                  <a:pt x="5835" y="4656"/>
                  <a:pt x="5799" y="4561"/>
                  <a:pt x="5727" y="4513"/>
                </a:cubicBezTo>
                <a:cubicBezTo>
                  <a:pt x="5370" y="4323"/>
                  <a:pt x="4965" y="4216"/>
                  <a:pt x="4561" y="4216"/>
                </a:cubicBezTo>
                <a:cubicBezTo>
                  <a:pt x="3215" y="4216"/>
                  <a:pt x="2108" y="5311"/>
                  <a:pt x="2108" y="6668"/>
                </a:cubicBezTo>
                <a:cubicBezTo>
                  <a:pt x="2108" y="8026"/>
                  <a:pt x="3215" y="9121"/>
                  <a:pt x="4561" y="9121"/>
                </a:cubicBezTo>
                <a:cubicBezTo>
                  <a:pt x="5918" y="9121"/>
                  <a:pt x="7025" y="8026"/>
                  <a:pt x="7025" y="6668"/>
                </a:cubicBezTo>
                <a:cubicBezTo>
                  <a:pt x="7025" y="6073"/>
                  <a:pt x="6811" y="5490"/>
                  <a:pt x="6406" y="5049"/>
                </a:cubicBezTo>
                <a:lnTo>
                  <a:pt x="6930" y="4525"/>
                </a:lnTo>
                <a:cubicBezTo>
                  <a:pt x="7466" y="5109"/>
                  <a:pt x="7752" y="5871"/>
                  <a:pt x="7752" y="6656"/>
                </a:cubicBezTo>
                <a:cubicBezTo>
                  <a:pt x="7752" y="8407"/>
                  <a:pt x="6323" y="9835"/>
                  <a:pt x="4561" y="9835"/>
                </a:cubicBezTo>
                <a:cubicBezTo>
                  <a:pt x="2810" y="9835"/>
                  <a:pt x="1382" y="8407"/>
                  <a:pt x="1382" y="6656"/>
                </a:cubicBezTo>
                <a:cubicBezTo>
                  <a:pt x="1382" y="4894"/>
                  <a:pt x="2810" y="3465"/>
                  <a:pt x="4561" y="3465"/>
                </a:cubicBezTo>
                <a:cubicBezTo>
                  <a:pt x="5180" y="3465"/>
                  <a:pt x="5775" y="3644"/>
                  <a:pt x="6275" y="3977"/>
                </a:cubicBezTo>
                <a:cubicBezTo>
                  <a:pt x="6300" y="3994"/>
                  <a:pt x="6330" y="4002"/>
                  <a:pt x="6360" y="4002"/>
                </a:cubicBezTo>
                <a:cubicBezTo>
                  <a:pt x="6415" y="4002"/>
                  <a:pt x="6471" y="3976"/>
                  <a:pt x="6501" y="3930"/>
                </a:cubicBezTo>
                <a:cubicBezTo>
                  <a:pt x="6549" y="3858"/>
                  <a:pt x="6525" y="3751"/>
                  <a:pt x="6454" y="3704"/>
                </a:cubicBezTo>
                <a:cubicBezTo>
                  <a:pt x="5894" y="3346"/>
                  <a:pt x="5239" y="3156"/>
                  <a:pt x="4561" y="3156"/>
                </a:cubicBezTo>
                <a:cubicBezTo>
                  <a:pt x="2632" y="3156"/>
                  <a:pt x="1048" y="4739"/>
                  <a:pt x="1048" y="6668"/>
                </a:cubicBezTo>
                <a:cubicBezTo>
                  <a:pt x="1048" y="8609"/>
                  <a:pt x="2632" y="10181"/>
                  <a:pt x="4561" y="10181"/>
                </a:cubicBezTo>
                <a:cubicBezTo>
                  <a:pt x="6501" y="10181"/>
                  <a:pt x="8073" y="8609"/>
                  <a:pt x="8073" y="6668"/>
                </a:cubicBezTo>
                <a:cubicBezTo>
                  <a:pt x="8073" y="5787"/>
                  <a:pt x="7752" y="4954"/>
                  <a:pt x="7156" y="4299"/>
                </a:cubicBezTo>
                <a:lnTo>
                  <a:pt x="7680" y="3787"/>
                </a:lnTo>
                <a:cubicBezTo>
                  <a:pt x="8383" y="4561"/>
                  <a:pt x="8799" y="5573"/>
                  <a:pt x="8799" y="6680"/>
                </a:cubicBezTo>
                <a:cubicBezTo>
                  <a:pt x="8799" y="9026"/>
                  <a:pt x="6894" y="10931"/>
                  <a:pt x="4549" y="10931"/>
                </a:cubicBezTo>
                <a:cubicBezTo>
                  <a:pt x="2215" y="10931"/>
                  <a:pt x="310" y="9026"/>
                  <a:pt x="310" y="6680"/>
                </a:cubicBezTo>
                <a:cubicBezTo>
                  <a:pt x="310" y="4347"/>
                  <a:pt x="2215" y="2442"/>
                  <a:pt x="4549" y="2442"/>
                </a:cubicBezTo>
                <a:close/>
                <a:moveTo>
                  <a:pt x="10023" y="1"/>
                </a:moveTo>
                <a:cubicBezTo>
                  <a:pt x="9981" y="1"/>
                  <a:pt x="9938" y="17"/>
                  <a:pt x="9907" y="48"/>
                </a:cubicBezTo>
                <a:lnTo>
                  <a:pt x="8156" y="1799"/>
                </a:lnTo>
                <a:cubicBezTo>
                  <a:pt x="8121" y="1834"/>
                  <a:pt x="8109" y="1882"/>
                  <a:pt x="8109" y="1918"/>
                </a:cubicBezTo>
                <a:lnTo>
                  <a:pt x="8109" y="2906"/>
                </a:lnTo>
                <a:lnTo>
                  <a:pt x="7680" y="3334"/>
                </a:lnTo>
                <a:cubicBezTo>
                  <a:pt x="6859" y="2572"/>
                  <a:pt x="5775" y="2120"/>
                  <a:pt x="4573" y="2120"/>
                </a:cubicBezTo>
                <a:cubicBezTo>
                  <a:pt x="2048" y="2120"/>
                  <a:pt x="1" y="4168"/>
                  <a:pt x="1" y="6680"/>
                </a:cubicBezTo>
                <a:cubicBezTo>
                  <a:pt x="1" y="9204"/>
                  <a:pt x="2048" y="11252"/>
                  <a:pt x="4573" y="11252"/>
                </a:cubicBezTo>
                <a:cubicBezTo>
                  <a:pt x="7085" y="11252"/>
                  <a:pt x="9133" y="9204"/>
                  <a:pt x="9133" y="6680"/>
                </a:cubicBezTo>
                <a:cubicBezTo>
                  <a:pt x="9133" y="5478"/>
                  <a:pt x="8680" y="4394"/>
                  <a:pt x="7918" y="3573"/>
                </a:cubicBezTo>
                <a:lnTo>
                  <a:pt x="8347" y="3144"/>
                </a:lnTo>
                <a:lnTo>
                  <a:pt x="9335" y="3144"/>
                </a:lnTo>
                <a:cubicBezTo>
                  <a:pt x="9371" y="3144"/>
                  <a:pt x="9418" y="3132"/>
                  <a:pt x="9454" y="3096"/>
                </a:cubicBezTo>
                <a:lnTo>
                  <a:pt x="11204" y="1346"/>
                </a:lnTo>
                <a:cubicBezTo>
                  <a:pt x="11252" y="1287"/>
                  <a:pt x="11264" y="1227"/>
                  <a:pt x="11240" y="1168"/>
                </a:cubicBezTo>
                <a:cubicBezTo>
                  <a:pt x="11204" y="1108"/>
                  <a:pt x="11145" y="1060"/>
                  <a:pt x="11085" y="1060"/>
                </a:cubicBezTo>
                <a:lnTo>
                  <a:pt x="10192" y="1060"/>
                </a:lnTo>
                <a:lnTo>
                  <a:pt x="10192" y="167"/>
                </a:lnTo>
                <a:cubicBezTo>
                  <a:pt x="10192" y="108"/>
                  <a:pt x="10145" y="36"/>
                  <a:pt x="10085" y="13"/>
                </a:cubicBezTo>
                <a:cubicBezTo>
                  <a:pt x="10065" y="5"/>
                  <a:pt x="10044" y="1"/>
                  <a:pt x="1002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chemeClr val="lt1"/>
        </a:solidFill>
      </p:bgPr>
    </p:bg>
    <p:spTree>
      <p:nvGrpSpPr>
        <p:cNvPr id="1206" name="Shape 1206"/>
        <p:cNvGrpSpPr/>
        <p:nvPr/>
      </p:nvGrpSpPr>
      <p:grpSpPr>
        <a:xfrm>
          <a:off x="0" y="0"/>
          <a:ext cx="0" cy="0"/>
          <a:chOff x="0" y="0"/>
          <a:chExt cx="0" cy="0"/>
        </a:xfrm>
      </p:grpSpPr>
      <p:sp>
        <p:nvSpPr>
          <p:cNvPr id="1207" name="Google Shape;1207;p85"/>
          <p:cNvSpPr/>
          <p:nvPr/>
        </p:nvSpPr>
        <p:spPr>
          <a:xfrm>
            <a:off x="1131175" y="1813202"/>
            <a:ext cx="923400" cy="9234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85"/>
          <p:cNvSpPr/>
          <p:nvPr/>
        </p:nvSpPr>
        <p:spPr>
          <a:xfrm>
            <a:off x="1131175" y="1813240"/>
            <a:ext cx="923400" cy="923400"/>
          </a:xfrm>
          <a:prstGeom prst="pie">
            <a:avLst>
              <a:gd fmla="val 16264234" name="adj1"/>
              <a:gd fmla="val 10793221" name="adj2"/>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85"/>
          <p:cNvSpPr/>
          <p:nvPr/>
        </p:nvSpPr>
        <p:spPr>
          <a:xfrm>
            <a:off x="3009967" y="1813202"/>
            <a:ext cx="923400" cy="9234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85"/>
          <p:cNvSpPr/>
          <p:nvPr/>
        </p:nvSpPr>
        <p:spPr>
          <a:xfrm>
            <a:off x="3009967" y="1813240"/>
            <a:ext cx="923400" cy="923400"/>
          </a:xfrm>
          <a:prstGeom prst="pie">
            <a:avLst>
              <a:gd fmla="val 16264234" name="adj1"/>
              <a:gd fmla="val 35594" name="adj2"/>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11" name="Google Shape;1211;p85"/>
          <p:cNvGrpSpPr/>
          <p:nvPr/>
        </p:nvGrpSpPr>
        <p:grpSpPr>
          <a:xfrm>
            <a:off x="1265125" y="1973108"/>
            <a:ext cx="655498" cy="603609"/>
            <a:chOff x="1936425" y="1973108"/>
            <a:chExt cx="655498" cy="603609"/>
          </a:xfrm>
        </p:grpSpPr>
        <p:sp>
          <p:nvSpPr>
            <p:cNvPr id="1212" name="Google Shape;1212;p85"/>
            <p:cNvSpPr/>
            <p:nvPr/>
          </p:nvSpPr>
          <p:spPr>
            <a:xfrm>
              <a:off x="2027925" y="2036400"/>
              <a:ext cx="472500" cy="472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13" name="Google Shape;1213;p85"/>
            <p:cNvPicPr preferRelativeResize="0"/>
            <p:nvPr/>
          </p:nvPicPr>
          <p:blipFill rotWithShape="1">
            <a:blip r:embed="rId3">
              <a:alphaModFix amt="69000"/>
            </a:blip>
            <a:srcRect b="0" l="19329" r="19846" t="0"/>
            <a:stretch/>
          </p:blipFill>
          <p:spPr>
            <a:xfrm>
              <a:off x="1936425" y="1973108"/>
              <a:ext cx="655498" cy="603609"/>
            </a:xfrm>
            <a:prstGeom prst="rect">
              <a:avLst/>
            </a:prstGeom>
            <a:noFill/>
            <a:ln>
              <a:noFill/>
            </a:ln>
          </p:spPr>
        </p:pic>
      </p:grpSp>
      <p:sp>
        <p:nvSpPr>
          <p:cNvPr id="1214" name="Google Shape;1214;p85"/>
          <p:cNvSpPr/>
          <p:nvPr/>
        </p:nvSpPr>
        <p:spPr>
          <a:xfrm>
            <a:off x="5479500" y="2958125"/>
            <a:ext cx="1963500" cy="192900"/>
          </a:xfrm>
          <a:prstGeom prst="rect">
            <a:avLst/>
          </a:prstGeom>
          <a:solidFill>
            <a:schemeClr val="accent1"/>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85"/>
          <p:cNvSpPr/>
          <p:nvPr/>
        </p:nvSpPr>
        <p:spPr>
          <a:xfrm>
            <a:off x="6051565" y="2958125"/>
            <a:ext cx="198900" cy="192900"/>
          </a:xfrm>
          <a:prstGeom prst="rect">
            <a:avLst/>
          </a:prstGeom>
          <a:solidFill>
            <a:schemeClr val="accent1"/>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85"/>
          <p:cNvSpPr/>
          <p:nvPr/>
        </p:nvSpPr>
        <p:spPr>
          <a:xfrm>
            <a:off x="6250338" y="2958125"/>
            <a:ext cx="198900" cy="192900"/>
          </a:xfrm>
          <a:prstGeom prst="rect">
            <a:avLst/>
          </a:prstGeom>
          <a:solidFill>
            <a:schemeClr val="accent1"/>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85"/>
          <p:cNvSpPr/>
          <p:nvPr/>
        </p:nvSpPr>
        <p:spPr>
          <a:xfrm>
            <a:off x="6449111" y="2958125"/>
            <a:ext cx="198900" cy="192900"/>
          </a:xfrm>
          <a:prstGeom prst="rect">
            <a:avLst/>
          </a:prstGeom>
          <a:solidFill>
            <a:schemeClr val="accent1"/>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85"/>
          <p:cNvSpPr/>
          <p:nvPr/>
        </p:nvSpPr>
        <p:spPr>
          <a:xfrm>
            <a:off x="6647883" y="2958125"/>
            <a:ext cx="198900" cy="192900"/>
          </a:xfrm>
          <a:prstGeom prst="rect">
            <a:avLst/>
          </a:prstGeom>
          <a:solidFill>
            <a:schemeClr val="accent1"/>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85"/>
          <p:cNvSpPr/>
          <p:nvPr/>
        </p:nvSpPr>
        <p:spPr>
          <a:xfrm>
            <a:off x="6846656" y="2958125"/>
            <a:ext cx="198900" cy="192900"/>
          </a:xfrm>
          <a:prstGeom prst="rect">
            <a:avLst/>
          </a:prstGeom>
          <a:solidFill>
            <a:schemeClr val="accent1"/>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85"/>
          <p:cNvSpPr/>
          <p:nvPr/>
        </p:nvSpPr>
        <p:spPr>
          <a:xfrm>
            <a:off x="7045429" y="2958125"/>
            <a:ext cx="198900" cy="192900"/>
          </a:xfrm>
          <a:prstGeom prst="rect">
            <a:avLst/>
          </a:prstGeom>
          <a:solidFill>
            <a:schemeClr val="accent1"/>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85"/>
          <p:cNvSpPr/>
          <p:nvPr/>
        </p:nvSpPr>
        <p:spPr>
          <a:xfrm>
            <a:off x="7244202" y="2958125"/>
            <a:ext cx="198900" cy="192900"/>
          </a:xfrm>
          <a:prstGeom prst="rect">
            <a:avLst/>
          </a:prstGeom>
          <a:solidFill>
            <a:schemeClr val="accent1"/>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85"/>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Perfil</a:t>
            </a:r>
            <a:r>
              <a:rPr lang="en"/>
              <a:t> do cliente</a:t>
            </a:r>
            <a:endParaRPr/>
          </a:p>
        </p:txBody>
      </p:sp>
      <p:sp>
        <p:nvSpPr>
          <p:cNvPr id="1223" name="Google Shape;1223;p85"/>
          <p:cNvSpPr txBox="1"/>
          <p:nvPr/>
        </p:nvSpPr>
        <p:spPr>
          <a:xfrm>
            <a:off x="713125" y="2868874"/>
            <a:ext cx="1759500" cy="371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200">
                <a:solidFill>
                  <a:schemeClr val="lt2"/>
                </a:solidFill>
                <a:latin typeface="Merriweather"/>
                <a:ea typeface="Merriweather"/>
                <a:cs typeface="Merriweather"/>
                <a:sym typeface="Merriweather"/>
              </a:rPr>
              <a:t>75%</a:t>
            </a:r>
            <a:endParaRPr b="1" sz="2200">
              <a:solidFill>
                <a:schemeClr val="lt2"/>
              </a:solidFill>
              <a:latin typeface="Merriweather"/>
              <a:ea typeface="Merriweather"/>
              <a:cs typeface="Merriweather"/>
              <a:sym typeface="Merriweather"/>
            </a:endParaRPr>
          </a:p>
        </p:txBody>
      </p:sp>
      <p:sp>
        <p:nvSpPr>
          <p:cNvPr id="1224" name="Google Shape;1224;p85"/>
          <p:cNvSpPr txBox="1"/>
          <p:nvPr/>
        </p:nvSpPr>
        <p:spPr>
          <a:xfrm>
            <a:off x="2591937" y="2868899"/>
            <a:ext cx="1759500" cy="371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200">
                <a:solidFill>
                  <a:schemeClr val="lt2"/>
                </a:solidFill>
                <a:latin typeface="Merriweather"/>
                <a:ea typeface="Merriweather"/>
                <a:cs typeface="Merriweather"/>
                <a:sym typeface="Merriweather"/>
              </a:rPr>
              <a:t>25%</a:t>
            </a:r>
            <a:endParaRPr b="1" sz="2200">
              <a:solidFill>
                <a:schemeClr val="lt2"/>
              </a:solidFill>
              <a:latin typeface="Merriweather"/>
              <a:ea typeface="Merriweather"/>
              <a:cs typeface="Merriweather"/>
              <a:sym typeface="Merriweather"/>
            </a:endParaRPr>
          </a:p>
        </p:txBody>
      </p:sp>
      <p:sp>
        <p:nvSpPr>
          <p:cNvPr id="1225" name="Google Shape;1225;p85"/>
          <p:cNvSpPr txBox="1"/>
          <p:nvPr/>
        </p:nvSpPr>
        <p:spPr>
          <a:xfrm>
            <a:off x="4686450" y="2144775"/>
            <a:ext cx="752100" cy="192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500">
                <a:solidFill>
                  <a:schemeClr val="dk1"/>
                </a:solidFill>
                <a:latin typeface="Didact Gothic"/>
                <a:ea typeface="Didact Gothic"/>
                <a:cs typeface="Didact Gothic"/>
                <a:sym typeface="Didact Gothic"/>
              </a:rPr>
              <a:t>20-25</a:t>
            </a:r>
            <a:endParaRPr sz="1500">
              <a:solidFill>
                <a:schemeClr val="dk1"/>
              </a:solidFill>
              <a:latin typeface="Didact Gothic"/>
              <a:ea typeface="Didact Gothic"/>
              <a:cs typeface="Didact Gothic"/>
              <a:sym typeface="Didact Gothic"/>
            </a:endParaRPr>
          </a:p>
        </p:txBody>
      </p:sp>
      <p:sp>
        <p:nvSpPr>
          <p:cNvPr id="1226" name="Google Shape;1226;p85"/>
          <p:cNvSpPr txBox="1"/>
          <p:nvPr/>
        </p:nvSpPr>
        <p:spPr>
          <a:xfrm>
            <a:off x="7443000" y="2144775"/>
            <a:ext cx="987900" cy="192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200">
                <a:solidFill>
                  <a:schemeClr val="lt2"/>
                </a:solidFill>
                <a:latin typeface="Merriweather"/>
                <a:ea typeface="Merriweather"/>
                <a:cs typeface="Merriweather"/>
                <a:sym typeface="Merriweather"/>
              </a:rPr>
              <a:t>2</a:t>
            </a:r>
            <a:r>
              <a:rPr b="1" lang="en" sz="2200">
                <a:solidFill>
                  <a:schemeClr val="lt2"/>
                </a:solidFill>
                <a:latin typeface="Merriweather"/>
                <a:ea typeface="Merriweather"/>
                <a:cs typeface="Merriweather"/>
                <a:sym typeface="Merriweather"/>
              </a:rPr>
              <a:t>0%</a:t>
            </a:r>
            <a:endParaRPr b="1" sz="2200">
              <a:solidFill>
                <a:schemeClr val="lt2"/>
              </a:solidFill>
              <a:latin typeface="Merriweather"/>
              <a:ea typeface="Merriweather"/>
              <a:cs typeface="Merriweather"/>
              <a:sym typeface="Merriweather"/>
            </a:endParaRPr>
          </a:p>
        </p:txBody>
      </p:sp>
      <p:sp>
        <p:nvSpPr>
          <p:cNvPr id="1227" name="Google Shape;1227;p85"/>
          <p:cNvSpPr txBox="1"/>
          <p:nvPr/>
        </p:nvSpPr>
        <p:spPr>
          <a:xfrm>
            <a:off x="4686450" y="2551450"/>
            <a:ext cx="752100" cy="192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500">
                <a:solidFill>
                  <a:schemeClr val="dk1"/>
                </a:solidFill>
                <a:latin typeface="Didact Gothic"/>
                <a:ea typeface="Didact Gothic"/>
                <a:cs typeface="Didact Gothic"/>
                <a:sym typeface="Didact Gothic"/>
              </a:rPr>
              <a:t>26-35</a:t>
            </a:r>
            <a:endParaRPr sz="1500">
              <a:solidFill>
                <a:schemeClr val="dk1"/>
              </a:solidFill>
              <a:latin typeface="Didact Gothic"/>
              <a:ea typeface="Didact Gothic"/>
              <a:cs typeface="Didact Gothic"/>
              <a:sym typeface="Didact Gothic"/>
            </a:endParaRPr>
          </a:p>
        </p:txBody>
      </p:sp>
      <p:sp>
        <p:nvSpPr>
          <p:cNvPr id="1228" name="Google Shape;1228;p85"/>
          <p:cNvSpPr txBox="1"/>
          <p:nvPr/>
        </p:nvSpPr>
        <p:spPr>
          <a:xfrm>
            <a:off x="7443000" y="2551450"/>
            <a:ext cx="987900" cy="192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200">
                <a:solidFill>
                  <a:schemeClr val="lt2"/>
                </a:solidFill>
                <a:latin typeface="Merriweather"/>
                <a:ea typeface="Merriweather"/>
                <a:cs typeface="Merriweather"/>
                <a:sym typeface="Merriweather"/>
              </a:rPr>
              <a:t>4</a:t>
            </a:r>
            <a:r>
              <a:rPr b="1" lang="en" sz="2200">
                <a:solidFill>
                  <a:schemeClr val="lt2"/>
                </a:solidFill>
                <a:latin typeface="Merriweather"/>
                <a:ea typeface="Merriweather"/>
                <a:cs typeface="Merriweather"/>
                <a:sym typeface="Merriweather"/>
              </a:rPr>
              <a:t>0%</a:t>
            </a:r>
            <a:endParaRPr b="1" sz="2200">
              <a:solidFill>
                <a:schemeClr val="lt2"/>
              </a:solidFill>
              <a:latin typeface="Merriweather"/>
              <a:ea typeface="Merriweather"/>
              <a:cs typeface="Merriweather"/>
              <a:sym typeface="Merriweather"/>
            </a:endParaRPr>
          </a:p>
        </p:txBody>
      </p:sp>
      <p:sp>
        <p:nvSpPr>
          <p:cNvPr id="1229" name="Google Shape;1229;p85"/>
          <p:cNvSpPr txBox="1"/>
          <p:nvPr/>
        </p:nvSpPr>
        <p:spPr>
          <a:xfrm>
            <a:off x="4686450" y="2958125"/>
            <a:ext cx="752100" cy="192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500">
                <a:solidFill>
                  <a:schemeClr val="dk1"/>
                </a:solidFill>
                <a:latin typeface="Didact Gothic"/>
                <a:ea typeface="Didact Gothic"/>
                <a:cs typeface="Didact Gothic"/>
                <a:sym typeface="Didact Gothic"/>
              </a:rPr>
              <a:t>36-45</a:t>
            </a:r>
            <a:endParaRPr sz="1500">
              <a:solidFill>
                <a:schemeClr val="dk1"/>
              </a:solidFill>
              <a:latin typeface="Didact Gothic"/>
              <a:ea typeface="Didact Gothic"/>
              <a:cs typeface="Didact Gothic"/>
              <a:sym typeface="Didact Gothic"/>
            </a:endParaRPr>
          </a:p>
        </p:txBody>
      </p:sp>
      <p:sp>
        <p:nvSpPr>
          <p:cNvPr id="1230" name="Google Shape;1230;p85"/>
          <p:cNvSpPr txBox="1"/>
          <p:nvPr/>
        </p:nvSpPr>
        <p:spPr>
          <a:xfrm>
            <a:off x="713137" y="1229763"/>
            <a:ext cx="1759500" cy="371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200">
                <a:solidFill>
                  <a:schemeClr val="dk2"/>
                </a:solidFill>
                <a:latin typeface="Merriweather"/>
                <a:ea typeface="Merriweather"/>
                <a:cs typeface="Merriweather"/>
                <a:sym typeface="Merriweather"/>
              </a:rPr>
              <a:t>Gênero</a:t>
            </a:r>
            <a:endParaRPr b="1" sz="2200">
              <a:solidFill>
                <a:schemeClr val="dk2"/>
              </a:solidFill>
              <a:latin typeface="Merriweather"/>
              <a:ea typeface="Merriweather"/>
              <a:cs typeface="Merriweather"/>
              <a:sym typeface="Merriweather"/>
            </a:endParaRPr>
          </a:p>
        </p:txBody>
      </p:sp>
      <p:sp>
        <p:nvSpPr>
          <p:cNvPr id="1231" name="Google Shape;1231;p85"/>
          <p:cNvSpPr txBox="1"/>
          <p:nvPr/>
        </p:nvSpPr>
        <p:spPr>
          <a:xfrm>
            <a:off x="4686462" y="1229763"/>
            <a:ext cx="1759500" cy="371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200">
                <a:solidFill>
                  <a:schemeClr val="dk2"/>
                </a:solidFill>
                <a:latin typeface="Merriweather"/>
                <a:ea typeface="Merriweather"/>
                <a:cs typeface="Merriweather"/>
                <a:sym typeface="Merriweather"/>
              </a:rPr>
              <a:t>Idade</a:t>
            </a:r>
            <a:endParaRPr b="1" sz="2200">
              <a:solidFill>
                <a:schemeClr val="dk2"/>
              </a:solidFill>
              <a:latin typeface="Merriweather"/>
              <a:ea typeface="Merriweather"/>
              <a:cs typeface="Merriweather"/>
              <a:sym typeface="Merriweather"/>
            </a:endParaRPr>
          </a:p>
        </p:txBody>
      </p:sp>
      <p:sp>
        <p:nvSpPr>
          <p:cNvPr id="1232" name="Google Shape;1232;p85"/>
          <p:cNvSpPr txBox="1"/>
          <p:nvPr/>
        </p:nvSpPr>
        <p:spPr>
          <a:xfrm>
            <a:off x="713137" y="3378888"/>
            <a:ext cx="1759500" cy="371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200">
                <a:solidFill>
                  <a:schemeClr val="dk2"/>
                </a:solidFill>
                <a:latin typeface="Merriweather"/>
                <a:ea typeface="Merriweather"/>
                <a:cs typeface="Merriweather"/>
                <a:sym typeface="Merriweather"/>
              </a:rPr>
              <a:t>Interesse</a:t>
            </a:r>
            <a:endParaRPr b="1" sz="2200">
              <a:solidFill>
                <a:schemeClr val="dk2"/>
              </a:solidFill>
              <a:latin typeface="Merriweather"/>
              <a:ea typeface="Merriweather"/>
              <a:cs typeface="Merriweather"/>
              <a:sym typeface="Merriweather"/>
            </a:endParaRPr>
          </a:p>
        </p:txBody>
      </p:sp>
      <p:sp>
        <p:nvSpPr>
          <p:cNvPr id="1233" name="Google Shape;1233;p85"/>
          <p:cNvSpPr txBox="1"/>
          <p:nvPr/>
        </p:nvSpPr>
        <p:spPr>
          <a:xfrm>
            <a:off x="1194498" y="3976175"/>
            <a:ext cx="1116900" cy="192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500">
                <a:solidFill>
                  <a:schemeClr val="dk1"/>
                </a:solidFill>
                <a:latin typeface="Didact Gothic"/>
                <a:ea typeface="Didact Gothic"/>
                <a:cs typeface="Didact Gothic"/>
                <a:sym typeface="Didact Gothic"/>
              </a:rPr>
              <a:t>A</a:t>
            </a:r>
            <a:r>
              <a:rPr lang="en" sz="1500">
                <a:solidFill>
                  <a:schemeClr val="dk1"/>
                </a:solidFill>
                <a:latin typeface="Didact Gothic"/>
                <a:ea typeface="Didact Gothic"/>
                <a:cs typeface="Didact Gothic"/>
                <a:sym typeface="Didact Gothic"/>
              </a:rPr>
              <a:t>rte</a:t>
            </a:r>
            <a:endParaRPr sz="1500">
              <a:solidFill>
                <a:schemeClr val="dk1"/>
              </a:solidFill>
              <a:latin typeface="Didact Gothic"/>
              <a:ea typeface="Didact Gothic"/>
              <a:cs typeface="Didact Gothic"/>
              <a:sym typeface="Didact Gothic"/>
            </a:endParaRPr>
          </a:p>
        </p:txBody>
      </p:sp>
      <p:grpSp>
        <p:nvGrpSpPr>
          <p:cNvPr id="1234" name="Google Shape;1234;p85"/>
          <p:cNvGrpSpPr/>
          <p:nvPr/>
        </p:nvGrpSpPr>
        <p:grpSpPr>
          <a:xfrm>
            <a:off x="1194512" y="4394927"/>
            <a:ext cx="1485827" cy="121500"/>
            <a:chOff x="1165650" y="4394927"/>
            <a:chExt cx="1485827" cy="121500"/>
          </a:xfrm>
        </p:grpSpPr>
        <p:sp>
          <p:nvSpPr>
            <p:cNvPr id="1235" name="Google Shape;1235;p85"/>
            <p:cNvSpPr/>
            <p:nvPr/>
          </p:nvSpPr>
          <p:spPr>
            <a:xfrm>
              <a:off x="1165650" y="4394927"/>
              <a:ext cx="121500" cy="121500"/>
            </a:xfrm>
            <a:prstGeom prst="ellipse">
              <a:avLst/>
            </a:prstGeom>
            <a:solidFill>
              <a:schemeClr val="l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85"/>
            <p:cNvSpPr/>
            <p:nvPr/>
          </p:nvSpPr>
          <p:spPr>
            <a:xfrm>
              <a:off x="1317242" y="4394927"/>
              <a:ext cx="121500" cy="121500"/>
            </a:xfrm>
            <a:prstGeom prst="ellipse">
              <a:avLst/>
            </a:prstGeom>
            <a:solidFill>
              <a:schemeClr val="l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85"/>
            <p:cNvSpPr/>
            <p:nvPr/>
          </p:nvSpPr>
          <p:spPr>
            <a:xfrm>
              <a:off x="1468834" y="4394927"/>
              <a:ext cx="121500" cy="121500"/>
            </a:xfrm>
            <a:prstGeom prst="ellipse">
              <a:avLst/>
            </a:prstGeom>
            <a:solidFill>
              <a:schemeClr val="l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85"/>
            <p:cNvSpPr/>
            <p:nvPr/>
          </p:nvSpPr>
          <p:spPr>
            <a:xfrm>
              <a:off x="1620426" y="4394927"/>
              <a:ext cx="121500" cy="121500"/>
            </a:xfrm>
            <a:prstGeom prst="ellipse">
              <a:avLst/>
            </a:prstGeom>
            <a:solidFill>
              <a:schemeClr val="l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85"/>
            <p:cNvSpPr/>
            <p:nvPr/>
          </p:nvSpPr>
          <p:spPr>
            <a:xfrm>
              <a:off x="1772017" y="4394927"/>
              <a:ext cx="121500" cy="121500"/>
            </a:xfrm>
            <a:prstGeom prst="ellipse">
              <a:avLst/>
            </a:prstGeom>
            <a:solidFill>
              <a:schemeClr val="l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85"/>
            <p:cNvSpPr/>
            <p:nvPr/>
          </p:nvSpPr>
          <p:spPr>
            <a:xfrm>
              <a:off x="1923609" y="4394927"/>
              <a:ext cx="121500" cy="121500"/>
            </a:xfrm>
            <a:prstGeom prst="ellipse">
              <a:avLst/>
            </a:prstGeom>
            <a:solidFill>
              <a:schemeClr val="l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85"/>
            <p:cNvSpPr/>
            <p:nvPr/>
          </p:nvSpPr>
          <p:spPr>
            <a:xfrm>
              <a:off x="2075201" y="4394927"/>
              <a:ext cx="121500" cy="121500"/>
            </a:xfrm>
            <a:prstGeom prst="ellipse">
              <a:avLst/>
            </a:prstGeom>
            <a:solidFill>
              <a:schemeClr val="accent1"/>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85"/>
            <p:cNvSpPr/>
            <p:nvPr/>
          </p:nvSpPr>
          <p:spPr>
            <a:xfrm>
              <a:off x="2226793" y="4394927"/>
              <a:ext cx="121500" cy="121500"/>
            </a:xfrm>
            <a:prstGeom prst="ellipse">
              <a:avLst/>
            </a:prstGeom>
            <a:solidFill>
              <a:schemeClr val="accent1"/>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85"/>
            <p:cNvSpPr/>
            <p:nvPr/>
          </p:nvSpPr>
          <p:spPr>
            <a:xfrm>
              <a:off x="2378385" y="4394927"/>
              <a:ext cx="121500" cy="121500"/>
            </a:xfrm>
            <a:prstGeom prst="ellipse">
              <a:avLst/>
            </a:prstGeom>
            <a:solidFill>
              <a:schemeClr val="accent1"/>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85"/>
            <p:cNvSpPr/>
            <p:nvPr/>
          </p:nvSpPr>
          <p:spPr>
            <a:xfrm>
              <a:off x="2529977" y="4394927"/>
              <a:ext cx="121500" cy="121500"/>
            </a:xfrm>
            <a:prstGeom prst="ellipse">
              <a:avLst/>
            </a:prstGeom>
            <a:solidFill>
              <a:schemeClr val="accent1"/>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45" name="Google Shape;1245;p85"/>
          <p:cNvSpPr txBox="1"/>
          <p:nvPr/>
        </p:nvSpPr>
        <p:spPr>
          <a:xfrm>
            <a:off x="3926500" y="3976175"/>
            <a:ext cx="1116900" cy="192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500">
                <a:solidFill>
                  <a:schemeClr val="dk1"/>
                </a:solidFill>
                <a:latin typeface="Didact Gothic"/>
                <a:ea typeface="Didact Gothic"/>
                <a:cs typeface="Didact Gothic"/>
                <a:sym typeface="Didact Gothic"/>
              </a:rPr>
              <a:t>Fotografia</a:t>
            </a:r>
            <a:endParaRPr sz="1500">
              <a:solidFill>
                <a:schemeClr val="dk1"/>
              </a:solidFill>
              <a:latin typeface="Didact Gothic"/>
              <a:ea typeface="Didact Gothic"/>
              <a:cs typeface="Didact Gothic"/>
              <a:sym typeface="Didact Gothic"/>
            </a:endParaRPr>
          </a:p>
        </p:txBody>
      </p:sp>
      <p:grpSp>
        <p:nvGrpSpPr>
          <p:cNvPr id="1246" name="Google Shape;1246;p85"/>
          <p:cNvGrpSpPr/>
          <p:nvPr/>
        </p:nvGrpSpPr>
        <p:grpSpPr>
          <a:xfrm>
            <a:off x="3926512" y="4394927"/>
            <a:ext cx="1485827" cy="121500"/>
            <a:chOff x="1165650" y="4394927"/>
            <a:chExt cx="1485827" cy="121500"/>
          </a:xfrm>
        </p:grpSpPr>
        <p:sp>
          <p:nvSpPr>
            <p:cNvPr id="1247" name="Google Shape;1247;p85"/>
            <p:cNvSpPr/>
            <p:nvPr/>
          </p:nvSpPr>
          <p:spPr>
            <a:xfrm>
              <a:off x="1165650" y="4394927"/>
              <a:ext cx="121500" cy="121500"/>
            </a:xfrm>
            <a:prstGeom prst="ellipse">
              <a:avLst/>
            </a:prstGeom>
            <a:solidFill>
              <a:schemeClr val="l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85"/>
            <p:cNvSpPr/>
            <p:nvPr/>
          </p:nvSpPr>
          <p:spPr>
            <a:xfrm>
              <a:off x="1317242" y="4394927"/>
              <a:ext cx="121500" cy="121500"/>
            </a:xfrm>
            <a:prstGeom prst="ellipse">
              <a:avLst/>
            </a:prstGeom>
            <a:solidFill>
              <a:schemeClr val="l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85"/>
            <p:cNvSpPr/>
            <p:nvPr/>
          </p:nvSpPr>
          <p:spPr>
            <a:xfrm>
              <a:off x="1468834" y="4394927"/>
              <a:ext cx="121500" cy="121500"/>
            </a:xfrm>
            <a:prstGeom prst="ellipse">
              <a:avLst/>
            </a:prstGeom>
            <a:solidFill>
              <a:schemeClr val="l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85"/>
            <p:cNvSpPr/>
            <p:nvPr/>
          </p:nvSpPr>
          <p:spPr>
            <a:xfrm>
              <a:off x="1620426" y="4394927"/>
              <a:ext cx="121500" cy="121500"/>
            </a:xfrm>
            <a:prstGeom prst="ellipse">
              <a:avLst/>
            </a:prstGeom>
            <a:solidFill>
              <a:schemeClr val="accent1"/>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85"/>
            <p:cNvSpPr/>
            <p:nvPr/>
          </p:nvSpPr>
          <p:spPr>
            <a:xfrm>
              <a:off x="1772017" y="4394927"/>
              <a:ext cx="121500" cy="121500"/>
            </a:xfrm>
            <a:prstGeom prst="ellipse">
              <a:avLst/>
            </a:prstGeom>
            <a:solidFill>
              <a:schemeClr val="accent1"/>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85"/>
            <p:cNvSpPr/>
            <p:nvPr/>
          </p:nvSpPr>
          <p:spPr>
            <a:xfrm>
              <a:off x="1923609" y="4394927"/>
              <a:ext cx="121500" cy="121500"/>
            </a:xfrm>
            <a:prstGeom prst="ellipse">
              <a:avLst/>
            </a:prstGeom>
            <a:solidFill>
              <a:schemeClr val="accent1"/>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85"/>
            <p:cNvSpPr/>
            <p:nvPr/>
          </p:nvSpPr>
          <p:spPr>
            <a:xfrm>
              <a:off x="2075201" y="4394927"/>
              <a:ext cx="121500" cy="121500"/>
            </a:xfrm>
            <a:prstGeom prst="ellipse">
              <a:avLst/>
            </a:prstGeom>
            <a:solidFill>
              <a:schemeClr val="accent1"/>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85"/>
            <p:cNvSpPr/>
            <p:nvPr/>
          </p:nvSpPr>
          <p:spPr>
            <a:xfrm>
              <a:off x="2226793" y="4394927"/>
              <a:ext cx="121500" cy="121500"/>
            </a:xfrm>
            <a:prstGeom prst="ellipse">
              <a:avLst/>
            </a:prstGeom>
            <a:solidFill>
              <a:schemeClr val="accent1"/>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85"/>
            <p:cNvSpPr/>
            <p:nvPr/>
          </p:nvSpPr>
          <p:spPr>
            <a:xfrm>
              <a:off x="2378385" y="4394927"/>
              <a:ext cx="121500" cy="121500"/>
            </a:xfrm>
            <a:prstGeom prst="ellipse">
              <a:avLst/>
            </a:prstGeom>
            <a:solidFill>
              <a:schemeClr val="accent1"/>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85"/>
            <p:cNvSpPr/>
            <p:nvPr/>
          </p:nvSpPr>
          <p:spPr>
            <a:xfrm>
              <a:off x="2529977" y="4394927"/>
              <a:ext cx="121500" cy="121500"/>
            </a:xfrm>
            <a:prstGeom prst="ellipse">
              <a:avLst/>
            </a:prstGeom>
            <a:solidFill>
              <a:schemeClr val="accent1"/>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7" name="Google Shape;1257;p85"/>
          <p:cNvSpPr txBox="1"/>
          <p:nvPr/>
        </p:nvSpPr>
        <p:spPr>
          <a:xfrm>
            <a:off x="6658498" y="3976175"/>
            <a:ext cx="1116900" cy="192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500">
                <a:solidFill>
                  <a:schemeClr val="dk1"/>
                </a:solidFill>
                <a:latin typeface="Didact Gothic"/>
                <a:ea typeface="Didact Gothic"/>
                <a:cs typeface="Didact Gothic"/>
                <a:sym typeface="Didact Gothic"/>
              </a:rPr>
              <a:t>Projeto</a:t>
            </a:r>
            <a:endParaRPr sz="1500">
              <a:solidFill>
                <a:schemeClr val="dk1"/>
              </a:solidFill>
              <a:latin typeface="Didact Gothic"/>
              <a:ea typeface="Didact Gothic"/>
              <a:cs typeface="Didact Gothic"/>
              <a:sym typeface="Didact Gothic"/>
            </a:endParaRPr>
          </a:p>
        </p:txBody>
      </p:sp>
      <p:grpSp>
        <p:nvGrpSpPr>
          <p:cNvPr id="1258" name="Google Shape;1258;p85"/>
          <p:cNvGrpSpPr/>
          <p:nvPr/>
        </p:nvGrpSpPr>
        <p:grpSpPr>
          <a:xfrm>
            <a:off x="6658512" y="4394927"/>
            <a:ext cx="1485827" cy="121500"/>
            <a:chOff x="1165650" y="4394927"/>
            <a:chExt cx="1485827" cy="121500"/>
          </a:xfrm>
        </p:grpSpPr>
        <p:sp>
          <p:nvSpPr>
            <p:cNvPr id="1259" name="Google Shape;1259;p85"/>
            <p:cNvSpPr/>
            <p:nvPr/>
          </p:nvSpPr>
          <p:spPr>
            <a:xfrm>
              <a:off x="1165650" y="4394927"/>
              <a:ext cx="121500" cy="121500"/>
            </a:xfrm>
            <a:prstGeom prst="ellipse">
              <a:avLst/>
            </a:prstGeom>
            <a:solidFill>
              <a:schemeClr val="l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85"/>
            <p:cNvSpPr/>
            <p:nvPr/>
          </p:nvSpPr>
          <p:spPr>
            <a:xfrm>
              <a:off x="1317242" y="4394927"/>
              <a:ext cx="121500" cy="121500"/>
            </a:xfrm>
            <a:prstGeom prst="ellipse">
              <a:avLst/>
            </a:prstGeom>
            <a:solidFill>
              <a:schemeClr val="accent1"/>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85"/>
            <p:cNvSpPr/>
            <p:nvPr/>
          </p:nvSpPr>
          <p:spPr>
            <a:xfrm>
              <a:off x="1468834" y="4394927"/>
              <a:ext cx="121500" cy="121500"/>
            </a:xfrm>
            <a:prstGeom prst="ellipse">
              <a:avLst/>
            </a:prstGeom>
            <a:solidFill>
              <a:schemeClr val="accent1"/>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85"/>
            <p:cNvSpPr/>
            <p:nvPr/>
          </p:nvSpPr>
          <p:spPr>
            <a:xfrm>
              <a:off x="1620426" y="4394927"/>
              <a:ext cx="121500" cy="121500"/>
            </a:xfrm>
            <a:prstGeom prst="ellipse">
              <a:avLst/>
            </a:prstGeom>
            <a:solidFill>
              <a:schemeClr val="accent1"/>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85"/>
            <p:cNvSpPr/>
            <p:nvPr/>
          </p:nvSpPr>
          <p:spPr>
            <a:xfrm>
              <a:off x="1772017" y="4394927"/>
              <a:ext cx="121500" cy="121500"/>
            </a:xfrm>
            <a:prstGeom prst="ellipse">
              <a:avLst/>
            </a:prstGeom>
            <a:solidFill>
              <a:schemeClr val="accent1"/>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85"/>
            <p:cNvSpPr/>
            <p:nvPr/>
          </p:nvSpPr>
          <p:spPr>
            <a:xfrm>
              <a:off x="1923609" y="4394927"/>
              <a:ext cx="121500" cy="121500"/>
            </a:xfrm>
            <a:prstGeom prst="ellipse">
              <a:avLst/>
            </a:prstGeom>
            <a:solidFill>
              <a:schemeClr val="accent1"/>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85"/>
            <p:cNvSpPr/>
            <p:nvPr/>
          </p:nvSpPr>
          <p:spPr>
            <a:xfrm>
              <a:off x="2075201" y="4394927"/>
              <a:ext cx="121500" cy="121500"/>
            </a:xfrm>
            <a:prstGeom prst="ellipse">
              <a:avLst/>
            </a:prstGeom>
            <a:solidFill>
              <a:schemeClr val="accent1"/>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85"/>
            <p:cNvSpPr/>
            <p:nvPr/>
          </p:nvSpPr>
          <p:spPr>
            <a:xfrm>
              <a:off x="2226793" y="4394927"/>
              <a:ext cx="121500" cy="121500"/>
            </a:xfrm>
            <a:prstGeom prst="ellipse">
              <a:avLst/>
            </a:prstGeom>
            <a:solidFill>
              <a:schemeClr val="accent1"/>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85"/>
            <p:cNvSpPr/>
            <p:nvPr/>
          </p:nvSpPr>
          <p:spPr>
            <a:xfrm>
              <a:off x="2378385" y="4394927"/>
              <a:ext cx="121500" cy="121500"/>
            </a:xfrm>
            <a:prstGeom prst="ellipse">
              <a:avLst/>
            </a:prstGeom>
            <a:solidFill>
              <a:schemeClr val="accent1"/>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85"/>
            <p:cNvSpPr/>
            <p:nvPr/>
          </p:nvSpPr>
          <p:spPr>
            <a:xfrm>
              <a:off x="2529977" y="4394927"/>
              <a:ext cx="121500" cy="121500"/>
            </a:xfrm>
            <a:prstGeom prst="ellipse">
              <a:avLst/>
            </a:prstGeom>
            <a:solidFill>
              <a:schemeClr val="accent1"/>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269" name="Google Shape;1269;p85"/>
          <p:cNvCxnSpPr/>
          <p:nvPr/>
        </p:nvCxnSpPr>
        <p:spPr>
          <a:xfrm>
            <a:off x="6658498" y="4248675"/>
            <a:ext cx="1772400" cy="0"/>
          </a:xfrm>
          <a:prstGeom prst="straightConnector1">
            <a:avLst/>
          </a:prstGeom>
          <a:noFill/>
          <a:ln cap="flat" cmpd="sng" w="9525">
            <a:solidFill>
              <a:schemeClr val="dk2"/>
            </a:solidFill>
            <a:prstDash val="solid"/>
            <a:round/>
            <a:headEnd len="med" w="med" type="none"/>
            <a:tailEnd len="med" w="med" type="none"/>
          </a:ln>
        </p:spPr>
      </p:cxnSp>
      <p:sp>
        <p:nvSpPr>
          <p:cNvPr id="1270" name="Google Shape;1270;p85"/>
          <p:cNvSpPr/>
          <p:nvPr/>
        </p:nvSpPr>
        <p:spPr>
          <a:xfrm>
            <a:off x="5479500" y="2958125"/>
            <a:ext cx="198900" cy="192900"/>
          </a:xfrm>
          <a:prstGeom prst="rect">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85"/>
          <p:cNvSpPr/>
          <p:nvPr/>
        </p:nvSpPr>
        <p:spPr>
          <a:xfrm>
            <a:off x="5678273" y="2958125"/>
            <a:ext cx="198900" cy="192900"/>
          </a:xfrm>
          <a:prstGeom prst="rect">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85"/>
          <p:cNvSpPr/>
          <p:nvPr/>
        </p:nvSpPr>
        <p:spPr>
          <a:xfrm>
            <a:off x="5852792" y="2958125"/>
            <a:ext cx="198900" cy="192900"/>
          </a:xfrm>
          <a:prstGeom prst="rect">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85"/>
          <p:cNvSpPr/>
          <p:nvPr/>
        </p:nvSpPr>
        <p:spPr>
          <a:xfrm>
            <a:off x="5479500" y="2551450"/>
            <a:ext cx="1963500" cy="192900"/>
          </a:xfrm>
          <a:prstGeom prst="rect">
            <a:avLst/>
          </a:prstGeom>
          <a:solidFill>
            <a:schemeClr val="accent1"/>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85"/>
          <p:cNvSpPr/>
          <p:nvPr/>
        </p:nvSpPr>
        <p:spPr>
          <a:xfrm>
            <a:off x="6051565" y="2551450"/>
            <a:ext cx="198900" cy="192900"/>
          </a:xfrm>
          <a:prstGeom prst="rect">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85"/>
          <p:cNvSpPr/>
          <p:nvPr/>
        </p:nvSpPr>
        <p:spPr>
          <a:xfrm>
            <a:off x="6250338" y="2551450"/>
            <a:ext cx="198900" cy="192900"/>
          </a:xfrm>
          <a:prstGeom prst="rect">
            <a:avLst/>
          </a:prstGeom>
          <a:solidFill>
            <a:schemeClr val="accent1"/>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85"/>
          <p:cNvSpPr/>
          <p:nvPr/>
        </p:nvSpPr>
        <p:spPr>
          <a:xfrm>
            <a:off x="6449111" y="2551450"/>
            <a:ext cx="198900" cy="192900"/>
          </a:xfrm>
          <a:prstGeom prst="rect">
            <a:avLst/>
          </a:prstGeom>
          <a:solidFill>
            <a:schemeClr val="accent1"/>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85"/>
          <p:cNvSpPr/>
          <p:nvPr/>
        </p:nvSpPr>
        <p:spPr>
          <a:xfrm>
            <a:off x="6647883" y="2551450"/>
            <a:ext cx="198900" cy="192900"/>
          </a:xfrm>
          <a:prstGeom prst="rect">
            <a:avLst/>
          </a:prstGeom>
          <a:solidFill>
            <a:schemeClr val="accent1"/>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85"/>
          <p:cNvSpPr/>
          <p:nvPr/>
        </p:nvSpPr>
        <p:spPr>
          <a:xfrm>
            <a:off x="6846656" y="2551450"/>
            <a:ext cx="198900" cy="192900"/>
          </a:xfrm>
          <a:prstGeom prst="rect">
            <a:avLst/>
          </a:prstGeom>
          <a:solidFill>
            <a:schemeClr val="accent1"/>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85"/>
          <p:cNvSpPr/>
          <p:nvPr/>
        </p:nvSpPr>
        <p:spPr>
          <a:xfrm>
            <a:off x="7045429" y="2551450"/>
            <a:ext cx="198900" cy="192900"/>
          </a:xfrm>
          <a:prstGeom prst="rect">
            <a:avLst/>
          </a:prstGeom>
          <a:solidFill>
            <a:schemeClr val="accent1"/>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85"/>
          <p:cNvSpPr/>
          <p:nvPr/>
        </p:nvSpPr>
        <p:spPr>
          <a:xfrm>
            <a:off x="7244202" y="2551450"/>
            <a:ext cx="198900" cy="192900"/>
          </a:xfrm>
          <a:prstGeom prst="rect">
            <a:avLst/>
          </a:prstGeom>
          <a:solidFill>
            <a:schemeClr val="accent1"/>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85"/>
          <p:cNvSpPr/>
          <p:nvPr/>
        </p:nvSpPr>
        <p:spPr>
          <a:xfrm>
            <a:off x="5479500" y="2551450"/>
            <a:ext cx="198900" cy="192900"/>
          </a:xfrm>
          <a:prstGeom prst="rect">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85"/>
          <p:cNvSpPr/>
          <p:nvPr/>
        </p:nvSpPr>
        <p:spPr>
          <a:xfrm>
            <a:off x="5678273" y="2551450"/>
            <a:ext cx="198900" cy="192900"/>
          </a:xfrm>
          <a:prstGeom prst="rect">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85"/>
          <p:cNvSpPr/>
          <p:nvPr/>
        </p:nvSpPr>
        <p:spPr>
          <a:xfrm>
            <a:off x="5852792" y="2551450"/>
            <a:ext cx="198900" cy="192900"/>
          </a:xfrm>
          <a:prstGeom prst="rect">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85"/>
          <p:cNvSpPr/>
          <p:nvPr/>
        </p:nvSpPr>
        <p:spPr>
          <a:xfrm>
            <a:off x="5479500" y="2144775"/>
            <a:ext cx="1963500" cy="192900"/>
          </a:xfrm>
          <a:prstGeom prst="rect">
            <a:avLst/>
          </a:prstGeom>
          <a:solidFill>
            <a:schemeClr val="accent1"/>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85"/>
          <p:cNvSpPr/>
          <p:nvPr/>
        </p:nvSpPr>
        <p:spPr>
          <a:xfrm>
            <a:off x="6051565" y="2144775"/>
            <a:ext cx="198900" cy="192900"/>
          </a:xfrm>
          <a:prstGeom prst="rect">
            <a:avLst/>
          </a:prstGeom>
          <a:solidFill>
            <a:schemeClr val="accent1"/>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85"/>
          <p:cNvSpPr/>
          <p:nvPr/>
        </p:nvSpPr>
        <p:spPr>
          <a:xfrm>
            <a:off x="6250338" y="2144775"/>
            <a:ext cx="198900" cy="192900"/>
          </a:xfrm>
          <a:prstGeom prst="rect">
            <a:avLst/>
          </a:prstGeom>
          <a:solidFill>
            <a:schemeClr val="accent1"/>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85"/>
          <p:cNvSpPr/>
          <p:nvPr/>
        </p:nvSpPr>
        <p:spPr>
          <a:xfrm>
            <a:off x="6449111" y="2144775"/>
            <a:ext cx="198900" cy="192900"/>
          </a:xfrm>
          <a:prstGeom prst="rect">
            <a:avLst/>
          </a:prstGeom>
          <a:solidFill>
            <a:schemeClr val="accent1"/>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85"/>
          <p:cNvSpPr/>
          <p:nvPr/>
        </p:nvSpPr>
        <p:spPr>
          <a:xfrm>
            <a:off x="6647883" y="2144775"/>
            <a:ext cx="198900" cy="192900"/>
          </a:xfrm>
          <a:prstGeom prst="rect">
            <a:avLst/>
          </a:prstGeom>
          <a:solidFill>
            <a:schemeClr val="accent1"/>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85"/>
          <p:cNvSpPr/>
          <p:nvPr/>
        </p:nvSpPr>
        <p:spPr>
          <a:xfrm>
            <a:off x="6846656" y="2144775"/>
            <a:ext cx="198900" cy="192900"/>
          </a:xfrm>
          <a:prstGeom prst="rect">
            <a:avLst/>
          </a:prstGeom>
          <a:solidFill>
            <a:schemeClr val="accent1"/>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85"/>
          <p:cNvSpPr/>
          <p:nvPr/>
        </p:nvSpPr>
        <p:spPr>
          <a:xfrm>
            <a:off x="7045429" y="2144775"/>
            <a:ext cx="198900" cy="192900"/>
          </a:xfrm>
          <a:prstGeom prst="rect">
            <a:avLst/>
          </a:prstGeom>
          <a:solidFill>
            <a:schemeClr val="accent1"/>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85"/>
          <p:cNvSpPr/>
          <p:nvPr/>
        </p:nvSpPr>
        <p:spPr>
          <a:xfrm>
            <a:off x="7244202" y="2144775"/>
            <a:ext cx="198900" cy="192900"/>
          </a:xfrm>
          <a:prstGeom prst="rect">
            <a:avLst/>
          </a:prstGeom>
          <a:solidFill>
            <a:schemeClr val="accent1"/>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85"/>
          <p:cNvSpPr/>
          <p:nvPr/>
        </p:nvSpPr>
        <p:spPr>
          <a:xfrm>
            <a:off x="5479500" y="2144775"/>
            <a:ext cx="198900" cy="192900"/>
          </a:xfrm>
          <a:prstGeom prst="rect">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85"/>
          <p:cNvSpPr/>
          <p:nvPr/>
        </p:nvSpPr>
        <p:spPr>
          <a:xfrm>
            <a:off x="5678273" y="2144775"/>
            <a:ext cx="198900" cy="192900"/>
          </a:xfrm>
          <a:prstGeom prst="rect">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85"/>
          <p:cNvSpPr/>
          <p:nvPr/>
        </p:nvSpPr>
        <p:spPr>
          <a:xfrm>
            <a:off x="5852792" y="2144775"/>
            <a:ext cx="198900" cy="192900"/>
          </a:xfrm>
          <a:prstGeom prst="rect">
            <a:avLst/>
          </a:prstGeom>
          <a:solidFill>
            <a:schemeClr val="accent1"/>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85"/>
          <p:cNvSpPr txBox="1"/>
          <p:nvPr/>
        </p:nvSpPr>
        <p:spPr>
          <a:xfrm>
            <a:off x="7443000" y="2958125"/>
            <a:ext cx="987900" cy="192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200">
                <a:solidFill>
                  <a:schemeClr val="lt2"/>
                </a:solidFill>
                <a:latin typeface="Merriweather"/>
                <a:ea typeface="Merriweather"/>
                <a:cs typeface="Merriweather"/>
                <a:sym typeface="Merriweather"/>
              </a:rPr>
              <a:t>3</a:t>
            </a:r>
            <a:r>
              <a:rPr b="1" lang="en" sz="2200">
                <a:solidFill>
                  <a:schemeClr val="lt2"/>
                </a:solidFill>
                <a:latin typeface="Merriweather"/>
                <a:ea typeface="Merriweather"/>
                <a:cs typeface="Merriweather"/>
                <a:sym typeface="Merriweather"/>
              </a:rPr>
              <a:t>0%</a:t>
            </a:r>
            <a:endParaRPr b="1" sz="2200">
              <a:solidFill>
                <a:schemeClr val="lt2"/>
              </a:solidFill>
              <a:latin typeface="Merriweather"/>
              <a:ea typeface="Merriweather"/>
              <a:cs typeface="Merriweather"/>
              <a:sym typeface="Merriweather"/>
            </a:endParaRPr>
          </a:p>
        </p:txBody>
      </p:sp>
      <p:sp>
        <p:nvSpPr>
          <p:cNvPr id="1296" name="Google Shape;1296;p85"/>
          <p:cNvSpPr txBox="1"/>
          <p:nvPr/>
        </p:nvSpPr>
        <p:spPr>
          <a:xfrm>
            <a:off x="5043394" y="3976175"/>
            <a:ext cx="655500" cy="192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500">
                <a:solidFill>
                  <a:schemeClr val="lt2"/>
                </a:solidFill>
                <a:latin typeface="Didact Gothic"/>
                <a:ea typeface="Didact Gothic"/>
                <a:cs typeface="Didact Gothic"/>
                <a:sym typeface="Didact Gothic"/>
              </a:rPr>
              <a:t>3</a:t>
            </a:r>
            <a:r>
              <a:rPr b="1" lang="en" sz="1500">
                <a:solidFill>
                  <a:schemeClr val="lt2"/>
                </a:solidFill>
                <a:latin typeface="Didact Gothic"/>
                <a:ea typeface="Didact Gothic"/>
                <a:cs typeface="Didact Gothic"/>
                <a:sym typeface="Didact Gothic"/>
              </a:rPr>
              <a:t>0%</a:t>
            </a:r>
            <a:endParaRPr b="1" sz="1500">
              <a:solidFill>
                <a:schemeClr val="lt2"/>
              </a:solidFill>
              <a:latin typeface="Didact Gothic"/>
              <a:ea typeface="Didact Gothic"/>
              <a:cs typeface="Didact Gothic"/>
              <a:sym typeface="Didact Gothic"/>
            </a:endParaRPr>
          </a:p>
        </p:txBody>
      </p:sp>
      <p:sp>
        <p:nvSpPr>
          <p:cNvPr id="1297" name="Google Shape;1297;p85"/>
          <p:cNvSpPr txBox="1"/>
          <p:nvPr/>
        </p:nvSpPr>
        <p:spPr>
          <a:xfrm>
            <a:off x="2311394" y="3976175"/>
            <a:ext cx="655500" cy="192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500">
                <a:solidFill>
                  <a:schemeClr val="lt2"/>
                </a:solidFill>
                <a:latin typeface="Didact Gothic"/>
                <a:ea typeface="Didact Gothic"/>
                <a:cs typeface="Didact Gothic"/>
                <a:sym typeface="Didact Gothic"/>
              </a:rPr>
              <a:t>6</a:t>
            </a:r>
            <a:r>
              <a:rPr b="1" lang="en" sz="1500">
                <a:solidFill>
                  <a:schemeClr val="lt2"/>
                </a:solidFill>
                <a:latin typeface="Didact Gothic"/>
                <a:ea typeface="Didact Gothic"/>
                <a:cs typeface="Didact Gothic"/>
                <a:sym typeface="Didact Gothic"/>
              </a:rPr>
              <a:t>0%</a:t>
            </a:r>
            <a:endParaRPr b="1" sz="1500">
              <a:solidFill>
                <a:schemeClr val="lt2"/>
              </a:solidFill>
              <a:latin typeface="Didact Gothic"/>
              <a:ea typeface="Didact Gothic"/>
              <a:cs typeface="Didact Gothic"/>
              <a:sym typeface="Didact Gothic"/>
            </a:endParaRPr>
          </a:p>
        </p:txBody>
      </p:sp>
      <p:sp>
        <p:nvSpPr>
          <p:cNvPr id="1298" name="Google Shape;1298;p85"/>
          <p:cNvSpPr txBox="1"/>
          <p:nvPr/>
        </p:nvSpPr>
        <p:spPr>
          <a:xfrm>
            <a:off x="7775394" y="3976175"/>
            <a:ext cx="655500" cy="192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500">
                <a:solidFill>
                  <a:schemeClr val="lt2"/>
                </a:solidFill>
                <a:latin typeface="Didact Gothic"/>
                <a:ea typeface="Didact Gothic"/>
                <a:cs typeface="Didact Gothic"/>
                <a:sym typeface="Didact Gothic"/>
              </a:rPr>
              <a:t>10%</a:t>
            </a:r>
            <a:endParaRPr b="1" sz="1500">
              <a:solidFill>
                <a:schemeClr val="lt2"/>
              </a:solidFill>
              <a:latin typeface="Didact Gothic"/>
              <a:ea typeface="Didact Gothic"/>
              <a:cs typeface="Didact Gothic"/>
              <a:sym typeface="Didact Gothic"/>
            </a:endParaRPr>
          </a:p>
        </p:txBody>
      </p:sp>
      <p:cxnSp>
        <p:nvCxnSpPr>
          <p:cNvPr id="1299" name="Google Shape;1299;p85"/>
          <p:cNvCxnSpPr/>
          <p:nvPr/>
        </p:nvCxnSpPr>
        <p:spPr>
          <a:xfrm>
            <a:off x="3860523" y="4248675"/>
            <a:ext cx="1772400" cy="0"/>
          </a:xfrm>
          <a:prstGeom prst="straightConnector1">
            <a:avLst/>
          </a:prstGeom>
          <a:noFill/>
          <a:ln cap="flat" cmpd="sng" w="9525">
            <a:solidFill>
              <a:schemeClr val="dk2"/>
            </a:solidFill>
            <a:prstDash val="solid"/>
            <a:round/>
            <a:headEnd len="med" w="med" type="none"/>
            <a:tailEnd len="med" w="med" type="none"/>
          </a:ln>
        </p:spPr>
      </p:cxnSp>
      <p:cxnSp>
        <p:nvCxnSpPr>
          <p:cNvPr id="1300" name="Google Shape;1300;p85"/>
          <p:cNvCxnSpPr/>
          <p:nvPr/>
        </p:nvCxnSpPr>
        <p:spPr>
          <a:xfrm>
            <a:off x="1128523" y="4248675"/>
            <a:ext cx="1772400" cy="0"/>
          </a:xfrm>
          <a:prstGeom prst="straightConnector1">
            <a:avLst/>
          </a:prstGeom>
          <a:noFill/>
          <a:ln cap="flat" cmpd="sng" w="9525">
            <a:solidFill>
              <a:schemeClr val="dk2"/>
            </a:solidFill>
            <a:prstDash val="solid"/>
            <a:round/>
            <a:headEnd len="med" w="med" type="none"/>
            <a:tailEnd len="med" w="med" type="none"/>
          </a:ln>
        </p:spPr>
      </p:cxnSp>
      <p:grpSp>
        <p:nvGrpSpPr>
          <p:cNvPr id="1301" name="Google Shape;1301;p85"/>
          <p:cNvGrpSpPr/>
          <p:nvPr/>
        </p:nvGrpSpPr>
        <p:grpSpPr>
          <a:xfrm>
            <a:off x="711900" y="4205907"/>
            <a:ext cx="364104" cy="353290"/>
            <a:chOff x="853950" y="2894720"/>
            <a:chExt cx="364104" cy="353290"/>
          </a:xfrm>
        </p:grpSpPr>
        <p:sp>
          <p:nvSpPr>
            <p:cNvPr id="1302" name="Google Shape;1302;p85"/>
            <p:cNvSpPr/>
            <p:nvPr/>
          </p:nvSpPr>
          <p:spPr>
            <a:xfrm>
              <a:off x="1056167" y="3155298"/>
              <a:ext cx="57472" cy="57662"/>
            </a:xfrm>
            <a:custGeom>
              <a:rect b="b" l="l" r="r" t="t"/>
              <a:pathLst>
                <a:path extrusionOk="0" h="1813" w="1807">
                  <a:moveTo>
                    <a:pt x="907" y="0"/>
                  </a:moveTo>
                  <a:cubicBezTo>
                    <a:pt x="686" y="0"/>
                    <a:pt x="459" y="83"/>
                    <a:pt x="274" y="268"/>
                  </a:cubicBezTo>
                  <a:cubicBezTo>
                    <a:pt x="215" y="328"/>
                    <a:pt x="215" y="423"/>
                    <a:pt x="274" y="506"/>
                  </a:cubicBezTo>
                  <a:cubicBezTo>
                    <a:pt x="304" y="536"/>
                    <a:pt x="346" y="551"/>
                    <a:pt x="389" y="551"/>
                  </a:cubicBezTo>
                  <a:cubicBezTo>
                    <a:pt x="432" y="551"/>
                    <a:pt x="477" y="536"/>
                    <a:pt x="512" y="506"/>
                  </a:cubicBezTo>
                  <a:cubicBezTo>
                    <a:pt x="625" y="394"/>
                    <a:pt x="767" y="336"/>
                    <a:pt x="908" y="336"/>
                  </a:cubicBezTo>
                  <a:cubicBezTo>
                    <a:pt x="1020" y="336"/>
                    <a:pt x="1132" y="373"/>
                    <a:pt x="1227" y="447"/>
                  </a:cubicBezTo>
                  <a:cubicBezTo>
                    <a:pt x="1489" y="625"/>
                    <a:pt x="1560" y="983"/>
                    <a:pt x="1381" y="1233"/>
                  </a:cubicBezTo>
                  <a:cubicBezTo>
                    <a:pt x="1265" y="1401"/>
                    <a:pt x="1087" y="1477"/>
                    <a:pt x="911" y="1477"/>
                  </a:cubicBezTo>
                  <a:cubicBezTo>
                    <a:pt x="639" y="1477"/>
                    <a:pt x="370" y="1294"/>
                    <a:pt x="334" y="983"/>
                  </a:cubicBezTo>
                  <a:cubicBezTo>
                    <a:pt x="323" y="894"/>
                    <a:pt x="260" y="827"/>
                    <a:pt x="176" y="827"/>
                  </a:cubicBezTo>
                  <a:cubicBezTo>
                    <a:pt x="169" y="827"/>
                    <a:pt x="162" y="827"/>
                    <a:pt x="155" y="828"/>
                  </a:cubicBezTo>
                  <a:cubicBezTo>
                    <a:pt x="72" y="840"/>
                    <a:pt x="0" y="923"/>
                    <a:pt x="12" y="1006"/>
                  </a:cubicBezTo>
                  <a:cubicBezTo>
                    <a:pt x="63" y="1513"/>
                    <a:pt x="487" y="1812"/>
                    <a:pt x="913" y="1812"/>
                  </a:cubicBezTo>
                  <a:cubicBezTo>
                    <a:pt x="1189" y="1812"/>
                    <a:pt x="1466" y="1687"/>
                    <a:pt x="1643" y="1411"/>
                  </a:cubicBezTo>
                  <a:cubicBezTo>
                    <a:pt x="1751" y="1256"/>
                    <a:pt x="1798" y="1078"/>
                    <a:pt x="1798" y="899"/>
                  </a:cubicBezTo>
                  <a:cubicBezTo>
                    <a:pt x="1806" y="360"/>
                    <a:pt x="1368" y="0"/>
                    <a:pt x="90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85"/>
            <p:cNvSpPr/>
            <p:nvPr/>
          </p:nvSpPr>
          <p:spPr>
            <a:xfrm>
              <a:off x="868326" y="2975027"/>
              <a:ext cx="192802" cy="82025"/>
            </a:xfrm>
            <a:custGeom>
              <a:rect b="b" l="l" r="r" t="t"/>
              <a:pathLst>
                <a:path extrusionOk="0" h="2579" w="6062">
                  <a:moveTo>
                    <a:pt x="3619" y="1"/>
                  </a:moveTo>
                  <a:cubicBezTo>
                    <a:pt x="2165" y="1"/>
                    <a:pt x="686" y="811"/>
                    <a:pt x="48" y="2364"/>
                  </a:cubicBezTo>
                  <a:cubicBezTo>
                    <a:pt x="1" y="2460"/>
                    <a:pt x="84" y="2579"/>
                    <a:pt x="203" y="2579"/>
                  </a:cubicBezTo>
                  <a:cubicBezTo>
                    <a:pt x="263" y="2579"/>
                    <a:pt x="334" y="2543"/>
                    <a:pt x="346" y="2483"/>
                  </a:cubicBezTo>
                  <a:cubicBezTo>
                    <a:pt x="909" y="1104"/>
                    <a:pt x="2222" y="332"/>
                    <a:pt x="3567" y="332"/>
                  </a:cubicBezTo>
                  <a:cubicBezTo>
                    <a:pt x="4242" y="332"/>
                    <a:pt x="4925" y="526"/>
                    <a:pt x="5525" y="936"/>
                  </a:cubicBezTo>
                  <a:cubicBezTo>
                    <a:pt x="5609" y="995"/>
                    <a:pt x="5680" y="1031"/>
                    <a:pt x="5752" y="1114"/>
                  </a:cubicBezTo>
                  <a:cubicBezTo>
                    <a:pt x="5784" y="1142"/>
                    <a:pt x="5824" y="1156"/>
                    <a:pt x="5864" y="1156"/>
                  </a:cubicBezTo>
                  <a:cubicBezTo>
                    <a:pt x="5911" y="1156"/>
                    <a:pt x="5957" y="1136"/>
                    <a:pt x="5990" y="1090"/>
                  </a:cubicBezTo>
                  <a:cubicBezTo>
                    <a:pt x="6061" y="1019"/>
                    <a:pt x="6049" y="912"/>
                    <a:pt x="5978" y="852"/>
                  </a:cubicBezTo>
                  <a:cubicBezTo>
                    <a:pt x="5317" y="280"/>
                    <a:pt x="4473" y="1"/>
                    <a:pt x="361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85"/>
            <p:cNvSpPr/>
            <p:nvPr/>
          </p:nvSpPr>
          <p:spPr>
            <a:xfrm>
              <a:off x="853950" y="3067580"/>
              <a:ext cx="137875" cy="168598"/>
            </a:xfrm>
            <a:custGeom>
              <a:rect b="b" l="l" r="r" t="t"/>
              <a:pathLst>
                <a:path extrusionOk="0" h="5301" w="4335">
                  <a:moveTo>
                    <a:pt x="479" y="1"/>
                  </a:moveTo>
                  <a:cubicBezTo>
                    <a:pt x="401" y="1"/>
                    <a:pt x="321" y="57"/>
                    <a:pt x="310" y="133"/>
                  </a:cubicBezTo>
                  <a:cubicBezTo>
                    <a:pt x="0" y="1633"/>
                    <a:pt x="608" y="3217"/>
                    <a:pt x="1893" y="4074"/>
                  </a:cubicBezTo>
                  <a:cubicBezTo>
                    <a:pt x="1965" y="4134"/>
                    <a:pt x="2858" y="4788"/>
                    <a:pt x="4072" y="5288"/>
                  </a:cubicBezTo>
                  <a:cubicBezTo>
                    <a:pt x="4084" y="5300"/>
                    <a:pt x="4120" y="5300"/>
                    <a:pt x="4132" y="5300"/>
                  </a:cubicBezTo>
                  <a:cubicBezTo>
                    <a:pt x="4191" y="5300"/>
                    <a:pt x="4275" y="5253"/>
                    <a:pt x="4287" y="5193"/>
                  </a:cubicBezTo>
                  <a:cubicBezTo>
                    <a:pt x="4334" y="5074"/>
                    <a:pt x="4287" y="4979"/>
                    <a:pt x="4191" y="4955"/>
                  </a:cubicBezTo>
                  <a:cubicBezTo>
                    <a:pt x="2989" y="4479"/>
                    <a:pt x="2084" y="3800"/>
                    <a:pt x="2084" y="3800"/>
                  </a:cubicBezTo>
                  <a:cubicBezTo>
                    <a:pt x="905" y="3002"/>
                    <a:pt x="346" y="1562"/>
                    <a:pt x="643" y="193"/>
                  </a:cubicBezTo>
                  <a:cubicBezTo>
                    <a:pt x="655" y="109"/>
                    <a:pt x="596" y="14"/>
                    <a:pt x="500" y="2"/>
                  </a:cubicBezTo>
                  <a:cubicBezTo>
                    <a:pt x="493" y="1"/>
                    <a:pt x="486" y="1"/>
                    <a:pt x="47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85"/>
            <p:cNvSpPr/>
            <p:nvPr/>
          </p:nvSpPr>
          <p:spPr>
            <a:xfrm>
              <a:off x="937248" y="3014975"/>
              <a:ext cx="87877" cy="57217"/>
            </a:xfrm>
            <a:custGeom>
              <a:rect b="b" l="l" r="r" t="t"/>
              <a:pathLst>
                <a:path extrusionOk="0" h="1799" w="2763">
                  <a:moveTo>
                    <a:pt x="2225" y="1"/>
                  </a:moveTo>
                  <a:cubicBezTo>
                    <a:pt x="2218" y="1"/>
                    <a:pt x="2211" y="1"/>
                    <a:pt x="2203" y="1"/>
                  </a:cubicBezTo>
                  <a:lnTo>
                    <a:pt x="941" y="61"/>
                  </a:lnTo>
                  <a:cubicBezTo>
                    <a:pt x="584" y="73"/>
                    <a:pt x="346" y="430"/>
                    <a:pt x="477" y="763"/>
                  </a:cubicBezTo>
                  <a:cubicBezTo>
                    <a:pt x="203" y="787"/>
                    <a:pt x="1" y="1025"/>
                    <a:pt x="13" y="1311"/>
                  </a:cubicBezTo>
                  <a:cubicBezTo>
                    <a:pt x="25" y="1597"/>
                    <a:pt x="263" y="1799"/>
                    <a:pt x="537" y="1799"/>
                  </a:cubicBezTo>
                  <a:cubicBezTo>
                    <a:pt x="560" y="1799"/>
                    <a:pt x="548" y="1799"/>
                    <a:pt x="953" y="1787"/>
                  </a:cubicBezTo>
                  <a:cubicBezTo>
                    <a:pt x="1037" y="1787"/>
                    <a:pt x="1120" y="1704"/>
                    <a:pt x="1120" y="1608"/>
                  </a:cubicBezTo>
                  <a:cubicBezTo>
                    <a:pt x="1120" y="1525"/>
                    <a:pt x="1025" y="1442"/>
                    <a:pt x="941" y="1442"/>
                  </a:cubicBezTo>
                  <a:lnTo>
                    <a:pt x="548" y="1466"/>
                  </a:lnTo>
                  <a:cubicBezTo>
                    <a:pt x="441" y="1466"/>
                    <a:pt x="346" y="1370"/>
                    <a:pt x="346" y="1263"/>
                  </a:cubicBezTo>
                  <a:cubicBezTo>
                    <a:pt x="346" y="1168"/>
                    <a:pt x="429" y="1073"/>
                    <a:pt x="537" y="1073"/>
                  </a:cubicBezTo>
                  <a:lnTo>
                    <a:pt x="667" y="1073"/>
                  </a:lnTo>
                  <a:cubicBezTo>
                    <a:pt x="858" y="1061"/>
                    <a:pt x="953" y="835"/>
                    <a:pt x="834" y="704"/>
                  </a:cubicBezTo>
                  <a:cubicBezTo>
                    <a:pt x="727" y="585"/>
                    <a:pt x="798" y="394"/>
                    <a:pt x="965" y="370"/>
                  </a:cubicBezTo>
                  <a:lnTo>
                    <a:pt x="2227" y="311"/>
                  </a:lnTo>
                  <a:cubicBezTo>
                    <a:pt x="2334" y="311"/>
                    <a:pt x="2442" y="406"/>
                    <a:pt x="2442" y="513"/>
                  </a:cubicBezTo>
                  <a:cubicBezTo>
                    <a:pt x="2442" y="608"/>
                    <a:pt x="2346" y="704"/>
                    <a:pt x="2263" y="704"/>
                  </a:cubicBezTo>
                  <a:lnTo>
                    <a:pt x="2144" y="704"/>
                  </a:lnTo>
                  <a:cubicBezTo>
                    <a:pt x="1953" y="716"/>
                    <a:pt x="1858" y="942"/>
                    <a:pt x="1977" y="1085"/>
                  </a:cubicBezTo>
                  <a:cubicBezTo>
                    <a:pt x="2084" y="1204"/>
                    <a:pt x="1989" y="1406"/>
                    <a:pt x="1834" y="1406"/>
                  </a:cubicBezTo>
                  <a:lnTo>
                    <a:pt x="1620" y="1418"/>
                  </a:lnTo>
                  <a:cubicBezTo>
                    <a:pt x="1537" y="1418"/>
                    <a:pt x="1453" y="1501"/>
                    <a:pt x="1453" y="1597"/>
                  </a:cubicBezTo>
                  <a:cubicBezTo>
                    <a:pt x="1453" y="1680"/>
                    <a:pt x="1549" y="1763"/>
                    <a:pt x="1632" y="1763"/>
                  </a:cubicBezTo>
                  <a:lnTo>
                    <a:pt x="1846" y="1739"/>
                  </a:lnTo>
                  <a:cubicBezTo>
                    <a:pt x="2203" y="1728"/>
                    <a:pt x="2442" y="1370"/>
                    <a:pt x="2322" y="1049"/>
                  </a:cubicBezTo>
                  <a:cubicBezTo>
                    <a:pt x="2561" y="1013"/>
                    <a:pt x="2763" y="775"/>
                    <a:pt x="2751" y="489"/>
                  </a:cubicBezTo>
                  <a:cubicBezTo>
                    <a:pt x="2739" y="222"/>
                    <a:pt x="2502" y="1"/>
                    <a:pt x="222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85"/>
            <p:cNvSpPr/>
            <p:nvPr/>
          </p:nvSpPr>
          <p:spPr>
            <a:xfrm>
              <a:off x="978912" y="3095664"/>
              <a:ext cx="78399" cy="79290"/>
            </a:xfrm>
            <a:custGeom>
              <a:rect b="b" l="l" r="r" t="t"/>
              <a:pathLst>
                <a:path extrusionOk="0" h="2493" w="2465">
                  <a:moveTo>
                    <a:pt x="1751" y="0"/>
                  </a:moveTo>
                  <a:cubicBezTo>
                    <a:pt x="1513" y="0"/>
                    <a:pt x="1477" y="95"/>
                    <a:pt x="381" y="691"/>
                  </a:cubicBezTo>
                  <a:cubicBezTo>
                    <a:pt x="72" y="869"/>
                    <a:pt x="24" y="1286"/>
                    <a:pt x="286" y="1524"/>
                  </a:cubicBezTo>
                  <a:cubicBezTo>
                    <a:pt x="84" y="1667"/>
                    <a:pt x="0" y="1929"/>
                    <a:pt x="72" y="2155"/>
                  </a:cubicBezTo>
                  <a:cubicBezTo>
                    <a:pt x="154" y="2370"/>
                    <a:pt x="351" y="2493"/>
                    <a:pt x="555" y="2493"/>
                  </a:cubicBezTo>
                  <a:cubicBezTo>
                    <a:pt x="646" y="2493"/>
                    <a:pt x="738" y="2468"/>
                    <a:pt x="822" y="2417"/>
                  </a:cubicBezTo>
                  <a:lnTo>
                    <a:pt x="1096" y="2262"/>
                  </a:lnTo>
                  <a:cubicBezTo>
                    <a:pt x="1179" y="2215"/>
                    <a:pt x="1203" y="2108"/>
                    <a:pt x="1155" y="2036"/>
                  </a:cubicBezTo>
                  <a:cubicBezTo>
                    <a:pt x="1131" y="1987"/>
                    <a:pt x="1073" y="1955"/>
                    <a:pt x="1016" y="1955"/>
                  </a:cubicBezTo>
                  <a:cubicBezTo>
                    <a:pt x="989" y="1955"/>
                    <a:pt x="963" y="1962"/>
                    <a:pt x="941" y="1977"/>
                  </a:cubicBezTo>
                  <a:lnTo>
                    <a:pt x="655" y="2143"/>
                  </a:lnTo>
                  <a:cubicBezTo>
                    <a:pt x="624" y="2161"/>
                    <a:pt x="591" y="2169"/>
                    <a:pt x="558" y="2169"/>
                  </a:cubicBezTo>
                  <a:cubicBezTo>
                    <a:pt x="479" y="2169"/>
                    <a:pt x="403" y="2120"/>
                    <a:pt x="370" y="2036"/>
                  </a:cubicBezTo>
                  <a:cubicBezTo>
                    <a:pt x="346" y="1965"/>
                    <a:pt x="381" y="1846"/>
                    <a:pt x="465" y="1798"/>
                  </a:cubicBezTo>
                  <a:cubicBezTo>
                    <a:pt x="643" y="1691"/>
                    <a:pt x="667" y="1441"/>
                    <a:pt x="489" y="1310"/>
                  </a:cubicBezTo>
                  <a:cubicBezTo>
                    <a:pt x="381" y="1215"/>
                    <a:pt x="405" y="1048"/>
                    <a:pt x="512" y="976"/>
                  </a:cubicBezTo>
                  <a:cubicBezTo>
                    <a:pt x="1691" y="322"/>
                    <a:pt x="1632" y="322"/>
                    <a:pt x="1727" y="322"/>
                  </a:cubicBezTo>
                  <a:cubicBezTo>
                    <a:pt x="1822" y="322"/>
                    <a:pt x="1917" y="417"/>
                    <a:pt x="1917" y="512"/>
                  </a:cubicBezTo>
                  <a:cubicBezTo>
                    <a:pt x="1917" y="679"/>
                    <a:pt x="1751" y="715"/>
                    <a:pt x="1691" y="750"/>
                  </a:cubicBezTo>
                  <a:cubicBezTo>
                    <a:pt x="1536" y="846"/>
                    <a:pt x="1548" y="1084"/>
                    <a:pt x="1727" y="1155"/>
                  </a:cubicBezTo>
                  <a:cubicBezTo>
                    <a:pt x="1882" y="1215"/>
                    <a:pt x="1882" y="1429"/>
                    <a:pt x="1739" y="1512"/>
                  </a:cubicBezTo>
                  <a:lnTo>
                    <a:pt x="1501" y="1643"/>
                  </a:lnTo>
                  <a:cubicBezTo>
                    <a:pt x="1429" y="1691"/>
                    <a:pt x="1393" y="1798"/>
                    <a:pt x="1441" y="1869"/>
                  </a:cubicBezTo>
                  <a:cubicBezTo>
                    <a:pt x="1474" y="1918"/>
                    <a:pt x="1529" y="1951"/>
                    <a:pt x="1587" y="1951"/>
                  </a:cubicBezTo>
                  <a:cubicBezTo>
                    <a:pt x="1614" y="1951"/>
                    <a:pt x="1641" y="1944"/>
                    <a:pt x="1667" y="1929"/>
                  </a:cubicBezTo>
                  <a:lnTo>
                    <a:pt x="1905" y="1798"/>
                  </a:lnTo>
                  <a:cubicBezTo>
                    <a:pt x="2215" y="1619"/>
                    <a:pt x="2275" y="1203"/>
                    <a:pt x="2001" y="953"/>
                  </a:cubicBezTo>
                  <a:cubicBezTo>
                    <a:pt x="2465" y="679"/>
                    <a:pt x="2275" y="0"/>
                    <a:pt x="175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85"/>
            <p:cNvSpPr/>
            <p:nvPr/>
          </p:nvSpPr>
          <p:spPr>
            <a:xfrm>
              <a:off x="891067" y="3070697"/>
              <a:ext cx="74615" cy="77477"/>
            </a:xfrm>
            <a:custGeom>
              <a:rect b="b" l="l" r="r" t="t"/>
              <a:pathLst>
                <a:path extrusionOk="0" h="2436" w="2346">
                  <a:moveTo>
                    <a:pt x="534" y="1"/>
                  </a:moveTo>
                  <a:cubicBezTo>
                    <a:pt x="499" y="1"/>
                    <a:pt x="464" y="4"/>
                    <a:pt x="429" y="11"/>
                  </a:cubicBezTo>
                  <a:cubicBezTo>
                    <a:pt x="191" y="71"/>
                    <a:pt x="0" y="273"/>
                    <a:pt x="0" y="523"/>
                  </a:cubicBezTo>
                  <a:cubicBezTo>
                    <a:pt x="0" y="690"/>
                    <a:pt x="72" y="749"/>
                    <a:pt x="203" y="1107"/>
                  </a:cubicBezTo>
                  <a:cubicBezTo>
                    <a:pt x="220" y="1178"/>
                    <a:pt x="284" y="1215"/>
                    <a:pt x="345" y="1215"/>
                  </a:cubicBezTo>
                  <a:cubicBezTo>
                    <a:pt x="366" y="1215"/>
                    <a:pt x="387" y="1211"/>
                    <a:pt x="405" y="1202"/>
                  </a:cubicBezTo>
                  <a:cubicBezTo>
                    <a:pt x="500" y="1166"/>
                    <a:pt x="548" y="1059"/>
                    <a:pt x="500" y="988"/>
                  </a:cubicBezTo>
                  <a:cubicBezTo>
                    <a:pt x="345" y="583"/>
                    <a:pt x="334" y="583"/>
                    <a:pt x="334" y="523"/>
                  </a:cubicBezTo>
                  <a:cubicBezTo>
                    <a:pt x="334" y="416"/>
                    <a:pt x="429" y="333"/>
                    <a:pt x="512" y="333"/>
                  </a:cubicBezTo>
                  <a:cubicBezTo>
                    <a:pt x="584" y="333"/>
                    <a:pt x="679" y="392"/>
                    <a:pt x="703" y="464"/>
                  </a:cubicBezTo>
                  <a:cubicBezTo>
                    <a:pt x="738" y="511"/>
                    <a:pt x="750" y="738"/>
                    <a:pt x="965" y="738"/>
                  </a:cubicBezTo>
                  <a:cubicBezTo>
                    <a:pt x="1036" y="738"/>
                    <a:pt x="1107" y="690"/>
                    <a:pt x="1155" y="618"/>
                  </a:cubicBezTo>
                  <a:cubicBezTo>
                    <a:pt x="1188" y="557"/>
                    <a:pt x="1253" y="527"/>
                    <a:pt x="1318" y="527"/>
                  </a:cubicBezTo>
                  <a:cubicBezTo>
                    <a:pt x="1393" y="527"/>
                    <a:pt x="1469" y="566"/>
                    <a:pt x="1500" y="642"/>
                  </a:cubicBezTo>
                  <a:cubicBezTo>
                    <a:pt x="1977" y="1881"/>
                    <a:pt x="1977" y="1833"/>
                    <a:pt x="1977" y="1892"/>
                  </a:cubicBezTo>
                  <a:cubicBezTo>
                    <a:pt x="1977" y="2018"/>
                    <a:pt x="1874" y="2091"/>
                    <a:pt x="1773" y="2091"/>
                  </a:cubicBezTo>
                  <a:cubicBezTo>
                    <a:pt x="1701" y="2091"/>
                    <a:pt x="1630" y="2055"/>
                    <a:pt x="1596" y="1976"/>
                  </a:cubicBezTo>
                  <a:lnTo>
                    <a:pt x="1536" y="1833"/>
                  </a:lnTo>
                  <a:cubicBezTo>
                    <a:pt x="1498" y="1739"/>
                    <a:pt x="1415" y="1691"/>
                    <a:pt x="1332" y="1691"/>
                  </a:cubicBezTo>
                  <a:cubicBezTo>
                    <a:pt x="1257" y="1691"/>
                    <a:pt x="1183" y="1730"/>
                    <a:pt x="1143" y="1809"/>
                  </a:cubicBezTo>
                  <a:cubicBezTo>
                    <a:pt x="1105" y="1875"/>
                    <a:pt x="1041" y="1908"/>
                    <a:pt x="976" y="1908"/>
                  </a:cubicBezTo>
                  <a:cubicBezTo>
                    <a:pt x="901" y="1908"/>
                    <a:pt x="824" y="1863"/>
                    <a:pt x="786" y="1773"/>
                  </a:cubicBezTo>
                  <a:lnTo>
                    <a:pt x="726" y="1607"/>
                  </a:lnTo>
                  <a:cubicBezTo>
                    <a:pt x="700" y="1546"/>
                    <a:pt x="637" y="1504"/>
                    <a:pt x="577" y="1504"/>
                  </a:cubicBezTo>
                  <a:cubicBezTo>
                    <a:pt x="554" y="1504"/>
                    <a:pt x="532" y="1510"/>
                    <a:pt x="512" y="1523"/>
                  </a:cubicBezTo>
                  <a:cubicBezTo>
                    <a:pt x="429" y="1559"/>
                    <a:pt x="381" y="1654"/>
                    <a:pt x="429" y="1726"/>
                  </a:cubicBezTo>
                  <a:lnTo>
                    <a:pt x="488" y="1892"/>
                  </a:lnTo>
                  <a:cubicBezTo>
                    <a:pt x="574" y="2112"/>
                    <a:pt x="779" y="2244"/>
                    <a:pt x="987" y="2244"/>
                  </a:cubicBezTo>
                  <a:cubicBezTo>
                    <a:pt x="1095" y="2244"/>
                    <a:pt x="1204" y="2208"/>
                    <a:pt x="1298" y="2131"/>
                  </a:cubicBezTo>
                  <a:cubicBezTo>
                    <a:pt x="1390" y="2315"/>
                    <a:pt x="1583" y="2436"/>
                    <a:pt x="1793" y="2436"/>
                  </a:cubicBezTo>
                  <a:cubicBezTo>
                    <a:pt x="1853" y="2436"/>
                    <a:pt x="1915" y="2426"/>
                    <a:pt x="1977" y="2404"/>
                  </a:cubicBezTo>
                  <a:cubicBezTo>
                    <a:pt x="2179" y="2321"/>
                    <a:pt x="2310" y="2119"/>
                    <a:pt x="2310" y="1904"/>
                  </a:cubicBezTo>
                  <a:cubicBezTo>
                    <a:pt x="2346" y="1738"/>
                    <a:pt x="2298" y="1738"/>
                    <a:pt x="1834" y="523"/>
                  </a:cubicBezTo>
                  <a:cubicBezTo>
                    <a:pt x="1757" y="315"/>
                    <a:pt x="1555" y="192"/>
                    <a:pt x="1349" y="192"/>
                  </a:cubicBezTo>
                  <a:cubicBezTo>
                    <a:pt x="1236" y="192"/>
                    <a:pt x="1121" y="229"/>
                    <a:pt x="1024" y="309"/>
                  </a:cubicBezTo>
                  <a:cubicBezTo>
                    <a:pt x="933" y="116"/>
                    <a:pt x="737" y="1"/>
                    <a:pt x="53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85"/>
            <p:cNvSpPr/>
            <p:nvPr/>
          </p:nvSpPr>
          <p:spPr>
            <a:xfrm>
              <a:off x="999745" y="2894720"/>
              <a:ext cx="218310" cy="353290"/>
            </a:xfrm>
            <a:custGeom>
              <a:rect b="b" l="l" r="r" t="t"/>
              <a:pathLst>
                <a:path extrusionOk="0" h="11108" w="6864">
                  <a:moveTo>
                    <a:pt x="6633" y="1"/>
                  </a:moveTo>
                  <a:cubicBezTo>
                    <a:pt x="6605" y="1"/>
                    <a:pt x="6577" y="7"/>
                    <a:pt x="6549" y="20"/>
                  </a:cubicBezTo>
                  <a:cubicBezTo>
                    <a:pt x="5918" y="282"/>
                    <a:pt x="5299" y="698"/>
                    <a:pt x="4703" y="1246"/>
                  </a:cubicBezTo>
                  <a:cubicBezTo>
                    <a:pt x="4644" y="1306"/>
                    <a:pt x="4620" y="1413"/>
                    <a:pt x="4703" y="1484"/>
                  </a:cubicBezTo>
                  <a:cubicBezTo>
                    <a:pt x="4735" y="1516"/>
                    <a:pt x="4778" y="1538"/>
                    <a:pt x="4824" y="1538"/>
                  </a:cubicBezTo>
                  <a:cubicBezTo>
                    <a:pt x="4862" y="1538"/>
                    <a:pt x="4903" y="1523"/>
                    <a:pt x="4941" y="1484"/>
                  </a:cubicBezTo>
                  <a:cubicBezTo>
                    <a:pt x="5430" y="1032"/>
                    <a:pt x="5918" y="675"/>
                    <a:pt x="6442" y="413"/>
                  </a:cubicBezTo>
                  <a:lnTo>
                    <a:pt x="6442" y="413"/>
                  </a:lnTo>
                  <a:cubicBezTo>
                    <a:pt x="6084" y="1579"/>
                    <a:pt x="5299" y="2603"/>
                    <a:pt x="4429" y="3449"/>
                  </a:cubicBezTo>
                  <a:cubicBezTo>
                    <a:pt x="4413" y="3444"/>
                    <a:pt x="4397" y="3442"/>
                    <a:pt x="4382" y="3442"/>
                  </a:cubicBezTo>
                  <a:cubicBezTo>
                    <a:pt x="4269" y="3442"/>
                    <a:pt x="4172" y="3548"/>
                    <a:pt x="4203" y="3663"/>
                  </a:cubicBezTo>
                  <a:cubicBezTo>
                    <a:pt x="4108" y="3746"/>
                    <a:pt x="4013" y="3842"/>
                    <a:pt x="3929" y="3913"/>
                  </a:cubicBezTo>
                  <a:cubicBezTo>
                    <a:pt x="3786" y="3711"/>
                    <a:pt x="3572" y="3508"/>
                    <a:pt x="3358" y="3425"/>
                  </a:cubicBezTo>
                  <a:cubicBezTo>
                    <a:pt x="3417" y="3330"/>
                    <a:pt x="3489" y="3234"/>
                    <a:pt x="3548" y="3115"/>
                  </a:cubicBezTo>
                  <a:cubicBezTo>
                    <a:pt x="3727" y="3258"/>
                    <a:pt x="3763" y="3318"/>
                    <a:pt x="3870" y="3318"/>
                  </a:cubicBezTo>
                  <a:cubicBezTo>
                    <a:pt x="4013" y="3318"/>
                    <a:pt x="4084" y="3127"/>
                    <a:pt x="3965" y="3020"/>
                  </a:cubicBezTo>
                  <a:lnTo>
                    <a:pt x="3751" y="2830"/>
                  </a:lnTo>
                  <a:cubicBezTo>
                    <a:pt x="3786" y="2758"/>
                    <a:pt x="3775" y="2782"/>
                    <a:pt x="3810" y="2734"/>
                  </a:cubicBezTo>
                  <a:cubicBezTo>
                    <a:pt x="3810" y="2734"/>
                    <a:pt x="3941" y="2544"/>
                    <a:pt x="3953" y="2544"/>
                  </a:cubicBezTo>
                  <a:lnTo>
                    <a:pt x="4358" y="2889"/>
                  </a:lnTo>
                  <a:cubicBezTo>
                    <a:pt x="4390" y="2916"/>
                    <a:pt x="4430" y="2928"/>
                    <a:pt x="4469" y="2928"/>
                  </a:cubicBezTo>
                  <a:cubicBezTo>
                    <a:pt x="4516" y="2928"/>
                    <a:pt x="4563" y="2910"/>
                    <a:pt x="4596" y="2877"/>
                  </a:cubicBezTo>
                  <a:cubicBezTo>
                    <a:pt x="4656" y="2794"/>
                    <a:pt x="4644" y="2699"/>
                    <a:pt x="4584" y="2639"/>
                  </a:cubicBezTo>
                  <a:lnTo>
                    <a:pt x="4167" y="2282"/>
                  </a:lnTo>
                  <a:cubicBezTo>
                    <a:pt x="4263" y="2139"/>
                    <a:pt x="4370" y="2020"/>
                    <a:pt x="4489" y="1901"/>
                  </a:cubicBezTo>
                  <a:cubicBezTo>
                    <a:pt x="4548" y="1830"/>
                    <a:pt x="4548" y="1722"/>
                    <a:pt x="4477" y="1663"/>
                  </a:cubicBezTo>
                  <a:cubicBezTo>
                    <a:pt x="4444" y="1636"/>
                    <a:pt x="4404" y="1621"/>
                    <a:pt x="4364" y="1621"/>
                  </a:cubicBezTo>
                  <a:cubicBezTo>
                    <a:pt x="4317" y="1621"/>
                    <a:pt x="4271" y="1641"/>
                    <a:pt x="4239" y="1687"/>
                  </a:cubicBezTo>
                  <a:cubicBezTo>
                    <a:pt x="4001" y="1937"/>
                    <a:pt x="3775" y="2222"/>
                    <a:pt x="3536" y="2532"/>
                  </a:cubicBezTo>
                  <a:cubicBezTo>
                    <a:pt x="3536" y="2532"/>
                    <a:pt x="3310" y="2830"/>
                    <a:pt x="3013" y="3306"/>
                  </a:cubicBezTo>
                  <a:cubicBezTo>
                    <a:pt x="2985" y="3304"/>
                    <a:pt x="2957" y="3303"/>
                    <a:pt x="2929" y="3303"/>
                  </a:cubicBezTo>
                  <a:cubicBezTo>
                    <a:pt x="2484" y="3303"/>
                    <a:pt x="2071" y="3569"/>
                    <a:pt x="1858" y="3973"/>
                  </a:cubicBezTo>
                  <a:cubicBezTo>
                    <a:pt x="1762" y="4151"/>
                    <a:pt x="1750" y="4330"/>
                    <a:pt x="1679" y="4449"/>
                  </a:cubicBezTo>
                  <a:cubicBezTo>
                    <a:pt x="1608" y="4568"/>
                    <a:pt x="1500" y="4687"/>
                    <a:pt x="1346" y="4770"/>
                  </a:cubicBezTo>
                  <a:cubicBezTo>
                    <a:pt x="1191" y="4866"/>
                    <a:pt x="1024" y="4913"/>
                    <a:pt x="846" y="4961"/>
                  </a:cubicBezTo>
                  <a:cubicBezTo>
                    <a:pt x="786" y="4973"/>
                    <a:pt x="679" y="5008"/>
                    <a:pt x="572" y="5020"/>
                  </a:cubicBezTo>
                  <a:cubicBezTo>
                    <a:pt x="369" y="5056"/>
                    <a:pt x="274" y="5330"/>
                    <a:pt x="441" y="5485"/>
                  </a:cubicBezTo>
                  <a:cubicBezTo>
                    <a:pt x="560" y="5580"/>
                    <a:pt x="679" y="5687"/>
                    <a:pt x="810" y="5759"/>
                  </a:cubicBezTo>
                  <a:cubicBezTo>
                    <a:pt x="838" y="5775"/>
                    <a:pt x="868" y="5783"/>
                    <a:pt x="897" y="5783"/>
                  </a:cubicBezTo>
                  <a:cubicBezTo>
                    <a:pt x="953" y="5783"/>
                    <a:pt x="1005" y="5754"/>
                    <a:pt x="1036" y="5699"/>
                  </a:cubicBezTo>
                  <a:cubicBezTo>
                    <a:pt x="1084" y="5628"/>
                    <a:pt x="1048" y="5520"/>
                    <a:pt x="977" y="5485"/>
                  </a:cubicBezTo>
                  <a:cubicBezTo>
                    <a:pt x="905" y="5437"/>
                    <a:pt x="834" y="5378"/>
                    <a:pt x="750" y="5318"/>
                  </a:cubicBezTo>
                  <a:cubicBezTo>
                    <a:pt x="1250" y="5199"/>
                    <a:pt x="1679" y="5044"/>
                    <a:pt x="1941" y="4616"/>
                  </a:cubicBezTo>
                  <a:cubicBezTo>
                    <a:pt x="2048" y="4437"/>
                    <a:pt x="2084" y="4246"/>
                    <a:pt x="2143" y="4116"/>
                  </a:cubicBezTo>
                  <a:cubicBezTo>
                    <a:pt x="2278" y="3831"/>
                    <a:pt x="2583" y="3626"/>
                    <a:pt x="2911" y="3626"/>
                  </a:cubicBezTo>
                  <a:cubicBezTo>
                    <a:pt x="3105" y="3626"/>
                    <a:pt x="3308" y="3698"/>
                    <a:pt x="3489" y="3865"/>
                  </a:cubicBezTo>
                  <a:cubicBezTo>
                    <a:pt x="3929" y="4270"/>
                    <a:pt x="3786" y="4985"/>
                    <a:pt x="3239" y="5330"/>
                  </a:cubicBezTo>
                  <a:cubicBezTo>
                    <a:pt x="2867" y="5559"/>
                    <a:pt x="2374" y="5719"/>
                    <a:pt x="1899" y="5719"/>
                  </a:cubicBezTo>
                  <a:cubicBezTo>
                    <a:pt x="1780" y="5719"/>
                    <a:pt x="1662" y="5709"/>
                    <a:pt x="1548" y="5687"/>
                  </a:cubicBezTo>
                  <a:cubicBezTo>
                    <a:pt x="1540" y="5686"/>
                    <a:pt x="1532" y="5686"/>
                    <a:pt x="1524" y="5686"/>
                  </a:cubicBezTo>
                  <a:cubicBezTo>
                    <a:pt x="1439" y="5686"/>
                    <a:pt x="1367" y="5742"/>
                    <a:pt x="1346" y="5818"/>
                  </a:cubicBezTo>
                  <a:cubicBezTo>
                    <a:pt x="1334" y="5913"/>
                    <a:pt x="1393" y="5997"/>
                    <a:pt x="1489" y="6009"/>
                  </a:cubicBezTo>
                  <a:cubicBezTo>
                    <a:pt x="1628" y="6035"/>
                    <a:pt x="1767" y="6048"/>
                    <a:pt x="1907" y="6048"/>
                  </a:cubicBezTo>
                  <a:cubicBezTo>
                    <a:pt x="2077" y="6048"/>
                    <a:pt x="2247" y="6029"/>
                    <a:pt x="2417" y="5997"/>
                  </a:cubicBezTo>
                  <a:cubicBezTo>
                    <a:pt x="2465" y="6937"/>
                    <a:pt x="3096" y="7675"/>
                    <a:pt x="3906" y="8033"/>
                  </a:cubicBezTo>
                  <a:cubicBezTo>
                    <a:pt x="4298" y="8199"/>
                    <a:pt x="4548" y="8592"/>
                    <a:pt x="4548" y="9009"/>
                  </a:cubicBezTo>
                  <a:cubicBezTo>
                    <a:pt x="4548" y="9342"/>
                    <a:pt x="4370" y="9580"/>
                    <a:pt x="4370" y="9580"/>
                  </a:cubicBezTo>
                  <a:cubicBezTo>
                    <a:pt x="3673" y="10434"/>
                    <a:pt x="2786" y="10777"/>
                    <a:pt x="1813" y="10777"/>
                  </a:cubicBezTo>
                  <a:cubicBezTo>
                    <a:pt x="1307" y="10777"/>
                    <a:pt x="777" y="10684"/>
                    <a:pt x="238" y="10521"/>
                  </a:cubicBezTo>
                  <a:cubicBezTo>
                    <a:pt x="224" y="10517"/>
                    <a:pt x="210" y="10516"/>
                    <a:pt x="196" y="10516"/>
                  </a:cubicBezTo>
                  <a:cubicBezTo>
                    <a:pt x="119" y="10516"/>
                    <a:pt x="54" y="10568"/>
                    <a:pt x="24" y="10628"/>
                  </a:cubicBezTo>
                  <a:cubicBezTo>
                    <a:pt x="0" y="10712"/>
                    <a:pt x="60" y="10807"/>
                    <a:pt x="131" y="10831"/>
                  </a:cubicBezTo>
                  <a:cubicBezTo>
                    <a:pt x="707" y="11009"/>
                    <a:pt x="1272" y="11107"/>
                    <a:pt x="1811" y="11107"/>
                  </a:cubicBezTo>
                  <a:cubicBezTo>
                    <a:pt x="2890" y="11107"/>
                    <a:pt x="3866" y="10716"/>
                    <a:pt x="4620" y="9795"/>
                  </a:cubicBezTo>
                  <a:cubicBezTo>
                    <a:pt x="4620" y="9783"/>
                    <a:pt x="4644" y="9783"/>
                    <a:pt x="4644" y="9759"/>
                  </a:cubicBezTo>
                  <a:cubicBezTo>
                    <a:pt x="5120" y="9045"/>
                    <a:pt x="4834" y="8068"/>
                    <a:pt x="4048" y="7723"/>
                  </a:cubicBezTo>
                  <a:cubicBezTo>
                    <a:pt x="3310" y="7414"/>
                    <a:pt x="2763" y="6747"/>
                    <a:pt x="2751" y="5913"/>
                  </a:cubicBezTo>
                  <a:cubicBezTo>
                    <a:pt x="3132" y="5794"/>
                    <a:pt x="3405" y="5628"/>
                    <a:pt x="3417" y="5616"/>
                  </a:cubicBezTo>
                  <a:cubicBezTo>
                    <a:pt x="3953" y="5282"/>
                    <a:pt x="4179" y="4687"/>
                    <a:pt x="4060" y="4187"/>
                  </a:cubicBezTo>
                  <a:cubicBezTo>
                    <a:pt x="5251" y="3234"/>
                    <a:pt x="6430" y="1818"/>
                    <a:pt x="6834" y="258"/>
                  </a:cubicBezTo>
                  <a:cubicBezTo>
                    <a:pt x="6864" y="121"/>
                    <a:pt x="6757" y="1"/>
                    <a:pt x="663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09" name="Google Shape;1309;p85"/>
          <p:cNvGrpSpPr/>
          <p:nvPr/>
        </p:nvGrpSpPr>
        <p:grpSpPr>
          <a:xfrm>
            <a:off x="3453130" y="4328418"/>
            <a:ext cx="353735" cy="254504"/>
            <a:chOff x="6637117" y="3397843"/>
            <a:chExt cx="353735" cy="254504"/>
          </a:xfrm>
        </p:grpSpPr>
        <p:sp>
          <p:nvSpPr>
            <p:cNvPr id="1310" name="Google Shape;1310;p85"/>
            <p:cNvSpPr/>
            <p:nvPr/>
          </p:nvSpPr>
          <p:spPr>
            <a:xfrm>
              <a:off x="6637117" y="3397843"/>
              <a:ext cx="353735" cy="254504"/>
            </a:xfrm>
            <a:custGeom>
              <a:rect b="b" l="l" r="r" t="t"/>
              <a:pathLst>
                <a:path extrusionOk="0" h="8002" w="11122">
                  <a:moveTo>
                    <a:pt x="1941" y="358"/>
                  </a:moveTo>
                  <a:cubicBezTo>
                    <a:pt x="2001" y="358"/>
                    <a:pt x="2048" y="405"/>
                    <a:pt x="2048" y="465"/>
                  </a:cubicBezTo>
                  <a:lnTo>
                    <a:pt x="2025" y="810"/>
                  </a:lnTo>
                  <a:lnTo>
                    <a:pt x="1334" y="810"/>
                  </a:lnTo>
                  <a:lnTo>
                    <a:pt x="1334" y="465"/>
                  </a:lnTo>
                  <a:cubicBezTo>
                    <a:pt x="1334" y="405"/>
                    <a:pt x="1370" y="358"/>
                    <a:pt x="1429" y="358"/>
                  </a:cubicBezTo>
                  <a:close/>
                  <a:moveTo>
                    <a:pt x="10002" y="1179"/>
                  </a:moveTo>
                  <a:cubicBezTo>
                    <a:pt x="10061" y="1179"/>
                    <a:pt x="10109" y="1227"/>
                    <a:pt x="10109" y="1286"/>
                  </a:cubicBezTo>
                  <a:lnTo>
                    <a:pt x="10097" y="1596"/>
                  </a:lnTo>
                  <a:lnTo>
                    <a:pt x="8752" y="1596"/>
                  </a:lnTo>
                  <a:lnTo>
                    <a:pt x="8752" y="1286"/>
                  </a:lnTo>
                  <a:cubicBezTo>
                    <a:pt x="8752" y="1227"/>
                    <a:pt x="8799" y="1179"/>
                    <a:pt x="8859" y="1179"/>
                  </a:cubicBezTo>
                  <a:close/>
                  <a:moveTo>
                    <a:pt x="1417" y="0"/>
                  </a:moveTo>
                  <a:cubicBezTo>
                    <a:pt x="1179" y="0"/>
                    <a:pt x="989" y="203"/>
                    <a:pt x="989" y="441"/>
                  </a:cubicBezTo>
                  <a:lnTo>
                    <a:pt x="989" y="774"/>
                  </a:lnTo>
                  <a:lnTo>
                    <a:pt x="846" y="774"/>
                  </a:lnTo>
                  <a:cubicBezTo>
                    <a:pt x="655" y="774"/>
                    <a:pt x="477" y="834"/>
                    <a:pt x="334" y="953"/>
                  </a:cubicBezTo>
                  <a:cubicBezTo>
                    <a:pt x="251" y="1012"/>
                    <a:pt x="251" y="1120"/>
                    <a:pt x="298" y="1191"/>
                  </a:cubicBezTo>
                  <a:cubicBezTo>
                    <a:pt x="332" y="1238"/>
                    <a:pt x="382" y="1259"/>
                    <a:pt x="431" y="1259"/>
                  </a:cubicBezTo>
                  <a:cubicBezTo>
                    <a:pt x="468" y="1259"/>
                    <a:pt x="506" y="1247"/>
                    <a:pt x="536" y="1227"/>
                  </a:cubicBezTo>
                  <a:cubicBezTo>
                    <a:pt x="644" y="1132"/>
                    <a:pt x="756" y="1114"/>
                    <a:pt x="865" y="1114"/>
                  </a:cubicBezTo>
                  <a:cubicBezTo>
                    <a:pt x="932" y="1114"/>
                    <a:pt x="998" y="1121"/>
                    <a:pt x="1062" y="1121"/>
                  </a:cubicBezTo>
                  <a:cubicBezTo>
                    <a:pt x="1077" y="1121"/>
                    <a:pt x="1093" y="1121"/>
                    <a:pt x="1108" y="1120"/>
                  </a:cubicBezTo>
                  <a:lnTo>
                    <a:pt x="2489" y="1120"/>
                  </a:lnTo>
                  <a:cubicBezTo>
                    <a:pt x="2751" y="1120"/>
                    <a:pt x="2977" y="1346"/>
                    <a:pt x="2977" y="1608"/>
                  </a:cubicBezTo>
                  <a:lnTo>
                    <a:pt x="2977" y="2239"/>
                  </a:lnTo>
                  <a:cubicBezTo>
                    <a:pt x="2977" y="2322"/>
                    <a:pt x="3049" y="2405"/>
                    <a:pt x="3144" y="2405"/>
                  </a:cubicBezTo>
                  <a:cubicBezTo>
                    <a:pt x="3227" y="2405"/>
                    <a:pt x="3311" y="2322"/>
                    <a:pt x="3311" y="2239"/>
                  </a:cubicBezTo>
                  <a:lnTo>
                    <a:pt x="3311" y="1929"/>
                  </a:lnTo>
                  <a:lnTo>
                    <a:pt x="10311" y="1929"/>
                  </a:lnTo>
                  <a:cubicBezTo>
                    <a:pt x="10573" y="1941"/>
                    <a:pt x="10776" y="2167"/>
                    <a:pt x="10776" y="2417"/>
                  </a:cubicBezTo>
                  <a:lnTo>
                    <a:pt x="10776" y="2608"/>
                  </a:lnTo>
                  <a:lnTo>
                    <a:pt x="10490" y="2608"/>
                  </a:lnTo>
                  <a:cubicBezTo>
                    <a:pt x="10407" y="2608"/>
                    <a:pt x="10335" y="2679"/>
                    <a:pt x="10335" y="2774"/>
                  </a:cubicBezTo>
                  <a:cubicBezTo>
                    <a:pt x="10335" y="2858"/>
                    <a:pt x="10407" y="2941"/>
                    <a:pt x="10490" y="2941"/>
                  </a:cubicBezTo>
                  <a:lnTo>
                    <a:pt x="10776" y="2941"/>
                  </a:lnTo>
                  <a:lnTo>
                    <a:pt x="10776" y="6846"/>
                  </a:lnTo>
                  <a:lnTo>
                    <a:pt x="10014" y="6846"/>
                  </a:lnTo>
                  <a:cubicBezTo>
                    <a:pt x="9764" y="6846"/>
                    <a:pt x="9573" y="6644"/>
                    <a:pt x="9573" y="6406"/>
                  </a:cubicBezTo>
                  <a:lnTo>
                    <a:pt x="9573" y="3382"/>
                  </a:lnTo>
                  <a:cubicBezTo>
                    <a:pt x="9573" y="3191"/>
                    <a:pt x="9704" y="3013"/>
                    <a:pt x="9883" y="2953"/>
                  </a:cubicBezTo>
                  <a:cubicBezTo>
                    <a:pt x="9978" y="2917"/>
                    <a:pt x="10014" y="2834"/>
                    <a:pt x="9990" y="2739"/>
                  </a:cubicBezTo>
                  <a:cubicBezTo>
                    <a:pt x="9962" y="2675"/>
                    <a:pt x="9907" y="2632"/>
                    <a:pt x="9839" y="2632"/>
                  </a:cubicBezTo>
                  <a:cubicBezTo>
                    <a:pt x="9819" y="2632"/>
                    <a:pt x="9797" y="2635"/>
                    <a:pt x="9776" y="2644"/>
                  </a:cubicBezTo>
                  <a:cubicBezTo>
                    <a:pt x="9454" y="2739"/>
                    <a:pt x="9228" y="3036"/>
                    <a:pt x="9228" y="3382"/>
                  </a:cubicBezTo>
                  <a:lnTo>
                    <a:pt x="9228" y="6406"/>
                  </a:lnTo>
                  <a:cubicBezTo>
                    <a:pt x="9228" y="6835"/>
                    <a:pt x="9573" y="7180"/>
                    <a:pt x="10002" y="7180"/>
                  </a:cubicBezTo>
                  <a:lnTo>
                    <a:pt x="10764" y="7180"/>
                  </a:lnTo>
                  <a:cubicBezTo>
                    <a:pt x="10764" y="7442"/>
                    <a:pt x="10538" y="7668"/>
                    <a:pt x="10276" y="7668"/>
                  </a:cubicBezTo>
                  <a:lnTo>
                    <a:pt x="3132" y="7668"/>
                  </a:lnTo>
                  <a:cubicBezTo>
                    <a:pt x="3203" y="7573"/>
                    <a:pt x="3251" y="7466"/>
                    <a:pt x="3275" y="7335"/>
                  </a:cubicBezTo>
                  <a:cubicBezTo>
                    <a:pt x="3287" y="7251"/>
                    <a:pt x="3227" y="7156"/>
                    <a:pt x="3144" y="7144"/>
                  </a:cubicBezTo>
                  <a:cubicBezTo>
                    <a:pt x="3136" y="7143"/>
                    <a:pt x="3128" y="7143"/>
                    <a:pt x="3120" y="7143"/>
                  </a:cubicBezTo>
                  <a:cubicBezTo>
                    <a:pt x="3035" y="7143"/>
                    <a:pt x="2964" y="7199"/>
                    <a:pt x="2953" y="7275"/>
                  </a:cubicBezTo>
                  <a:cubicBezTo>
                    <a:pt x="2906" y="7501"/>
                    <a:pt x="2691" y="7668"/>
                    <a:pt x="2477" y="7668"/>
                  </a:cubicBezTo>
                  <a:lnTo>
                    <a:pt x="751" y="7668"/>
                  </a:lnTo>
                  <a:cubicBezTo>
                    <a:pt x="513" y="7632"/>
                    <a:pt x="334" y="7430"/>
                    <a:pt x="334" y="7180"/>
                  </a:cubicBezTo>
                  <a:lnTo>
                    <a:pt x="334" y="2548"/>
                  </a:lnTo>
                  <a:lnTo>
                    <a:pt x="334" y="1691"/>
                  </a:lnTo>
                  <a:cubicBezTo>
                    <a:pt x="334" y="1596"/>
                    <a:pt x="251" y="1524"/>
                    <a:pt x="167" y="1524"/>
                  </a:cubicBezTo>
                  <a:cubicBezTo>
                    <a:pt x="72" y="1524"/>
                    <a:pt x="1" y="1596"/>
                    <a:pt x="1" y="1691"/>
                  </a:cubicBezTo>
                  <a:lnTo>
                    <a:pt x="1" y="7180"/>
                  </a:lnTo>
                  <a:cubicBezTo>
                    <a:pt x="1" y="7585"/>
                    <a:pt x="298" y="7918"/>
                    <a:pt x="691" y="7978"/>
                  </a:cubicBezTo>
                  <a:cubicBezTo>
                    <a:pt x="703" y="7978"/>
                    <a:pt x="727" y="7978"/>
                    <a:pt x="751" y="8001"/>
                  </a:cubicBezTo>
                  <a:lnTo>
                    <a:pt x="10276" y="8001"/>
                  </a:lnTo>
                  <a:cubicBezTo>
                    <a:pt x="10716" y="8001"/>
                    <a:pt x="11085" y="7620"/>
                    <a:pt x="11085" y="7180"/>
                  </a:cubicBezTo>
                  <a:lnTo>
                    <a:pt x="11085" y="2405"/>
                  </a:lnTo>
                  <a:cubicBezTo>
                    <a:pt x="11121" y="2001"/>
                    <a:pt x="10823" y="1655"/>
                    <a:pt x="10442" y="1596"/>
                  </a:cubicBezTo>
                  <a:lnTo>
                    <a:pt x="10442" y="1262"/>
                  </a:lnTo>
                  <a:cubicBezTo>
                    <a:pt x="10442" y="1024"/>
                    <a:pt x="10240" y="834"/>
                    <a:pt x="10002" y="834"/>
                  </a:cubicBezTo>
                  <a:lnTo>
                    <a:pt x="8859" y="834"/>
                  </a:lnTo>
                  <a:cubicBezTo>
                    <a:pt x="8621" y="834"/>
                    <a:pt x="8430" y="1024"/>
                    <a:pt x="8430" y="1262"/>
                  </a:cubicBezTo>
                  <a:lnTo>
                    <a:pt x="8430" y="1584"/>
                  </a:lnTo>
                  <a:lnTo>
                    <a:pt x="7966" y="1584"/>
                  </a:lnTo>
                  <a:lnTo>
                    <a:pt x="7621" y="834"/>
                  </a:lnTo>
                  <a:cubicBezTo>
                    <a:pt x="7502" y="572"/>
                    <a:pt x="7240" y="405"/>
                    <a:pt x="6942" y="405"/>
                  </a:cubicBezTo>
                  <a:lnTo>
                    <a:pt x="5597" y="405"/>
                  </a:lnTo>
                  <a:cubicBezTo>
                    <a:pt x="5358" y="405"/>
                    <a:pt x="5120" y="524"/>
                    <a:pt x="4989" y="715"/>
                  </a:cubicBezTo>
                  <a:cubicBezTo>
                    <a:pt x="4930" y="798"/>
                    <a:pt x="4966" y="893"/>
                    <a:pt x="5037" y="941"/>
                  </a:cubicBezTo>
                  <a:cubicBezTo>
                    <a:pt x="5064" y="963"/>
                    <a:pt x="5096" y="974"/>
                    <a:pt x="5128" y="974"/>
                  </a:cubicBezTo>
                  <a:cubicBezTo>
                    <a:pt x="5181" y="974"/>
                    <a:pt x="5234" y="945"/>
                    <a:pt x="5263" y="893"/>
                  </a:cubicBezTo>
                  <a:cubicBezTo>
                    <a:pt x="5335" y="798"/>
                    <a:pt x="5466" y="715"/>
                    <a:pt x="5597" y="715"/>
                  </a:cubicBezTo>
                  <a:lnTo>
                    <a:pt x="6942" y="715"/>
                  </a:lnTo>
                  <a:cubicBezTo>
                    <a:pt x="7109" y="715"/>
                    <a:pt x="7252" y="810"/>
                    <a:pt x="7323" y="953"/>
                  </a:cubicBezTo>
                  <a:lnTo>
                    <a:pt x="7609" y="1572"/>
                  </a:lnTo>
                  <a:lnTo>
                    <a:pt x="4942" y="1572"/>
                  </a:lnTo>
                  <a:lnTo>
                    <a:pt x="4989" y="1465"/>
                  </a:lnTo>
                  <a:cubicBezTo>
                    <a:pt x="5037" y="1370"/>
                    <a:pt x="4989" y="1286"/>
                    <a:pt x="4918" y="1239"/>
                  </a:cubicBezTo>
                  <a:cubicBezTo>
                    <a:pt x="4891" y="1225"/>
                    <a:pt x="4866" y="1219"/>
                    <a:pt x="4841" y="1219"/>
                  </a:cubicBezTo>
                  <a:cubicBezTo>
                    <a:pt x="4779" y="1219"/>
                    <a:pt x="4726" y="1259"/>
                    <a:pt x="4692" y="1310"/>
                  </a:cubicBezTo>
                  <a:lnTo>
                    <a:pt x="4573" y="1572"/>
                  </a:lnTo>
                  <a:lnTo>
                    <a:pt x="3311" y="1572"/>
                  </a:lnTo>
                  <a:cubicBezTo>
                    <a:pt x="3299" y="1131"/>
                    <a:pt x="2918" y="774"/>
                    <a:pt x="2489" y="774"/>
                  </a:cubicBezTo>
                  <a:lnTo>
                    <a:pt x="2358" y="774"/>
                  </a:lnTo>
                  <a:lnTo>
                    <a:pt x="2358" y="441"/>
                  </a:lnTo>
                  <a:cubicBezTo>
                    <a:pt x="2358" y="203"/>
                    <a:pt x="2168" y="0"/>
                    <a:pt x="191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85"/>
            <p:cNvSpPr/>
            <p:nvPr/>
          </p:nvSpPr>
          <p:spPr>
            <a:xfrm>
              <a:off x="6732532" y="3484925"/>
              <a:ext cx="10273" cy="129923"/>
            </a:xfrm>
            <a:custGeom>
              <a:rect b="b" l="l" r="r" t="t"/>
              <a:pathLst>
                <a:path extrusionOk="0" h="4085" w="323">
                  <a:moveTo>
                    <a:pt x="156" y="1"/>
                  </a:moveTo>
                  <a:cubicBezTo>
                    <a:pt x="72" y="1"/>
                    <a:pt x="1" y="84"/>
                    <a:pt x="1" y="167"/>
                  </a:cubicBezTo>
                  <a:lnTo>
                    <a:pt x="1" y="3918"/>
                  </a:lnTo>
                  <a:cubicBezTo>
                    <a:pt x="1" y="4013"/>
                    <a:pt x="72" y="4085"/>
                    <a:pt x="156" y="4085"/>
                  </a:cubicBezTo>
                  <a:cubicBezTo>
                    <a:pt x="251" y="4085"/>
                    <a:pt x="322" y="4013"/>
                    <a:pt x="322" y="3918"/>
                  </a:cubicBezTo>
                  <a:lnTo>
                    <a:pt x="322" y="167"/>
                  </a:lnTo>
                  <a:cubicBezTo>
                    <a:pt x="322" y="84"/>
                    <a:pt x="251" y="1"/>
                    <a:pt x="15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85"/>
            <p:cNvSpPr/>
            <p:nvPr/>
          </p:nvSpPr>
          <p:spPr>
            <a:xfrm>
              <a:off x="6903707" y="3467591"/>
              <a:ext cx="38293" cy="29483"/>
            </a:xfrm>
            <a:custGeom>
              <a:rect b="b" l="l" r="r" t="t"/>
              <a:pathLst>
                <a:path extrusionOk="0" h="927" w="1204">
                  <a:moveTo>
                    <a:pt x="728" y="0"/>
                  </a:moveTo>
                  <a:cubicBezTo>
                    <a:pt x="676" y="0"/>
                    <a:pt x="625" y="26"/>
                    <a:pt x="596" y="70"/>
                  </a:cubicBezTo>
                  <a:cubicBezTo>
                    <a:pt x="536" y="153"/>
                    <a:pt x="572" y="248"/>
                    <a:pt x="644" y="296"/>
                  </a:cubicBezTo>
                  <a:cubicBezTo>
                    <a:pt x="775" y="391"/>
                    <a:pt x="703" y="593"/>
                    <a:pt x="548" y="593"/>
                  </a:cubicBezTo>
                  <a:cubicBezTo>
                    <a:pt x="453" y="593"/>
                    <a:pt x="370" y="510"/>
                    <a:pt x="394" y="403"/>
                  </a:cubicBezTo>
                  <a:cubicBezTo>
                    <a:pt x="405" y="308"/>
                    <a:pt x="346" y="224"/>
                    <a:pt x="251" y="212"/>
                  </a:cubicBezTo>
                  <a:cubicBezTo>
                    <a:pt x="238" y="209"/>
                    <a:pt x="225" y="207"/>
                    <a:pt x="213" y="207"/>
                  </a:cubicBezTo>
                  <a:cubicBezTo>
                    <a:pt x="141" y="207"/>
                    <a:pt x="70" y="262"/>
                    <a:pt x="60" y="343"/>
                  </a:cubicBezTo>
                  <a:cubicBezTo>
                    <a:pt x="1" y="653"/>
                    <a:pt x="239" y="927"/>
                    <a:pt x="548" y="927"/>
                  </a:cubicBezTo>
                  <a:cubicBezTo>
                    <a:pt x="1013" y="927"/>
                    <a:pt x="1203" y="308"/>
                    <a:pt x="822" y="34"/>
                  </a:cubicBezTo>
                  <a:cubicBezTo>
                    <a:pt x="794" y="11"/>
                    <a:pt x="761" y="0"/>
                    <a:pt x="72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85"/>
            <p:cNvSpPr/>
            <p:nvPr/>
          </p:nvSpPr>
          <p:spPr>
            <a:xfrm>
              <a:off x="6750725" y="3461739"/>
              <a:ext cx="177249" cy="177345"/>
            </a:xfrm>
            <a:custGeom>
              <a:rect b="b" l="l" r="r" t="t"/>
              <a:pathLst>
                <a:path extrusionOk="0" h="5576" w="5573">
                  <a:moveTo>
                    <a:pt x="2753" y="0"/>
                  </a:moveTo>
                  <a:cubicBezTo>
                    <a:pt x="2168" y="0"/>
                    <a:pt x="1571" y="186"/>
                    <a:pt x="1048" y="599"/>
                  </a:cubicBezTo>
                  <a:cubicBezTo>
                    <a:pt x="977" y="658"/>
                    <a:pt x="953" y="765"/>
                    <a:pt x="1013" y="837"/>
                  </a:cubicBezTo>
                  <a:cubicBezTo>
                    <a:pt x="1049" y="881"/>
                    <a:pt x="1103" y="906"/>
                    <a:pt x="1156" y="906"/>
                  </a:cubicBezTo>
                  <a:cubicBezTo>
                    <a:pt x="1190" y="906"/>
                    <a:pt x="1223" y="896"/>
                    <a:pt x="1251" y="873"/>
                  </a:cubicBezTo>
                  <a:cubicBezTo>
                    <a:pt x="1711" y="505"/>
                    <a:pt x="2238" y="339"/>
                    <a:pt x="2753" y="339"/>
                  </a:cubicBezTo>
                  <a:cubicBezTo>
                    <a:pt x="4023" y="339"/>
                    <a:pt x="5227" y="1342"/>
                    <a:pt x="5227" y="2790"/>
                  </a:cubicBezTo>
                  <a:cubicBezTo>
                    <a:pt x="5227" y="3373"/>
                    <a:pt x="5013" y="3921"/>
                    <a:pt x="4668" y="4361"/>
                  </a:cubicBezTo>
                  <a:cubicBezTo>
                    <a:pt x="4203" y="4933"/>
                    <a:pt x="3501" y="5242"/>
                    <a:pt x="2775" y="5242"/>
                  </a:cubicBezTo>
                  <a:cubicBezTo>
                    <a:pt x="1417" y="5242"/>
                    <a:pt x="322" y="4147"/>
                    <a:pt x="322" y="2790"/>
                  </a:cubicBezTo>
                  <a:cubicBezTo>
                    <a:pt x="322" y="2242"/>
                    <a:pt x="501" y="1730"/>
                    <a:pt x="822" y="1301"/>
                  </a:cubicBezTo>
                  <a:cubicBezTo>
                    <a:pt x="882" y="1230"/>
                    <a:pt x="870" y="1123"/>
                    <a:pt x="798" y="1075"/>
                  </a:cubicBezTo>
                  <a:cubicBezTo>
                    <a:pt x="763" y="1050"/>
                    <a:pt x="727" y="1038"/>
                    <a:pt x="692" y="1038"/>
                  </a:cubicBezTo>
                  <a:cubicBezTo>
                    <a:pt x="644" y="1038"/>
                    <a:pt x="600" y="1062"/>
                    <a:pt x="572" y="1111"/>
                  </a:cubicBezTo>
                  <a:cubicBezTo>
                    <a:pt x="203" y="1599"/>
                    <a:pt x="0" y="2182"/>
                    <a:pt x="0" y="2790"/>
                  </a:cubicBezTo>
                  <a:cubicBezTo>
                    <a:pt x="0" y="4325"/>
                    <a:pt x="1251" y="5576"/>
                    <a:pt x="2787" y="5576"/>
                  </a:cubicBezTo>
                  <a:cubicBezTo>
                    <a:pt x="3620" y="5576"/>
                    <a:pt x="4394" y="5195"/>
                    <a:pt x="4930" y="4575"/>
                  </a:cubicBezTo>
                  <a:cubicBezTo>
                    <a:pt x="5346" y="4087"/>
                    <a:pt x="5573" y="3444"/>
                    <a:pt x="5573" y="2790"/>
                  </a:cubicBezTo>
                  <a:cubicBezTo>
                    <a:pt x="5564" y="1130"/>
                    <a:pt x="4194" y="0"/>
                    <a:pt x="275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85"/>
            <p:cNvSpPr/>
            <p:nvPr/>
          </p:nvSpPr>
          <p:spPr>
            <a:xfrm>
              <a:off x="6778363" y="3495166"/>
              <a:ext cx="134090" cy="110681"/>
            </a:xfrm>
            <a:custGeom>
              <a:rect b="b" l="l" r="r" t="t"/>
              <a:pathLst>
                <a:path extrusionOk="0" h="3480" w="4216">
                  <a:moveTo>
                    <a:pt x="1906" y="0"/>
                  </a:moveTo>
                  <a:cubicBezTo>
                    <a:pt x="834" y="0"/>
                    <a:pt x="1" y="965"/>
                    <a:pt x="179" y="2024"/>
                  </a:cubicBezTo>
                  <a:cubicBezTo>
                    <a:pt x="190" y="2100"/>
                    <a:pt x="271" y="2157"/>
                    <a:pt x="348" y="2157"/>
                  </a:cubicBezTo>
                  <a:cubicBezTo>
                    <a:pt x="355" y="2157"/>
                    <a:pt x="363" y="2156"/>
                    <a:pt x="370" y="2155"/>
                  </a:cubicBezTo>
                  <a:cubicBezTo>
                    <a:pt x="465" y="2143"/>
                    <a:pt x="525" y="2048"/>
                    <a:pt x="501" y="1965"/>
                  </a:cubicBezTo>
                  <a:cubicBezTo>
                    <a:pt x="348" y="1037"/>
                    <a:pt x="1082" y="310"/>
                    <a:pt x="1901" y="310"/>
                  </a:cubicBezTo>
                  <a:cubicBezTo>
                    <a:pt x="2228" y="310"/>
                    <a:pt x="2568" y="426"/>
                    <a:pt x="2870" y="691"/>
                  </a:cubicBezTo>
                  <a:cubicBezTo>
                    <a:pt x="3442" y="1215"/>
                    <a:pt x="3477" y="2108"/>
                    <a:pt x="2941" y="2691"/>
                  </a:cubicBezTo>
                  <a:cubicBezTo>
                    <a:pt x="2660" y="2994"/>
                    <a:pt x="2278" y="3142"/>
                    <a:pt x="1899" y="3142"/>
                  </a:cubicBezTo>
                  <a:cubicBezTo>
                    <a:pt x="1444" y="3142"/>
                    <a:pt x="993" y="2928"/>
                    <a:pt x="727" y="2512"/>
                  </a:cubicBezTo>
                  <a:cubicBezTo>
                    <a:pt x="696" y="2466"/>
                    <a:pt x="645" y="2435"/>
                    <a:pt x="590" y="2435"/>
                  </a:cubicBezTo>
                  <a:cubicBezTo>
                    <a:pt x="561" y="2435"/>
                    <a:pt x="530" y="2444"/>
                    <a:pt x="501" y="2465"/>
                  </a:cubicBezTo>
                  <a:cubicBezTo>
                    <a:pt x="429" y="2512"/>
                    <a:pt x="405" y="2620"/>
                    <a:pt x="465" y="2691"/>
                  </a:cubicBezTo>
                  <a:cubicBezTo>
                    <a:pt x="803" y="3212"/>
                    <a:pt x="1362" y="3480"/>
                    <a:pt x="1924" y="3480"/>
                  </a:cubicBezTo>
                  <a:cubicBezTo>
                    <a:pt x="2390" y="3480"/>
                    <a:pt x="2858" y="3295"/>
                    <a:pt x="3203" y="2917"/>
                  </a:cubicBezTo>
                  <a:cubicBezTo>
                    <a:pt x="4215" y="1810"/>
                    <a:pt x="3418" y="0"/>
                    <a:pt x="190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85"/>
            <p:cNvSpPr/>
            <p:nvPr/>
          </p:nvSpPr>
          <p:spPr>
            <a:xfrm>
              <a:off x="6820791" y="3521501"/>
              <a:ext cx="49997" cy="41665"/>
            </a:xfrm>
            <a:custGeom>
              <a:rect b="b" l="l" r="r" t="t"/>
              <a:pathLst>
                <a:path extrusionOk="0" h="1310" w="1572">
                  <a:moveTo>
                    <a:pt x="756" y="0"/>
                  </a:moveTo>
                  <a:cubicBezTo>
                    <a:pt x="743" y="0"/>
                    <a:pt x="729" y="2"/>
                    <a:pt x="715" y="6"/>
                  </a:cubicBezTo>
                  <a:cubicBezTo>
                    <a:pt x="203" y="101"/>
                    <a:pt x="0" y="744"/>
                    <a:pt x="381" y="1113"/>
                  </a:cubicBezTo>
                  <a:cubicBezTo>
                    <a:pt x="506" y="1244"/>
                    <a:pt x="676" y="1309"/>
                    <a:pt x="845" y="1309"/>
                  </a:cubicBezTo>
                  <a:cubicBezTo>
                    <a:pt x="1015" y="1309"/>
                    <a:pt x="1185" y="1244"/>
                    <a:pt x="1310" y="1113"/>
                  </a:cubicBezTo>
                  <a:cubicBezTo>
                    <a:pt x="1524" y="911"/>
                    <a:pt x="1572" y="613"/>
                    <a:pt x="1453" y="363"/>
                  </a:cubicBezTo>
                  <a:cubicBezTo>
                    <a:pt x="1418" y="301"/>
                    <a:pt x="1356" y="266"/>
                    <a:pt x="1293" y="266"/>
                  </a:cubicBezTo>
                  <a:cubicBezTo>
                    <a:pt x="1271" y="266"/>
                    <a:pt x="1248" y="270"/>
                    <a:pt x="1226" y="280"/>
                  </a:cubicBezTo>
                  <a:cubicBezTo>
                    <a:pt x="1155" y="327"/>
                    <a:pt x="1107" y="422"/>
                    <a:pt x="1155" y="506"/>
                  </a:cubicBezTo>
                  <a:cubicBezTo>
                    <a:pt x="1215" y="625"/>
                    <a:pt x="1191" y="791"/>
                    <a:pt x="1096" y="899"/>
                  </a:cubicBezTo>
                  <a:cubicBezTo>
                    <a:pt x="1024" y="964"/>
                    <a:pt x="938" y="997"/>
                    <a:pt x="851" y="997"/>
                  </a:cubicBezTo>
                  <a:cubicBezTo>
                    <a:pt x="765" y="997"/>
                    <a:pt x="679" y="964"/>
                    <a:pt x="607" y="899"/>
                  </a:cubicBezTo>
                  <a:cubicBezTo>
                    <a:pt x="417" y="696"/>
                    <a:pt x="524" y="375"/>
                    <a:pt x="774" y="327"/>
                  </a:cubicBezTo>
                  <a:cubicBezTo>
                    <a:pt x="869" y="315"/>
                    <a:pt x="929" y="220"/>
                    <a:pt x="905" y="137"/>
                  </a:cubicBezTo>
                  <a:cubicBezTo>
                    <a:pt x="895" y="56"/>
                    <a:pt x="833" y="0"/>
                    <a:pt x="7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16" name="Google Shape;1316;p85"/>
          <p:cNvGrpSpPr/>
          <p:nvPr/>
        </p:nvGrpSpPr>
        <p:grpSpPr>
          <a:xfrm>
            <a:off x="6183997" y="4169073"/>
            <a:ext cx="355993" cy="355612"/>
            <a:chOff x="1749897" y="2894561"/>
            <a:chExt cx="355993" cy="355612"/>
          </a:xfrm>
        </p:grpSpPr>
        <p:sp>
          <p:nvSpPr>
            <p:cNvPr id="1317" name="Google Shape;1317;p85"/>
            <p:cNvSpPr/>
            <p:nvPr/>
          </p:nvSpPr>
          <p:spPr>
            <a:xfrm>
              <a:off x="1899858" y="2895324"/>
              <a:ext cx="206033" cy="161728"/>
            </a:xfrm>
            <a:custGeom>
              <a:rect b="b" l="l" r="r" t="t"/>
              <a:pathLst>
                <a:path extrusionOk="0" h="5085" w="6478">
                  <a:moveTo>
                    <a:pt x="6156" y="322"/>
                  </a:moveTo>
                  <a:lnTo>
                    <a:pt x="6156" y="4763"/>
                  </a:lnTo>
                  <a:lnTo>
                    <a:pt x="334" y="4763"/>
                  </a:lnTo>
                  <a:lnTo>
                    <a:pt x="334" y="322"/>
                  </a:lnTo>
                  <a:close/>
                  <a:moveTo>
                    <a:pt x="167" y="1"/>
                  </a:moveTo>
                  <a:cubicBezTo>
                    <a:pt x="72" y="1"/>
                    <a:pt x="0" y="72"/>
                    <a:pt x="0" y="167"/>
                  </a:cubicBezTo>
                  <a:lnTo>
                    <a:pt x="0" y="4930"/>
                  </a:lnTo>
                  <a:cubicBezTo>
                    <a:pt x="0" y="5013"/>
                    <a:pt x="72" y="5085"/>
                    <a:pt x="167" y="5085"/>
                  </a:cubicBezTo>
                  <a:lnTo>
                    <a:pt x="6311" y="5085"/>
                  </a:lnTo>
                  <a:cubicBezTo>
                    <a:pt x="6406" y="5085"/>
                    <a:pt x="6477" y="5013"/>
                    <a:pt x="6477" y="4930"/>
                  </a:cubicBezTo>
                  <a:lnTo>
                    <a:pt x="6477" y="167"/>
                  </a:lnTo>
                  <a:cubicBezTo>
                    <a:pt x="6477" y="72"/>
                    <a:pt x="6406" y="1"/>
                    <a:pt x="631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85"/>
            <p:cNvSpPr/>
            <p:nvPr/>
          </p:nvSpPr>
          <p:spPr>
            <a:xfrm>
              <a:off x="1751424" y="2894561"/>
              <a:ext cx="135585" cy="161379"/>
            </a:xfrm>
            <a:custGeom>
              <a:rect b="b" l="l" r="r" t="t"/>
              <a:pathLst>
                <a:path extrusionOk="0" h="5074" w="4263">
                  <a:moveTo>
                    <a:pt x="3643" y="334"/>
                  </a:moveTo>
                  <a:lnTo>
                    <a:pt x="2048" y="2227"/>
                  </a:lnTo>
                  <a:lnTo>
                    <a:pt x="476" y="334"/>
                  </a:lnTo>
                  <a:close/>
                  <a:moveTo>
                    <a:pt x="286" y="632"/>
                  </a:moveTo>
                  <a:lnTo>
                    <a:pt x="1846" y="2489"/>
                  </a:lnTo>
                  <a:lnTo>
                    <a:pt x="286" y="4359"/>
                  </a:lnTo>
                  <a:lnTo>
                    <a:pt x="286" y="632"/>
                  </a:lnTo>
                  <a:close/>
                  <a:moveTo>
                    <a:pt x="3894" y="561"/>
                  </a:moveTo>
                  <a:lnTo>
                    <a:pt x="3894" y="4430"/>
                  </a:lnTo>
                  <a:lnTo>
                    <a:pt x="2274" y="2489"/>
                  </a:lnTo>
                  <a:lnTo>
                    <a:pt x="3894" y="561"/>
                  </a:lnTo>
                  <a:close/>
                  <a:moveTo>
                    <a:pt x="2072" y="2739"/>
                  </a:moveTo>
                  <a:lnTo>
                    <a:pt x="3763" y="4763"/>
                  </a:lnTo>
                  <a:lnTo>
                    <a:pt x="369" y="4763"/>
                  </a:lnTo>
                  <a:lnTo>
                    <a:pt x="2072" y="2739"/>
                  </a:lnTo>
                  <a:close/>
                  <a:moveTo>
                    <a:pt x="36" y="1"/>
                  </a:moveTo>
                  <a:cubicBezTo>
                    <a:pt x="36" y="1"/>
                    <a:pt x="24" y="1"/>
                    <a:pt x="24" y="25"/>
                  </a:cubicBezTo>
                  <a:cubicBezTo>
                    <a:pt x="24" y="25"/>
                    <a:pt x="12" y="25"/>
                    <a:pt x="12" y="37"/>
                  </a:cubicBezTo>
                  <a:lnTo>
                    <a:pt x="0" y="49"/>
                  </a:lnTo>
                  <a:lnTo>
                    <a:pt x="0" y="72"/>
                  </a:lnTo>
                  <a:lnTo>
                    <a:pt x="0" y="84"/>
                  </a:lnTo>
                  <a:lnTo>
                    <a:pt x="0" y="96"/>
                  </a:lnTo>
                  <a:lnTo>
                    <a:pt x="0" y="108"/>
                  </a:lnTo>
                  <a:lnTo>
                    <a:pt x="0" y="132"/>
                  </a:lnTo>
                  <a:lnTo>
                    <a:pt x="0" y="144"/>
                  </a:lnTo>
                  <a:lnTo>
                    <a:pt x="0" y="4906"/>
                  </a:lnTo>
                  <a:cubicBezTo>
                    <a:pt x="0" y="4990"/>
                    <a:pt x="72" y="5073"/>
                    <a:pt x="155" y="5073"/>
                  </a:cubicBezTo>
                  <a:lnTo>
                    <a:pt x="4108" y="5073"/>
                  </a:lnTo>
                  <a:cubicBezTo>
                    <a:pt x="4191" y="5073"/>
                    <a:pt x="4263" y="4990"/>
                    <a:pt x="4263" y="4906"/>
                  </a:cubicBezTo>
                  <a:lnTo>
                    <a:pt x="4263" y="144"/>
                  </a:lnTo>
                  <a:cubicBezTo>
                    <a:pt x="4239" y="84"/>
                    <a:pt x="4167" y="1"/>
                    <a:pt x="406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85"/>
            <p:cNvSpPr/>
            <p:nvPr/>
          </p:nvSpPr>
          <p:spPr>
            <a:xfrm>
              <a:off x="1931663" y="2921468"/>
              <a:ext cx="64787" cy="10241"/>
            </a:xfrm>
            <a:custGeom>
              <a:rect b="b" l="l" r="r" t="t"/>
              <a:pathLst>
                <a:path extrusionOk="0" h="322" w="2037">
                  <a:moveTo>
                    <a:pt x="167" y="0"/>
                  </a:moveTo>
                  <a:cubicBezTo>
                    <a:pt x="72" y="0"/>
                    <a:pt x="1" y="72"/>
                    <a:pt x="1" y="155"/>
                  </a:cubicBezTo>
                  <a:cubicBezTo>
                    <a:pt x="1" y="250"/>
                    <a:pt x="72" y="322"/>
                    <a:pt x="167" y="322"/>
                  </a:cubicBezTo>
                  <a:lnTo>
                    <a:pt x="1882" y="322"/>
                  </a:lnTo>
                  <a:cubicBezTo>
                    <a:pt x="1965" y="322"/>
                    <a:pt x="2037" y="250"/>
                    <a:pt x="2037" y="155"/>
                  </a:cubicBezTo>
                  <a:cubicBezTo>
                    <a:pt x="2037" y="72"/>
                    <a:pt x="1965" y="0"/>
                    <a:pt x="18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85"/>
            <p:cNvSpPr/>
            <p:nvPr/>
          </p:nvSpPr>
          <p:spPr>
            <a:xfrm>
              <a:off x="2009681" y="2921468"/>
              <a:ext cx="65168" cy="10241"/>
            </a:xfrm>
            <a:custGeom>
              <a:rect b="b" l="l" r="r" t="t"/>
              <a:pathLst>
                <a:path extrusionOk="0" h="322" w="2049">
                  <a:moveTo>
                    <a:pt x="167" y="0"/>
                  </a:moveTo>
                  <a:cubicBezTo>
                    <a:pt x="84" y="0"/>
                    <a:pt x="0" y="72"/>
                    <a:pt x="0" y="155"/>
                  </a:cubicBezTo>
                  <a:cubicBezTo>
                    <a:pt x="0" y="250"/>
                    <a:pt x="84" y="322"/>
                    <a:pt x="167" y="322"/>
                  </a:cubicBezTo>
                  <a:lnTo>
                    <a:pt x="1881" y="322"/>
                  </a:lnTo>
                  <a:cubicBezTo>
                    <a:pt x="1965" y="322"/>
                    <a:pt x="2048" y="250"/>
                    <a:pt x="2048" y="155"/>
                  </a:cubicBezTo>
                  <a:cubicBezTo>
                    <a:pt x="2048" y="72"/>
                    <a:pt x="1965" y="0"/>
                    <a:pt x="188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85"/>
            <p:cNvSpPr/>
            <p:nvPr/>
          </p:nvSpPr>
          <p:spPr>
            <a:xfrm>
              <a:off x="1931663" y="2954418"/>
              <a:ext cx="64787" cy="10623"/>
            </a:xfrm>
            <a:custGeom>
              <a:rect b="b" l="l" r="r" t="t"/>
              <a:pathLst>
                <a:path extrusionOk="0" h="334" w="2037">
                  <a:moveTo>
                    <a:pt x="167" y="0"/>
                  </a:moveTo>
                  <a:cubicBezTo>
                    <a:pt x="72" y="0"/>
                    <a:pt x="1" y="72"/>
                    <a:pt x="1" y="167"/>
                  </a:cubicBezTo>
                  <a:cubicBezTo>
                    <a:pt x="1" y="250"/>
                    <a:pt x="72" y="334"/>
                    <a:pt x="167" y="334"/>
                  </a:cubicBezTo>
                  <a:lnTo>
                    <a:pt x="1882" y="334"/>
                  </a:lnTo>
                  <a:cubicBezTo>
                    <a:pt x="1965" y="334"/>
                    <a:pt x="2037" y="250"/>
                    <a:pt x="2037" y="167"/>
                  </a:cubicBezTo>
                  <a:cubicBezTo>
                    <a:pt x="2037" y="72"/>
                    <a:pt x="1965" y="0"/>
                    <a:pt x="18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85"/>
            <p:cNvSpPr/>
            <p:nvPr/>
          </p:nvSpPr>
          <p:spPr>
            <a:xfrm>
              <a:off x="2009681" y="2954418"/>
              <a:ext cx="65168" cy="10623"/>
            </a:xfrm>
            <a:custGeom>
              <a:rect b="b" l="l" r="r" t="t"/>
              <a:pathLst>
                <a:path extrusionOk="0" h="334" w="2049">
                  <a:moveTo>
                    <a:pt x="167" y="0"/>
                  </a:moveTo>
                  <a:cubicBezTo>
                    <a:pt x="84" y="0"/>
                    <a:pt x="0" y="72"/>
                    <a:pt x="0" y="167"/>
                  </a:cubicBezTo>
                  <a:cubicBezTo>
                    <a:pt x="0" y="250"/>
                    <a:pt x="84" y="334"/>
                    <a:pt x="167" y="334"/>
                  </a:cubicBezTo>
                  <a:lnTo>
                    <a:pt x="1881" y="334"/>
                  </a:lnTo>
                  <a:cubicBezTo>
                    <a:pt x="1965" y="334"/>
                    <a:pt x="2048" y="250"/>
                    <a:pt x="2048" y="167"/>
                  </a:cubicBezTo>
                  <a:cubicBezTo>
                    <a:pt x="2048" y="72"/>
                    <a:pt x="1965" y="0"/>
                    <a:pt x="188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85"/>
            <p:cNvSpPr/>
            <p:nvPr/>
          </p:nvSpPr>
          <p:spPr>
            <a:xfrm>
              <a:off x="1931663" y="2987718"/>
              <a:ext cx="64787" cy="10273"/>
            </a:xfrm>
            <a:custGeom>
              <a:rect b="b" l="l" r="r" t="t"/>
              <a:pathLst>
                <a:path extrusionOk="0" h="323" w="2037">
                  <a:moveTo>
                    <a:pt x="167" y="1"/>
                  </a:moveTo>
                  <a:cubicBezTo>
                    <a:pt x="72" y="1"/>
                    <a:pt x="1" y="72"/>
                    <a:pt x="1" y="156"/>
                  </a:cubicBezTo>
                  <a:cubicBezTo>
                    <a:pt x="1" y="251"/>
                    <a:pt x="72" y="322"/>
                    <a:pt x="167" y="322"/>
                  </a:cubicBezTo>
                  <a:lnTo>
                    <a:pt x="1882" y="322"/>
                  </a:lnTo>
                  <a:cubicBezTo>
                    <a:pt x="1965" y="322"/>
                    <a:pt x="2037" y="251"/>
                    <a:pt x="2037" y="156"/>
                  </a:cubicBezTo>
                  <a:cubicBezTo>
                    <a:pt x="2037" y="72"/>
                    <a:pt x="1965" y="1"/>
                    <a:pt x="18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85"/>
            <p:cNvSpPr/>
            <p:nvPr/>
          </p:nvSpPr>
          <p:spPr>
            <a:xfrm>
              <a:off x="2009681" y="2987718"/>
              <a:ext cx="65168" cy="10273"/>
            </a:xfrm>
            <a:custGeom>
              <a:rect b="b" l="l" r="r" t="t"/>
              <a:pathLst>
                <a:path extrusionOk="0" h="323" w="2049">
                  <a:moveTo>
                    <a:pt x="167" y="1"/>
                  </a:moveTo>
                  <a:cubicBezTo>
                    <a:pt x="84" y="1"/>
                    <a:pt x="0" y="72"/>
                    <a:pt x="0" y="156"/>
                  </a:cubicBezTo>
                  <a:cubicBezTo>
                    <a:pt x="0" y="251"/>
                    <a:pt x="84" y="322"/>
                    <a:pt x="167" y="322"/>
                  </a:cubicBezTo>
                  <a:lnTo>
                    <a:pt x="1881" y="322"/>
                  </a:lnTo>
                  <a:cubicBezTo>
                    <a:pt x="1965" y="322"/>
                    <a:pt x="2048" y="251"/>
                    <a:pt x="2048" y="156"/>
                  </a:cubicBezTo>
                  <a:cubicBezTo>
                    <a:pt x="2048" y="72"/>
                    <a:pt x="1965" y="1"/>
                    <a:pt x="188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85"/>
            <p:cNvSpPr/>
            <p:nvPr/>
          </p:nvSpPr>
          <p:spPr>
            <a:xfrm>
              <a:off x="1931663" y="3020668"/>
              <a:ext cx="64787" cy="10655"/>
            </a:xfrm>
            <a:custGeom>
              <a:rect b="b" l="l" r="r" t="t"/>
              <a:pathLst>
                <a:path extrusionOk="0" h="335" w="2037">
                  <a:moveTo>
                    <a:pt x="167" y="1"/>
                  </a:moveTo>
                  <a:cubicBezTo>
                    <a:pt x="72" y="1"/>
                    <a:pt x="1" y="72"/>
                    <a:pt x="1" y="167"/>
                  </a:cubicBezTo>
                  <a:cubicBezTo>
                    <a:pt x="1" y="251"/>
                    <a:pt x="72" y="334"/>
                    <a:pt x="167" y="334"/>
                  </a:cubicBezTo>
                  <a:lnTo>
                    <a:pt x="1882" y="334"/>
                  </a:lnTo>
                  <a:cubicBezTo>
                    <a:pt x="1965" y="334"/>
                    <a:pt x="2037" y="251"/>
                    <a:pt x="2037" y="167"/>
                  </a:cubicBezTo>
                  <a:cubicBezTo>
                    <a:pt x="2037" y="72"/>
                    <a:pt x="1965" y="1"/>
                    <a:pt x="18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85"/>
            <p:cNvSpPr/>
            <p:nvPr/>
          </p:nvSpPr>
          <p:spPr>
            <a:xfrm>
              <a:off x="2009681" y="3020668"/>
              <a:ext cx="65168" cy="10655"/>
            </a:xfrm>
            <a:custGeom>
              <a:rect b="b" l="l" r="r" t="t"/>
              <a:pathLst>
                <a:path extrusionOk="0" h="335" w="2049">
                  <a:moveTo>
                    <a:pt x="167" y="1"/>
                  </a:moveTo>
                  <a:cubicBezTo>
                    <a:pt x="84" y="1"/>
                    <a:pt x="0" y="72"/>
                    <a:pt x="0" y="167"/>
                  </a:cubicBezTo>
                  <a:cubicBezTo>
                    <a:pt x="0" y="251"/>
                    <a:pt x="84" y="334"/>
                    <a:pt x="167" y="334"/>
                  </a:cubicBezTo>
                  <a:lnTo>
                    <a:pt x="1881" y="334"/>
                  </a:lnTo>
                  <a:cubicBezTo>
                    <a:pt x="1965" y="334"/>
                    <a:pt x="2048" y="251"/>
                    <a:pt x="2048" y="167"/>
                  </a:cubicBezTo>
                  <a:cubicBezTo>
                    <a:pt x="2048" y="72"/>
                    <a:pt x="1965" y="1"/>
                    <a:pt x="188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85"/>
            <p:cNvSpPr/>
            <p:nvPr/>
          </p:nvSpPr>
          <p:spPr>
            <a:xfrm>
              <a:off x="1749897" y="3069138"/>
              <a:ext cx="355993" cy="181034"/>
            </a:xfrm>
            <a:custGeom>
              <a:rect b="b" l="l" r="r" t="t"/>
              <a:pathLst>
                <a:path extrusionOk="0" h="5692" w="11193">
                  <a:moveTo>
                    <a:pt x="9859" y="322"/>
                  </a:moveTo>
                  <a:lnTo>
                    <a:pt x="5596" y="1477"/>
                  </a:lnTo>
                  <a:lnTo>
                    <a:pt x="1334" y="322"/>
                  </a:lnTo>
                  <a:close/>
                  <a:moveTo>
                    <a:pt x="334" y="394"/>
                  </a:moveTo>
                  <a:lnTo>
                    <a:pt x="4954" y="1644"/>
                  </a:lnTo>
                  <a:lnTo>
                    <a:pt x="334" y="2894"/>
                  </a:lnTo>
                  <a:lnTo>
                    <a:pt x="334" y="394"/>
                  </a:lnTo>
                  <a:close/>
                  <a:moveTo>
                    <a:pt x="10871" y="417"/>
                  </a:moveTo>
                  <a:lnTo>
                    <a:pt x="10871" y="2918"/>
                  </a:lnTo>
                  <a:lnTo>
                    <a:pt x="6239" y="1668"/>
                  </a:lnTo>
                  <a:lnTo>
                    <a:pt x="10871" y="417"/>
                  </a:lnTo>
                  <a:close/>
                  <a:moveTo>
                    <a:pt x="5596" y="1822"/>
                  </a:moveTo>
                  <a:lnTo>
                    <a:pt x="10252" y="3096"/>
                  </a:lnTo>
                  <a:lnTo>
                    <a:pt x="941" y="3096"/>
                  </a:lnTo>
                  <a:lnTo>
                    <a:pt x="5596" y="1822"/>
                  </a:lnTo>
                  <a:close/>
                  <a:moveTo>
                    <a:pt x="9132" y="3425"/>
                  </a:moveTo>
                  <a:cubicBezTo>
                    <a:pt x="9140" y="3425"/>
                    <a:pt x="9148" y="3427"/>
                    <a:pt x="9156" y="3430"/>
                  </a:cubicBezTo>
                  <a:lnTo>
                    <a:pt x="10669" y="4477"/>
                  </a:lnTo>
                  <a:cubicBezTo>
                    <a:pt x="10692" y="4489"/>
                    <a:pt x="10704" y="4501"/>
                    <a:pt x="10692" y="4537"/>
                  </a:cubicBezTo>
                  <a:cubicBezTo>
                    <a:pt x="10692" y="4549"/>
                    <a:pt x="10669" y="4561"/>
                    <a:pt x="10645" y="4561"/>
                  </a:cubicBezTo>
                  <a:lnTo>
                    <a:pt x="9871" y="4525"/>
                  </a:lnTo>
                  <a:cubicBezTo>
                    <a:pt x="9856" y="4522"/>
                    <a:pt x="9840" y="4521"/>
                    <a:pt x="9825" y="4521"/>
                  </a:cubicBezTo>
                  <a:cubicBezTo>
                    <a:pt x="9708" y="4521"/>
                    <a:pt x="9589" y="4598"/>
                    <a:pt x="9526" y="4704"/>
                  </a:cubicBezTo>
                  <a:cubicBezTo>
                    <a:pt x="9097" y="5382"/>
                    <a:pt x="9121" y="5382"/>
                    <a:pt x="9085" y="5382"/>
                  </a:cubicBezTo>
                  <a:cubicBezTo>
                    <a:pt x="9049" y="5382"/>
                    <a:pt x="9037" y="5370"/>
                    <a:pt x="9037" y="5335"/>
                  </a:cubicBezTo>
                  <a:lnTo>
                    <a:pt x="9085" y="3477"/>
                  </a:lnTo>
                  <a:cubicBezTo>
                    <a:pt x="9085" y="3441"/>
                    <a:pt x="9106" y="3425"/>
                    <a:pt x="9132" y="3425"/>
                  </a:cubicBezTo>
                  <a:close/>
                  <a:moveTo>
                    <a:pt x="334" y="1"/>
                  </a:moveTo>
                  <a:cubicBezTo>
                    <a:pt x="286" y="1"/>
                    <a:pt x="239" y="13"/>
                    <a:pt x="215" y="25"/>
                  </a:cubicBezTo>
                  <a:cubicBezTo>
                    <a:pt x="96" y="72"/>
                    <a:pt x="12" y="191"/>
                    <a:pt x="1" y="310"/>
                  </a:cubicBezTo>
                  <a:lnTo>
                    <a:pt x="1" y="322"/>
                  </a:lnTo>
                  <a:lnTo>
                    <a:pt x="1" y="3096"/>
                  </a:lnTo>
                  <a:cubicBezTo>
                    <a:pt x="1" y="3275"/>
                    <a:pt x="155" y="3418"/>
                    <a:pt x="334" y="3418"/>
                  </a:cubicBezTo>
                  <a:lnTo>
                    <a:pt x="8728" y="3418"/>
                  </a:lnTo>
                  <a:cubicBezTo>
                    <a:pt x="8728" y="3465"/>
                    <a:pt x="8728" y="3346"/>
                    <a:pt x="8680" y="5311"/>
                  </a:cubicBezTo>
                  <a:cubicBezTo>
                    <a:pt x="8680" y="5418"/>
                    <a:pt x="8704" y="5513"/>
                    <a:pt x="8775" y="5573"/>
                  </a:cubicBezTo>
                  <a:cubicBezTo>
                    <a:pt x="8859" y="5656"/>
                    <a:pt x="8954" y="5692"/>
                    <a:pt x="9061" y="5692"/>
                  </a:cubicBezTo>
                  <a:cubicBezTo>
                    <a:pt x="9192" y="5692"/>
                    <a:pt x="9311" y="5620"/>
                    <a:pt x="9395" y="5513"/>
                  </a:cubicBezTo>
                  <a:cubicBezTo>
                    <a:pt x="9823" y="4847"/>
                    <a:pt x="9787" y="4835"/>
                    <a:pt x="9835" y="4835"/>
                  </a:cubicBezTo>
                  <a:cubicBezTo>
                    <a:pt x="10764" y="4882"/>
                    <a:pt x="10621" y="4882"/>
                    <a:pt x="10645" y="4882"/>
                  </a:cubicBezTo>
                  <a:cubicBezTo>
                    <a:pt x="10800" y="4882"/>
                    <a:pt x="10954" y="4775"/>
                    <a:pt x="11002" y="4608"/>
                  </a:cubicBezTo>
                  <a:cubicBezTo>
                    <a:pt x="11038" y="4442"/>
                    <a:pt x="10978" y="4287"/>
                    <a:pt x="10847" y="4180"/>
                  </a:cubicBezTo>
                  <a:lnTo>
                    <a:pt x="9704" y="3406"/>
                  </a:lnTo>
                  <a:lnTo>
                    <a:pt x="10847" y="3406"/>
                  </a:lnTo>
                  <a:cubicBezTo>
                    <a:pt x="11026" y="3406"/>
                    <a:pt x="11181" y="3251"/>
                    <a:pt x="11181" y="3073"/>
                  </a:cubicBezTo>
                  <a:cubicBezTo>
                    <a:pt x="11192" y="2739"/>
                    <a:pt x="11192" y="620"/>
                    <a:pt x="11192" y="310"/>
                  </a:cubicBezTo>
                  <a:cubicBezTo>
                    <a:pt x="11192" y="179"/>
                    <a:pt x="11109" y="72"/>
                    <a:pt x="10990" y="25"/>
                  </a:cubicBezTo>
                  <a:cubicBezTo>
                    <a:pt x="10942" y="13"/>
                    <a:pt x="10907" y="1"/>
                    <a:pt x="1087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28" name="Google Shape;1328;p85"/>
          <p:cNvGrpSpPr/>
          <p:nvPr/>
        </p:nvGrpSpPr>
        <p:grpSpPr>
          <a:xfrm>
            <a:off x="3143925" y="1973108"/>
            <a:ext cx="655498" cy="603609"/>
            <a:chOff x="1936425" y="1973108"/>
            <a:chExt cx="655498" cy="603609"/>
          </a:xfrm>
        </p:grpSpPr>
        <p:sp>
          <p:nvSpPr>
            <p:cNvPr id="1329" name="Google Shape;1329;p85"/>
            <p:cNvSpPr/>
            <p:nvPr/>
          </p:nvSpPr>
          <p:spPr>
            <a:xfrm>
              <a:off x="2027925" y="2036400"/>
              <a:ext cx="472500" cy="472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30" name="Google Shape;1330;p85"/>
            <p:cNvPicPr preferRelativeResize="0"/>
            <p:nvPr/>
          </p:nvPicPr>
          <p:blipFill rotWithShape="1">
            <a:blip r:embed="rId3">
              <a:alphaModFix amt="69000"/>
            </a:blip>
            <a:srcRect b="0" l="19329" r="19846" t="0"/>
            <a:stretch/>
          </p:blipFill>
          <p:spPr>
            <a:xfrm>
              <a:off x="1936425" y="1973108"/>
              <a:ext cx="655498" cy="603609"/>
            </a:xfrm>
            <a:prstGeom prst="rect">
              <a:avLst/>
            </a:prstGeom>
            <a:noFill/>
            <a:ln>
              <a:noFill/>
            </a:ln>
          </p:spPr>
        </p:pic>
      </p:grpSp>
      <p:grpSp>
        <p:nvGrpSpPr>
          <p:cNvPr id="1331" name="Google Shape;1331;p85"/>
          <p:cNvGrpSpPr/>
          <p:nvPr/>
        </p:nvGrpSpPr>
        <p:grpSpPr>
          <a:xfrm>
            <a:off x="1426706" y="2108501"/>
            <a:ext cx="332355" cy="354974"/>
            <a:chOff x="5289631" y="1500214"/>
            <a:chExt cx="332355" cy="354974"/>
          </a:xfrm>
        </p:grpSpPr>
        <p:sp>
          <p:nvSpPr>
            <p:cNvPr id="1332" name="Google Shape;1332;p85"/>
            <p:cNvSpPr/>
            <p:nvPr/>
          </p:nvSpPr>
          <p:spPr>
            <a:xfrm>
              <a:off x="5432603" y="1667040"/>
              <a:ext cx="45651" cy="16157"/>
            </a:xfrm>
            <a:custGeom>
              <a:rect b="b" l="l" r="r" t="t"/>
              <a:pathLst>
                <a:path extrusionOk="0" h="510" w="1441">
                  <a:moveTo>
                    <a:pt x="183" y="0"/>
                  </a:moveTo>
                  <a:cubicBezTo>
                    <a:pt x="140" y="0"/>
                    <a:pt x="96" y="15"/>
                    <a:pt x="60" y="45"/>
                  </a:cubicBezTo>
                  <a:cubicBezTo>
                    <a:pt x="0" y="104"/>
                    <a:pt x="0" y="211"/>
                    <a:pt x="60" y="283"/>
                  </a:cubicBezTo>
                  <a:cubicBezTo>
                    <a:pt x="203" y="426"/>
                    <a:pt x="441" y="509"/>
                    <a:pt x="691" y="509"/>
                  </a:cubicBezTo>
                  <a:cubicBezTo>
                    <a:pt x="965" y="509"/>
                    <a:pt x="1203" y="426"/>
                    <a:pt x="1334" y="283"/>
                  </a:cubicBezTo>
                  <a:cubicBezTo>
                    <a:pt x="1441" y="223"/>
                    <a:pt x="1441" y="128"/>
                    <a:pt x="1370" y="45"/>
                  </a:cubicBezTo>
                  <a:cubicBezTo>
                    <a:pt x="1334" y="15"/>
                    <a:pt x="1292" y="0"/>
                    <a:pt x="1251" y="0"/>
                  </a:cubicBezTo>
                  <a:cubicBezTo>
                    <a:pt x="1209" y="0"/>
                    <a:pt x="1167" y="15"/>
                    <a:pt x="1131" y="45"/>
                  </a:cubicBezTo>
                  <a:cubicBezTo>
                    <a:pt x="1072" y="104"/>
                    <a:pt x="917" y="188"/>
                    <a:pt x="715" y="188"/>
                  </a:cubicBezTo>
                  <a:cubicBezTo>
                    <a:pt x="500" y="188"/>
                    <a:pt x="358" y="104"/>
                    <a:pt x="298" y="45"/>
                  </a:cubicBezTo>
                  <a:cubicBezTo>
                    <a:pt x="268" y="15"/>
                    <a:pt x="227" y="0"/>
                    <a:pt x="18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85"/>
            <p:cNvSpPr/>
            <p:nvPr/>
          </p:nvSpPr>
          <p:spPr>
            <a:xfrm>
              <a:off x="5416763" y="1628074"/>
              <a:ext cx="10581" cy="15872"/>
            </a:xfrm>
            <a:custGeom>
              <a:rect b="b" l="l" r="r" t="t"/>
              <a:pathLst>
                <a:path extrusionOk="0" h="501" w="334">
                  <a:moveTo>
                    <a:pt x="167" y="1"/>
                  </a:moveTo>
                  <a:cubicBezTo>
                    <a:pt x="84" y="1"/>
                    <a:pt x="0" y="72"/>
                    <a:pt x="0" y="167"/>
                  </a:cubicBezTo>
                  <a:lnTo>
                    <a:pt x="0" y="346"/>
                  </a:lnTo>
                  <a:cubicBezTo>
                    <a:pt x="0" y="429"/>
                    <a:pt x="84" y="501"/>
                    <a:pt x="167" y="501"/>
                  </a:cubicBezTo>
                  <a:cubicBezTo>
                    <a:pt x="262" y="501"/>
                    <a:pt x="334" y="429"/>
                    <a:pt x="334" y="346"/>
                  </a:cubicBezTo>
                  <a:lnTo>
                    <a:pt x="334" y="167"/>
                  </a:lnTo>
                  <a:cubicBezTo>
                    <a:pt x="334" y="72"/>
                    <a:pt x="262" y="1"/>
                    <a:pt x="1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85"/>
            <p:cNvSpPr/>
            <p:nvPr/>
          </p:nvSpPr>
          <p:spPr>
            <a:xfrm>
              <a:off x="5483893" y="1628074"/>
              <a:ext cx="10233" cy="15872"/>
            </a:xfrm>
            <a:custGeom>
              <a:rect b="b" l="l" r="r" t="t"/>
              <a:pathLst>
                <a:path extrusionOk="0" h="501" w="323">
                  <a:moveTo>
                    <a:pt x="155" y="1"/>
                  </a:moveTo>
                  <a:cubicBezTo>
                    <a:pt x="72" y="1"/>
                    <a:pt x="1" y="72"/>
                    <a:pt x="1" y="167"/>
                  </a:cubicBezTo>
                  <a:lnTo>
                    <a:pt x="1" y="346"/>
                  </a:lnTo>
                  <a:cubicBezTo>
                    <a:pt x="1" y="429"/>
                    <a:pt x="72" y="501"/>
                    <a:pt x="155" y="501"/>
                  </a:cubicBezTo>
                  <a:cubicBezTo>
                    <a:pt x="251" y="501"/>
                    <a:pt x="322" y="429"/>
                    <a:pt x="322" y="346"/>
                  </a:cubicBezTo>
                  <a:lnTo>
                    <a:pt x="322" y="167"/>
                  </a:lnTo>
                  <a:cubicBezTo>
                    <a:pt x="322" y="72"/>
                    <a:pt x="251" y="1"/>
                    <a:pt x="1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85"/>
            <p:cNvSpPr/>
            <p:nvPr/>
          </p:nvSpPr>
          <p:spPr>
            <a:xfrm>
              <a:off x="5411093" y="1611474"/>
              <a:ext cx="21923" cy="10613"/>
            </a:xfrm>
            <a:custGeom>
              <a:rect b="b" l="l" r="r" t="t"/>
              <a:pathLst>
                <a:path extrusionOk="0" h="335" w="692">
                  <a:moveTo>
                    <a:pt x="167" y="1"/>
                  </a:moveTo>
                  <a:cubicBezTo>
                    <a:pt x="72" y="1"/>
                    <a:pt x="1" y="72"/>
                    <a:pt x="1" y="168"/>
                  </a:cubicBezTo>
                  <a:cubicBezTo>
                    <a:pt x="1" y="251"/>
                    <a:pt x="72" y="334"/>
                    <a:pt x="167" y="334"/>
                  </a:cubicBezTo>
                  <a:lnTo>
                    <a:pt x="525" y="334"/>
                  </a:lnTo>
                  <a:cubicBezTo>
                    <a:pt x="608" y="334"/>
                    <a:pt x="691" y="251"/>
                    <a:pt x="691" y="168"/>
                  </a:cubicBezTo>
                  <a:cubicBezTo>
                    <a:pt x="691" y="72"/>
                    <a:pt x="620" y="1"/>
                    <a:pt x="52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85"/>
            <p:cNvSpPr/>
            <p:nvPr/>
          </p:nvSpPr>
          <p:spPr>
            <a:xfrm>
              <a:off x="5478254" y="1611474"/>
              <a:ext cx="21511" cy="10613"/>
            </a:xfrm>
            <a:custGeom>
              <a:rect b="b" l="l" r="r" t="t"/>
              <a:pathLst>
                <a:path extrusionOk="0" h="335" w="679">
                  <a:moveTo>
                    <a:pt x="155" y="1"/>
                  </a:moveTo>
                  <a:cubicBezTo>
                    <a:pt x="71" y="1"/>
                    <a:pt x="0" y="72"/>
                    <a:pt x="0" y="168"/>
                  </a:cubicBezTo>
                  <a:cubicBezTo>
                    <a:pt x="0" y="251"/>
                    <a:pt x="71" y="334"/>
                    <a:pt x="155" y="334"/>
                  </a:cubicBezTo>
                  <a:lnTo>
                    <a:pt x="524" y="334"/>
                  </a:lnTo>
                  <a:cubicBezTo>
                    <a:pt x="607" y="334"/>
                    <a:pt x="679" y="251"/>
                    <a:pt x="679" y="168"/>
                  </a:cubicBezTo>
                  <a:cubicBezTo>
                    <a:pt x="679" y="72"/>
                    <a:pt x="607" y="1"/>
                    <a:pt x="52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85"/>
            <p:cNvSpPr/>
            <p:nvPr/>
          </p:nvSpPr>
          <p:spPr>
            <a:xfrm>
              <a:off x="5289631" y="1500214"/>
              <a:ext cx="332355" cy="354974"/>
            </a:xfrm>
            <a:custGeom>
              <a:rect b="b" l="l" r="r" t="t"/>
              <a:pathLst>
                <a:path extrusionOk="0" h="11205" w="10491">
                  <a:moveTo>
                    <a:pt x="5930" y="322"/>
                  </a:moveTo>
                  <a:cubicBezTo>
                    <a:pt x="6395" y="322"/>
                    <a:pt x="6978" y="596"/>
                    <a:pt x="7347" y="858"/>
                  </a:cubicBezTo>
                  <a:cubicBezTo>
                    <a:pt x="7752" y="1143"/>
                    <a:pt x="8240" y="1655"/>
                    <a:pt x="8335" y="2429"/>
                  </a:cubicBezTo>
                  <a:cubicBezTo>
                    <a:pt x="8395" y="2989"/>
                    <a:pt x="8550" y="3263"/>
                    <a:pt x="8716" y="3513"/>
                  </a:cubicBezTo>
                  <a:cubicBezTo>
                    <a:pt x="8812" y="3680"/>
                    <a:pt x="8895" y="3822"/>
                    <a:pt x="8966" y="4049"/>
                  </a:cubicBezTo>
                  <a:cubicBezTo>
                    <a:pt x="9073" y="4370"/>
                    <a:pt x="9073" y="4632"/>
                    <a:pt x="9073" y="4894"/>
                  </a:cubicBezTo>
                  <a:cubicBezTo>
                    <a:pt x="9073" y="5144"/>
                    <a:pt x="9073" y="5406"/>
                    <a:pt x="9169" y="5715"/>
                  </a:cubicBezTo>
                  <a:cubicBezTo>
                    <a:pt x="9228" y="5918"/>
                    <a:pt x="9300" y="6085"/>
                    <a:pt x="9371" y="6239"/>
                  </a:cubicBezTo>
                  <a:cubicBezTo>
                    <a:pt x="9526" y="6537"/>
                    <a:pt x="9657" y="6799"/>
                    <a:pt x="9645" y="7442"/>
                  </a:cubicBezTo>
                  <a:cubicBezTo>
                    <a:pt x="9621" y="8037"/>
                    <a:pt x="9800" y="8430"/>
                    <a:pt x="9919" y="8740"/>
                  </a:cubicBezTo>
                  <a:cubicBezTo>
                    <a:pt x="10062" y="9049"/>
                    <a:pt x="10145" y="9264"/>
                    <a:pt x="10026" y="9597"/>
                  </a:cubicBezTo>
                  <a:cubicBezTo>
                    <a:pt x="9931" y="9918"/>
                    <a:pt x="9645" y="10133"/>
                    <a:pt x="9454" y="10252"/>
                  </a:cubicBezTo>
                  <a:lnTo>
                    <a:pt x="9454" y="9692"/>
                  </a:lnTo>
                  <a:cubicBezTo>
                    <a:pt x="9454" y="9168"/>
                    <a:pt x="9121" y="8704"/>
                    <a:pt x="8633" y="8549"/>
                  </a:cubicBezTo>
                  <a:lnTo>
                    <a:pt x="6811" y="7906"/>
                  </a:lnTo>
                  <a:cubicBezTo>
                    <a:pt x="6609" y="7835"/>
                    <a:pt x="6454" y="7620"/>
                    <a:pt x="6454" y="7394"/>
                  </a:cubicBezTo>
                  <a:lnTo>
                    <a:pt x="6454" y="6680"/>
                  </a:lnTo>
                  <a:cubicBezTo>
                    <a:pt x="7180" y="6263"/>
                    <a:pt x="7692" y="5465"/>
                    <a:pt x="7692" y="4561"/>
                  </a:cubicBezTo>
                  <a:lnTo>
                    <a:pt x="7692" y="3977"/>
                  </a:lnTo>
                  <a:cubicBezTo>
                    <a:pt x="7704" y="3989"/>
                    <a:pt x="7716" y="3989"/>
                    <a:pt x="7716" y="4001"/>
                  </a:cubicBezTo>
                  <a:cubicBezTo>
                    <a:pt x="8073" y="4263"/>
                    <a:pt x="8300" y="4418"/>
                    <a:pt x="8347" y="4989"/>
                  </a:cubicBezTo>
                  <a:cubicBezTo>
                    <a:pt x="8347" y="5073"/>
                    <a:pt x="8419" y="5132"/>
                    <a:pt x="8514" y="5132"/>
                  </a:cubicBezTo>
                  <a:lnTo>
                    <a:pt x="8526" y="5132"/>
                  </a:lnTo>
                  <a:cubicBezTo>
                    <a:pt x="8609" y="5132"/>
                    <a:pt x="8692" y="5049"/>
                    <a:pt x="8669" y="4953"/>
                  </a:cubicBezTo>
                  <a:cubicBezTo>
                    <a:pt x="8609" y="4239"/>
                    <a:pt x="8276" y="3989"/>
                    <a:pt x="7895" y="3739"/>
                  </a:cubicBezTo>
                  <a:cubicBezTo>
                    <a:pt x="7633" y="3560"/>
                    <a:pt x="7359" y="3370"/>
                    <a:pt x="7121" y="2965"/>
                  </a:cubicBezTo>
                  <a:cubicBezTo>
                    <a:pt x="6728" y="2322"/>
                    <a:pt x="6287" y="2215"/>
                    <a:pt x="5954" y="2132"/>
                  </a:cubicBezTo>
                  <a:cubicBezTo>
                    <a:pt x="5787" y="2084"/>
                    <a:pt x="5633" y="2060"/>
                    <a:pt x="5513" y="1965"/>
                  </a:cubicBezTo>
                  <a:cubicBezTo>
                    <a:pt x="5442" y="1917"/>
                    <a:pt x="5418" y="1834"/>
                    <a:pt x="5418" y="1763"/>
                  </a:cubicBezTo>
                  <a:lnTo>
                    <a:pt x="5418" y="1417"/>
                  </a:lnTo>
                  <a:cubicBezTo>
                    <a:pt x="5418" y="1322"/>
                    <a:pt x="5335" y="1251"/>
                    <a:pt x="5252" y="1251"/>
                  </a:cubicBezTo>
                  <a:cubicBezTo>
                    <a:pt x="5156" y="1251"/>
                    <a:pt x="5085" y="1322"/>
                    <a:pt x="5085" y="1417"/>
                  </a:cubicBezTo>
                  <a:lnTo>
                    <a:pt x="5085" y="1763"/>
                  </a:lnTo>
                  <a:cubicBezTo>
                    <a:pt x="5085" y="1846"/>
                    <a:pt x="5037" y="1917"/>
                    <a:pt x="4978" y="1965"/>
                  </a:cubicBezTo>
                  <a:cubicBezTo>
                    <a:pt x="4859" y="2060"/>
                    <a:pt x="4716" y="2084"/>
                    <a:pt x="4549" y="2132"/>
                  </a:cubicBezTo>
                  <a:cubicBezTo>
                    <a:pt x="4204" y="2215"/>
                    <a:pt x="3763" y="2322"/>
                    <a:pt x="3370" y="2965"/>
                  </a:cubicBezTo>
                  <a:cubicBezTo>
                    <a:pt x="3120" y="3370"/>
                    <a:pt x="2858" y="3549"/>
                    <a:pt x="2596" y="3739"/>
                  </a:cubicBezTo>
                  <a:cubicBezTo>
                    <a:pt x="2227" y="3989"/>
                    <a:pt x="1882" y="4239"/>
                    <a:pt x="1823" y="4953"/>
                  </a:cubicBezTo>
                  <a:cubicBezTo>
                    <a:pt x="1823" y="5049"/>
                    <a:pt x="1882" y="5120"/>
                    <a:pt x="1977" y="5132"/>
                  </a:cubicBezTo>
                  <a:cubicBezTo>
                    <a:pt x="2061" y="5132"/>
                    <a:pt x="2144" y="5073"/>
                    <a:pt x="2156" y="4989"/>
                  </a:cubicBezTo>
                  <a:cubicBezTo>
                    <a:pt x="2204" y="4418"/>
                    <a:pt x="2442" y="4263"/>
                    <a:pt x="2775" y="4001"/>
                  </a:cubicBezTo>
                  <a:cubicBezTo>
                    <a:pt x="3049" y="3822"/>
                    <a:pt x="3358" y="3584"/>
                    <a:pt x="3644" y="3144"/>
                  </a:cubicBezTo>
                  <a:cubicBezTo>
                    <a:pt x="3966" y="2620"/>
                    <a:pt x="4287" y="2525"/>
                    <a:pt x="4621" y="2453"/>
                  </a:cubicBezTo>
                  <a:cubicBezTo>
                    <a:pt x="4835" y="2394"/>
                    <a:pt x="5061" y="2346"/>
                    <a:pt x="5263" y="2179"/>
                  </a:cubicBezTo>
                  <a:cubicBezTo>
                    <a:pt x="5454" y="2346"/>
                    <a:pt x="5680" y="2394"/>
                    <a:pt x="5906" y="2453"/>
                  </a:cubicBezTo>
                  <a:cubicBezTo>
                    <a:pt x="6252" y="2548"/>
                    <a:pt x="6561" y="2620"/>
                    <a:pt x="6883" y="3144"/>
                  </a:cubicBezTo>
                  <a:cubicBezTo>
                    <a:pt x="7049" y="3394"/>
                    <a:pt x="7216" y="3584"/>
                    <a:pt x="7395" y="3715"/>
                  </a:cubicBezTo>
                  <a:lnTo>
                    <a:pt x="7395" y="4525"/>
                  </a:lnTo>
                  <a:cubicBezTo>
                    <a:pt x="7395" y="5680"/>
                    <a:pt x="6454" y="6656"/>
                    <a:pt x="5299" y="6668"/>
                  </a:cubicBezTo>
                  <a:cubicBezTo>
                    <a:pt x="5292" y="6668"/>
                    <a:pt x="5285" y="6668"/>
                    <a:pt x="5277" y="6668"/>
                  </a:cubicBezTo>
                  <a:cubicBezTo>
                    <a:pt x="4109" y="6668"/>
                    <a:pt x="3156" y="5720"/>
                    <a:pt x="3156" y="4549"/>
                  </a:cubicBezTo>
                  <a:lnTo>
                    <a:pt x="3156" y="4489"/>
                  </a:lnTo>
                  <a:cubicBezTo>
                    <a:pt x="3156" y="4406"/>
                    <a:pt x="3073" y="4334"/>
                    <a:pt x="2989" y="4334"/>
                  </a:cubicBezTo>
                  <a:cubicBezTo>
                    <a:pt x="2894" y="4334"/>
                    <a:pt x="2823" y="4406"/>
                    <a:pt x="2823" y="4489"/>
                  </a:cubicBezTo>
                  <a:lnTo>
                    <a:pt x="2823" y="4549"/>
                  </a:lnTo>
                  <a:cubicBezTo>
                    <a:pt x="2823" y="5465"/>
                    <a:pt x="3311" y="6251"/>
                    <a:pt x="4061" y="6680"/>
                  </a:cubicBezTo>
                  <a:lnTo>
                    <a:pt x="4061" y="7394"/>
                  </a:lnTo>
                  <a:cubicBezTo>
                    <a:pt x="4061" y="7620"/>
                    <a:pt x="3906" y="7823"/>
                    <a:pt x="3704" y="7906"/>
                  </a:cubicBezTo>
                  <a:lnTo>
                    <a:pt x="1882" y="8537"/>
                  </a:lnTo>
                  <a:cubicBezTo>
                    <a:pt x="1394" y="8716"/>
                    <a:pt x="1072" y="9180"/>
                    <a:pt x="1072" y="9692"/>
                  </a:cubicBezTo>
                  <a:lnTo>
                    <a:pt x="1072" y="10252"/>
                  </a:lnTo>
                  <a:cubicBezTo>
                    <a:pt x="858" y="10133"/>
                    <a:pt x="596" y="9906"/>
                    <a:pt x="489" y="9597"/>
                  </a:cubicBezTo>
                  <a:cubicBezTo>
                    <a:pt x="370" y="9252"/>
                    <a:pt x="453" y="9049"/>
                    <a:pt x="608" y="8740"/>
                  </a:cubicBezTo>
                  <a:cubicBezTo>
                    <a:pt x="739" y="8418"/>
                    <a:pt x="906" y="8049"/>
                    <a:pt x="894" y="7442"/>
                  </a:cubicBezTo>
                  <a:cubicBezTo>
                    <a:pt x="870" y="6799"/>
                    <a:pt x="1025" y="6513"/>
                    <a:pt x="1156" y="6239"/>
                  </a:cubicBezTo>
                  <a:cubicBezTo>
                    <a:pt x="1227" y="6085"/>
                    <a:pt x="1311" y="5918"/>
                    <a:pt x="1370" y="5715"/>
                  </a:cubicBezTo>
                  <a:cubicBezTo>
                    <a:pt x="1453" y="5406"/>
                    <a:pt x="1453" y="5144"/>
                    <a:pt x="1453" y="4894"/>
                  </a:cubicBezTo>
                  <a:cubicBezTo>
                    <a:pt x="1453" y="4632"/>
                    <a:pt x="1453" y="4370"/>
                    <a:pt x="1561" y="4049"/>
                  </a:cubicBezTo>
                  <a:cubicBezTo>
                    <a:pt x="1632" y="3822"/>
                    <a:pt x="1727" y="3680"/>
                    <a:pt x="1811" y="3513"/>
                  </a:cubicBezTo>
                  <a:cubicBezTo>
                    <a:pt x="1965" y="3263"/>
                    <a:pt x="2120" y="2989"/>
                    <a:pt x="2204" y="2429"/>
                  </a:cubicBezTo>
                  <a:cubicBezTo>
                    <a:pt x="2287" y="1655"/>
                    <a:pt x="2775" y="1155"/>
                    <a:pt x="3180" y="858"/>
                  </a:cubicBezTo>
                  <a:cubicBezTo>
                    <a:pt x="3692" y="489"/>
                    <a:pt x="4251" y="322"/>
                    <a:pt x="4597" y="322"/>
                  </a:cubicBezTo>
                  <a:cubicBezTo>
                    <a:pt x="4763" y="322"/>
                    <a:pt x="4894" y="358"/>
                    <a:pt x="4978" y="429"/>
                  </a:cubicBezTo>
                  <a:cubicBezTo>
                    <a:pt x="5067" y="489"/>
                    <a:pt x="5168" y="518"/>
                    <a:pt x="5268" y="518"/>
                  </a:cubicBezTo>
                  <a:cubicBezTo>
                    <a:pt x="5368" y="518"/>
                    <a:pt x="5466" y="489"/>
                    <a:pt x="5549" y="429"/>
                  </a:cubicBezTo>
                  <a:cubicBezTo>
                    <a:pt x="5656" y="370"/>
                    <a:pt x="5775" y="322"/>
                    <a:pt x="5930" y="322"/>
                  </a:cubicBezTo>
                  <a:close/>
                  <a:moveTo>
                    <a:pt x="4585" y="0"/>
                  </a:moveTo>
                  <a:cubicBezTo>
                    <a:pt x="4109" y="0"/>
                    <a:pt x="3478" y="239"/>
                    <a:pt x="2977" y="596"/>
                  </a:cubicBezTo>
                  <a:cubicBezTo>
                    <a:pt x="2525" y="917"/>
                    <a:pt x="1965" y="1489"/>
                    <a:pt x="1858" y="2382"/>
                  </a:cubicBezTo>
                  <a:cubicBezTo>
                    <a:pt x="1799" y="2870"/>
                    <a:pt x="1668" y="3096"/>
                    <a:pt x="1513" y="3334"/>
                  </a:cubicBezTo>
                  <a:cubicBezTo>
                    <a:pt x="1418" y="3501"/>
                    <a:pt x="1311" y="3680"/>
                    <a:pt x="1239" y="3941"/>
                  </a:cubicBezTo>
                  <a:cubicBezTo>
                    <a:pt x="1132" y="4311"/>
                    <a:pt x="1120" y="4596"/>
                    <a:pt x="1120" y="4882"/>
                  </a:cubicBezTo>
                  <a:cubicBezTo>
                    <a:pt x="1120" y="5120"/>
                    <a:pt x="1120" y="5346"/>
                    <a:pt x="1037" y="5608"/>
                  </a:cubicBezTo>
                  <a:cubicBezTo>
                    <a:pt x="1001" y="5787"/>
                    <a:pt x="918" y="5918"/>
                    <a:pt x="846" y="6073"/>
                  </a:cubicBezTo>
                  <a:cubicBezTo>
                    <a:pt x="703" y="6382"/>
                    <a:pt x="537" y="6716"/>
                    <a:pt x="549" y="7430"/>
                  </a:cubicBezTo>
                  <a:cubicBezTo>
                    <a:pt x="560" y="7966"/>
                    <a:pt x="418" y="8287"/>
                    <a:pt x="287" y="8585"/>
                  </a:cubicBezTo>
                  <a:cubicBezTo>
                    <a:pt x="132" y="8918"/>
                    <a:pt x="1" y="9228"/>
                    <a:pt x="168" y="9692"/>
                  </a:cubicBezTo>
                  <a:cubicBezTo>
                    <a:pt x="346" y="10192"/>
                    <a:pt x="846" y="10514"/>
                    <a:pt x="1061" y="10609"/>
                  </a:cubicBezTo>
                  <a:lnTo>
                    <a:pt x="1061" y="11026"/>
                  </a:lnTo>
                  <a:cubicBezTo>
                    <a:pt x="1061" y="11121"/>
                    <a:pt x="1132" y="11192"/>
                    <a:pt x="1215" y="11192"/>
                  </a:cubicBezTo>
                  <a:cubicBezTo>
                    <a:pt x="1311" y="11192"/>
                    <a:pt x="1382" y="11121"/>
                    <a:pt x="1382" y="11026"/>
                  </a:cubicBezTo>
                  <a:lnTo>
                    <a:pt x="1382" y="9668"/>
                  </a:lnTo>
                  <a:cubicBezTo>
                    <a:pt x="1382" y="9514"/>
                    <a:pt x="1430" y="9359"/>
                    <a:pt x="1501" y="9228"/>
                  </a:cubicBezTo>
                  <a:lnTo>
                    <a:pt x="2275" y="9895"/>
                  </a:lnTo>
                  <a:cubicBezTo>
                    <a:pt x="2394" y="10002"/>
                    <a:pt x="2465" y="10145"/>
                    <a:pt x="2465" y="10299"/>
                  </a:cubicBezTo>
                  <a:lnTo>
                    <a:pt x="2465" y="11026"/>
                  </a:lnTo>
                  <a:cubicBezTo>
                    <a:pt x="2465" y="11121"/>
                    <a:pt x="2549" y="11192"/>
                    <a:pt x="2632" y="11192"/>
                  </a:cubicBezTo>
                  <a:cubicBezTo>
                    <a:pt x="2716" y="11192"/>
                    <a:pt x="2799" y="11121"/>
                    <a:pt x="2799" y="11026"/>
                  </a:cubicBezTo>
                  <a:lnTo>
                    <a:pt x="2799" y="10299"/>
                  </a:lnTo>
                  <a:cubicBezTo>
                    <a:pt x="2799" y="10049"/>
                    <a:pt x="2692" y="9811"/>
                    <a:pt x="2501" y="9645"/>
                  </a:cubicBezTo>
                  <a:lnTo>
                    <a:pt x="1727" y="8978"/>
                  </a:lnTo>
                  <a:cubicBezTo>
                    <a:pt x="1799" y="8918"/>
                    <a:pt x="1882" y="8871"/>
                    <a:pt x="1977" y="8823"/>
                  </a:cubicBezTo>
                  <a:lnTo>
                    <a:pt x="3013" y="8454"/>
                  </a:lnTo>
                  <a:cubicBezTo>
                    <a:pt x="3728" y="9371"/>
                    <a:pt x="4466" y="10002"/>
                    <a:pt x="5192" y="10299"/>
                  </a:cubicBezTo>
                  <a:cubicBezTo>
                    <a:pt x="5204" y="10311"/>
                    <a:pt x="5240" y="10311"/>
                    <a:pt x="5252" y="10311"/>
                  </a:cubicBezTo>
                  <a:cubicBezTo>
                    <a:pt x="5263" y="10311"/>
                    <a:pt x="5299" y="10311"/>
                    <a:pt x="5311" y="10299"/>
                  </a:cubicBezTo>
                  <a:cubicBezTo>
                    <a:pt x="5764" y="10121"/>
                    <a:pt x="6216" y="9811"/>
                    <a:pt x="6668" y="9395"/>
                  </a:cubicBezTo>
                  <a:cubicBezTo>
                    <a:pt x="6728" y="9335"/>
                    <a:pt x="6740" y="9228"/>
                    <a:pt x="6668" y="9156"/>
                  </a:cubicBezTo>
                  <a:cubicBezTo>
                    <a:pt x="6636" y="9124"/>
                    <a:pt x="6590" y="9102"/>
                    <a:pt x="6543" y="9102"/>
                  </a:cubicBezTo>
                  <a:cubicBezTo>
                    <a:pt x="6503" y="9102"/>
                    <a:pt x="6463" y="9118"/>
                    <a:pt x="6430" y="9156"/>
                  </a:cubicBezTo>
                  <a:cubicBezTo>
                    <a:pt x="6025" y="9525"/>
                    <a:pt x="5644" y="9811"/>
                    <a:pt x="5252" y="9966"/>
                  </a:cubicBezTo>
                  <a:cubicBezTo>
                    <a:pt x="4478" y="9633"/>
                    <a:pt x="3811" y="8930"/>
                    <a:pt x="3347" y="8347"/>
                  </a:cubicBezTo>
                  <a:lnTo>
                    <a:pt x="3799" y="8204"/>
                  </a:lnTo>
                  <a:cubicBezTo>
                    <a:pt x="4132" y="8085"/>
                    <a:pt x="4370" y="7751"/>
                    <a:pt x="4370" y="7382"/>
                  </a:cubicBezTo>
                  <a:lnTo>
                    <a:pt x="4370" y="6811"/>
                  </a:lnTo>
                  <a:cubicBezTo>
                    <a:pt x="4656" y="6918"/>
                    <a:pt x="4954" y="6978"/>
                    <a:pt x="5263" y="6978"/>
                  </a:cubicBezTo>
                  <a:cubicBezTo>
                    <a:pt x="5585" y="6978"/>
                    <a:pt x="5883" y="6918"/>
                    <a:pt x="6156" y="6811"/>
                  </a:cubicBezTo>
                  <a:lnTo>
                    <a:pt x="6156" y="7382"/>
                  </a:lnTo>
                  <a:cubicBezTo>
                    <a:pt x="6156" y="7751"/>
                    <a:pt x="6395" y="8085"/>
                    <a:pt x="6740" y="8204"/>
                  </a:cubicBezTo>
                  <a:lnTo>
                    <a:pt x="7192" y="8347"/>
                  </a:lnTo>
                  <a:cubicBezTo>
                    <a:pt x="7097" y="8466"/>
                    <a:pt x="7014" y="8573"/>
                    <a:pt x="6907" y="8692"/>
                  </a:cubicBezTo>
                  <a:cubicBezTo>
                    <a:pt x="6847" y="8763"/>
                    <a:pt x="6847" y="8871"/>
                    <a:pt x="6918" y="8930"/>
                  </a:cubicBezTo>
                  <a:cubicBezTo>
                    <a:pt x="6954" y="8954"/>
                    <a:pt x="6990" y="8978"/>
                    <a:pt x="7026" y="8978"/>
                  </a:cubicBezTo>
                  <a:cubicBezTo>
                    <a:pt x="7073" y="8978"/>
                    <a:pt x="7109" y="8954"/>
                    <a:pt x="7145" y="8918"/>
                  </a:cubicBezTo>
                  <a:cubicBezTo>
                    <a:pt x="7264" y="8787"/>
                    <a:pt x="7383" y="8633"/>
                    <a:pt x="7502" y="8490"/>
                  </a:cubicBezTo>
                  <a:lnTo>
                    <a:pt x="8538" y="8859"/>
                  </a:lnTo>
                  <a:cubicBezTo>
                    <a:pt x="8645" y="8883"/>
                    <a:pt x="8740" y="8942"/>
                    <a:pt x="8812" y="9002"/>
                  </a:cubicBezTo>
                  <a:lnTo>
                    <a:pt x="8038" y="9656"/>
                  </a:lnTo>
                  <a:cubicBezTo>
                    <a:pt x="7847" y="9823"/>
                    <a:pt x="7740" y="10061"/>
                    <a:pt x="7740" y="10311"/>
                  </a:cubicBezTo>
                  <a:lnTo>
                    <a:pt x="7740" y="11038"/>
                  </a:lnTo>
                  <a:cubicBezTo>
                    <a:pt x="7740" y="11133"/>
                    <a:pt x="7811" y="11204"/>
                    <a:pt x="7895" y="11204"/>
                  </a:cubicBezTo>
                  <a:cubicBezTo>
                    <a:pt x="7990" y="11204"/>
                    <a:pt x="8061" y="11133"/>
                    <a:pt x="8061" y="11038"/>
                  </a:cubicBezTo>
                  <a:lnTo>
                    <a:pt x="8061" y="10311"/>
                  </a:lnTo>
                  <a:cubicBezTo>
                    <a:pt x="8061" y="10145"/>
                    <a:pt x="8133" y="10002"/>
                    <a:pt x="8252" y="9918"/>
                  </a:cubicBezTo>
                  <a:lnTo>
                    <a:pt x="9014" y="9264"/>
                  </a:lnTo>
                  <a:cubicBezTo>
                    <a:pt x="9085" y="9395"/>
                    <a:pt x="9133" y="9537"/>
                    <a:pt x="9133" y="9692"/>
                  </a:cubicBezTo>
                  <a:lnTo>
                    <a:pt x="9133" y="11049"/>
                  </a:lnTo>
                  <a:cubicBezTo>
                    <a:pt x="9133" y="11133"/>
                    <a:pt x="9204" y="11204"/>
                    <a:pt x="9300" y="11204"/>
                  </a:cubicBezTo>
                  <a:cubicBezTo>
                    <a:pt x="9383" y="11204"/>
                    <a:pt x="9466" y="11133"/>
                    <a:pt x="9466" y="11049"/>
                  </a:cubicBezTo>
                  <a:lnTo>
                    <a:pt x="9466" y="10633"/>
                  </a:lnTo>
                  <a:cubicBezTo>
                    <a:pt x="9681" y="10514"/>
                    <a:pt x="10193" y="10216"/>
                    <a:pt x="10359" y="9704"/>
                  </a:cubicBezTo>
                  <a:cubicBezTo>
                    <a:pt x="10490" y="9240"/>
                    <a:pt x="10359" y="8930"/>
                    <a:pt x="10228" y="8585"/>
                  </a:cubicBezTo>
                  <a:cubicBezTo>
                    <a:pt x="10085" y="8287"/>
                    <a:pt x="9955" y="7966"/>
                    <a:pt x="9955" y="7430"/>
                  </a:cubicBezTo>
                  <a:cubicBezTo>
                    <a:pt x="9966" y="6716"/>
                    <a:pt x="9812" y="6382"/>
                    <a:pt x="9657" y="6073"/>
                  </a:cubicBezTo>
                  <a:cubicBezTo>
                    <a:pt x="9585" y="5918"/>
                    <a:pt x="9526" y="5787"/>
                    <a:pt x="9466" y="5608"/>
                  </a:cubicBezTo>
                  <a:cubicBezTo>
                    <a:pt x="9395" y="5346"/>
                    <a:pt x="9395" y="5120"/>
                    <a:pt x="9395" y="4882"/>
                  </a:cubicBezTo>
                  <a:cubicBezTo>
                    <a:pt x="9395" y="4596"/>
                    <a:pt x="9395" y="4311"/>
                    <a:pt x="9276" y="3941"/>
                  </a:cubicBezTo>
                  <a:cubicBezTo>
                    <a:pt x="9193" y="3680"/>
                    <a:pt x="9097" y="3513"/>
                    <a:pt x="8990" y="3334"/>
                  </a:cubicBezTo>
                  <a:cubicBezTo>
                    <a:pt x="8835" y="3096"/>
                    <a:pt x="8704" y="2870"/>
                    <a:pt x="8645" y="2382"/>
                  </a:cubicBezTo>
                  <a:cubicBezTo>
                    <a:pt x="8538" y="1489"/>
                    <a:pt x="7978" y="917"/>
                    <a:pt x="7526" y="596"/>
                  </a:cubicBezTo>
                  <a:cubicBezTo>
                    <a:pt x="7026" y="239"/>
                    <a:pt x="6395" y="0"/>
                    <a:pt x="5918" y="0"/>
                  </a:cubicBezTo>
                  <a:cubicBezTo>
                    <a:pt x="5704" y="0"/>
                    <a:pt x="5502" y="48"/>
                    <a:pt x="5359" y="143"/>
                  </a:cubicBezTo>
                  <a:cubicBezTo>
                    <a:pt x="5329" y="167"/>
                    <a:pt x="5290" y="179"/>
                    <a:pt x="5252" y="179"/>
                  </a:cubicBezTo>
                  <a:cubicBezTo>
                    <a:pt x="5213" y="179"/>
                    <a:pt x="5174" y="167"/>
                    <a:pt x="5144" y="143"/>
                  </a:cubicBezTo>
                  <a:cubicBezTo>
                    <a:pt x="5002" y="48"/>
                    <a:pt x="4811" y="0"/>
                    <a:pt x="458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38" name="Google Shape;1338;p85"/>
          <p:cNvGrpSpPr/>
          <p:nvPr/>
        </p:nvGrpSpPr>
        <p:grpSpPr>
          <a:xfrm>
            <a:off x="3310020" y="2096846"/>
            <a:ext cx="323294" cy="356115"/>
            <a:chOff x="5748295" y="1499833"/>
            <a:chExt cx="323294" cy="356115"/>
          </a:xfrm>
        </p:grpSpPr>
        <p:sp>
          <p:nvSpPr>
            <p:cNvPr id="1339" name="Google Shape;1339;p85"/>
            <p:cNvSpPr/>
            <p:nvPr/>
          </p:nvSpPr>
          <p:spPr>
            <a:xfrm>
              <a:off x="5871276" y="1611474"/>
              <a:ext cx="10581" cy="16252"/>
            </a:xfrm>
            <a:custGeom>
              <a:rect b="b" l="l" r="r" t="t"/>
              <a:pathLst>
                <a:path extrusionOk="0" h="513" w="334">
                  <a:moveTo>
                    <a:pt x="167" y="1"/>
                  </a:moveTo>
                  <a:cubicBezTo>
                    <a:pt x="84" y="1"/>
                    <a:pt x="0" y="72"/>
                    <a:pt x="0" y="168"/>
                  </a:cubicBezTo>
                  <a:lnTo>
                    <a:pt x="0" y="346"/>
                  </a:lnTo>
                  <a:cubicBezTo>
                    <a:pt x="0" y="429"/>
                    <a:pt x="84" y="513"/>
                    <a:pt x="167" y="513"/>
                  </a:cubicBezTo>
                  <a:cubicBezTo>
                    <a:pt x="250" y="513"/>
                    <a:pt x="334" y="429"/>
                    <a:pt x="334" y="346"/>
                  </a:cubicBezTo>
                  <a:lnTo>
                    <a:pt x="334" y="168"/>
                  </a:lnTo>
                  <a:cubicBezTo>
                    <a:pt x="334" y="72"/>
                    <a:pt x="262" y="1"/>
                    <a:pt x="1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85"/>
            <p:cNvSpPr/>
            <p:nvPr/>
          </p:nvSpPr>
          <p:spPr>
            <a:xfrm>
              <a:off x="5938406" y="1611474"/>
              <a:ext cx="10233" cy="16252"/>
            </a:xfrm>
            <a:custGeom>
              <a:rect b="b" l="l" r="r" t="t"/>
              <a:pathLst>
                <a:path extrusionOk="0" h="513" w="323">
                  <a:moveTo>
                    <a:pt x="167" y="1"/>
                  </a:moveTo>
                  <a:cubicBezTo>
                    <a:pt x="72" y="1"/>
                    <a:pt x="1" y="72"/>
                    <a:pt x="1" y="168"/>
                  </a:cubicBezTo>
                  <a:lnTo>
                    <a:pt x="1" y="346"/>
                  </a:lnTo>
                  <a:cubicBezTo>
                    <a:pt x="1" y="429"/>
                    <a:pt x="72" y="513"/>
                    <a:pt x="167" y="513"/>
                  </a:cubicBezTo>
                  <a:cubicBezTo>
                    <a:pt x="251" y="513"/>
                    <a:pt x="322" y="429"/>
                    <a:pt x="322" y="346"/>
                  </a:cubicBezTo>
                  <a:lnTo>
                    <a:pt x="322" y="168"/>
                  </a:lnTo>
                  <a:cubicBezTo>
                    <a:pt x="322" y="72"/>
                    <a:pt x="251" y="1"/>
                    <a:pt x="1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85"/>
            <p:cNvSpPr/>
            <p:nvPr/>
          </p:nvSpPr>
          <p:spPr>
            <a:xfrm>
              <a:off x="5887116" y="1650820"/>
              <a:ext cx="45683" cy="15777"/>
            </a:xfrm>
            <a:custGeom>
              <a:rect b="b" l="l" r="r" t="t"/>
              <a:pathLst>
                <a:path extrusionOk="0" h="498" w="1442">
                  <a:moveTo>
                    <a:pt x="183" y="0"/>
                  </a:moveTo>
                  <a:cubicBezTo>
                    <a:pt x="140" y="0"/>
                    <a:pt x="96" y="15"/>
                    <a:pt x="60" y="45"/>
                  </a:cubicBezTo>
                  <a:cubicBezTo>
                    <a:pt x="0" y="104"/>
                    <a:pt x="0" y="199"/>
                    <a:pt x="60" y="283"/>
                  </a:cubicBezTo>
                  <a:cubicBezTo>
                    <a:pt x="203" y="414"/>
                    <a:pt x="441" y="497"/>
                    <a:pt x="691" y="497"/>
                  </a:cubicBezTo>
                  <a:cubicBezTo>
                    <a:pt x="965" y="497"/>
                    <a:pt x="1203" y="414"/>
                    <a:pt x="1334" y="283"/>
                  </a:cubicBezTo>
                  <a:cubicBezTo>
                    <a:pt x="1441" y="199"/>
                    <a:pt x="1441" y="104"/>
                    <a:pt x="1370" y="45"/>
                  </a:cubicBezTo>
                  <a:cubicBezTo>
                    <a:pt x="1340" y="15"/>
                    <a:pt x="1298" y="0"/>
                    <a:pt x="1255" y="0"/>
                  </a:cubicBezTo>
                  <a:cubicBezTo>
                    <a:pt x="1212" y="0"/>
                    <a:pt x="1167" y="15"/>
                    <a:pt x="1131" y="45"/>
                  </a:cubicBezTo>
                  <a:cubicBezTo>
                    <a:pt x="1072" y="104"/>
                    <a:pt x="917" y="176"/>
                    <a:pt x="715" y="176"/>
                  </a:cubicBezTo>
                  <a:cubicBezTo>
                    <a:pt x="500" y="176"/>
                    <a:pt x="358" y="104"/>
                    <a:pt x="298" y="45"/>
                  </a:cubicBezTo>
                  <a:cubicBezTo>
                    <a:pt x="268" y="15"/>
                    <a:pt x="227" y="0"/>
                    <a:pt x="18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85"/>
            <p:cNvSpPr/>
            <p:nvPr/>
          </p:nvSpPr>
          <p:spPr>
            <a:xfrm>
              <a:off x="5748295" y="1499833"/>
              <a:ext cx="323294" cy="355355"/>
            </a:xfrm>
            <a:custGeom>
              <a:rect b="b" l="l" r="r" t="t"/>
              <a:pathLst>
                <a:path extrusionOk="0" h="11217" w="10205">
                  <a:moveTo>
                    <a:pt x="7026" y="334"/>
                  </a:moveTo>
                  <a:cubicBezTo>
                    <a:pt x="7323" y="334"/>
                    <a:pt x="7561" y="572"/>
                    <a:pt x="7561" y="870"/>
                  </a:cubicBezTo>
                  <a:lnTo>
                    <a:pt x="7561" y="3346"/>
                  </a:lnTo>
                  <a:lnTo>
                    <a:pt x="7371" y="3346"/>
                  </a:lnTo>
                  <a:cubicBezTo>
                    <a:pt x="7264" y="3346"/>
                    <a:pt x="7180" y="3251"/>
                    <a:pt x="7180" y="3156"/>
                  </a:cubicBezTo>
                  <a:lnTo>
                    <a:pt x="7180" y="2632"/>
                  </a:lnTo>
                  <a:cubicBezTo>
                    <a:pt x="7180" y="2156"/>
                    <a:pt x="6787" y="1763"/>
                    <a:pt x="6311" y="1763"/>
                  </a:cubicBezTo>
                  <a:lnTo>
                    <a:pt x="4561" y="1763"/>
                  </a:lnTo>
                  <a:cubicBezTo>
                    <a:pt x="4466" y="1763"/>
                    <a:pt x="4394" y="1846"/>
                    <a:pt x="4394" y="1929"/>
                  </a:cubicBezTo>
                  <a:cubicBezTo>
                    <a:pt x="4394" y="2025"/>
                    <a:pt x="4466" y="2096"/>
                    <a:pt x="4561" y="2096"/>
                  </a:cubicBezTo>
                  <a:lnTo>
                    <a:pt x="6311" y="2096"/>
                  </a:lnTo>
                  <a:cubicBezTo>
                    <a:pt x="6609" y="2096"/>
                    <a:pt x="6847" y="2334"/>
                    <a:pt x="6847" y="2632"/>
                  </a:cubicBezTo>
                  <a:lnTo>
                    <a:pt x="6847" y="3156"/>
                  </a:lnTo>
                  <a:cubicBezTo>
                    <a:pt x="6847" y="3441"/>
                    <a:pt x="7085" y="3680"/>
                    <a:pt x="7371" y="3680"/>
                  </a:cubicBezTo>
                  <a:lnTo>
                    <a:pt x="7633" y="3680"/>
                  </a:lnTo>
                  <a:cubicBezTo>
                    <a:pt x="7704" y="3680"/>
                    <a:pt x="7788" y="3703"/>
                    <a:pt x="7847" y="3763"/>
                  </a:cubicBezTo>
                  <a:cubicBezTo>
                    <a:pt x="7907" y="3822"/>
                    <a:pt x="7919" y="3894"/>
                    <a:pt x="7919" y="3977"/>
                  </a:cubicBezTo>
                  <a:cubicBezTo>
                    <a:pt x="7907" y="4108"/>
                    <a:pt x="7776" y="4227"/>
                    <a:pt x="7621" y="4227"/>
                  </a:cubicBezTo>
                  <a:lnTo>
                    <a:pt x="7549" y="4227"/>
                  </a:lnTo>
                  <a:lnTo>
                    <a:pt x="7549" y="4215"/>
                  </a:lnTo>
                  <a:cubicBezTo>
                    <a:pt x="7549" y="4120"/>
                    <a:pt x="7478" y="4049"/>
                    <a:pt x="7383" y="4049"/>
                  </a:cubicBezTo>
                  <a:cubicBezTo>
                    <a:pt x="7299" y="4049"/>
                    <a:pt x="7216" y="4120"/>
                    <a:pt x="7216" y="4215"/>
                  </a:cubicBezTo>
                  <a:cubicBezTo>
                    <a:pt x="7216" y="5370"/>
                    <a:pt x="6264" y="6323"/>
                    <a:pt x="5109" y="6323"/>
                  </a:cubicBezTo>
                  <a:cubicBezTo>
                    <a:pt x="5101" y="6323"/>
                    <a:pt x="5094" y="6323"/>
                    <a:pt x="5087" y="6323"/>
                  </a:cubicBezTo>
                  <a:cubicBezTo>
                    <a:pt x="3930" y="6323"/>
                    <a:pt x="2989" y="5375"/>
                    <a:pt x="2989" y="4215"/>
                  </a:cubicBezTo>
                  <a:cubicBezTo>
                    <a:pt x="2989" y="4120"/>
                    <a:pt x="2918" y="4049"/>
                    <a:pt x="2835" y="4049"/>
                  </a:cubicBezTo>
                  <a:cubicBezTo>
                    <a:pt x="2739" y="4049"/>
                    <a:pt x="2668" y="4120"/>
                    <a:pt x="2668" y="4215"/>
                  </a:cubicBezTo>
                  <a:lnTo>
                    <a:pt x="2668" y="4227"/>
                  </a:lnTo>
                  <a:lnTo>
                    <a:pt x="2561" y="4227"/>
                  </a:lnTo>
                  <a:cubicBezTo>
                    <a:pt x="2489" y="4227"/>
                    <a:pt x="2418" y="4192"/>
                    <a:pt x="2358" y="4132"/>
                  </a:cubicBezTo>
                  <a:cubicBezTo>
                    <a:pt x="2299" y="4073"/>
                    <a:pt x="2275" y="4001"/>
                    <a:pt x="2275" y="3930"/>
                  </a:cubicBezTo>
                  <a:cubicBezTo>
                    <a:pt x="2299" y="3799"/>
                    <a:pt x="2430" y="3680"/>
                    <a:pt x="2573" y="3680"/>
                  </a:cubicBezTo>
                  <a:lnTo>
                    <a:pt x="2811" y="3680"/>
                  </a:lnTo>
                  <a:cubicBezTo>
                    <a:pt x="3097" y="3680"/>
                    <a:pt x="3335" y="3441"/>
                    <a:pt x="3335" y="3156"/>
                  </a:cubicBezTo>
                  <a:lnTo>
                    <a:pt x="3335" y="2632"/>
                  </a:lnTo>
                  <a:cubicBezTo>
                    <a:pt x="3335" y="2334"/>
                    <a:pt x="3573" y="2096"/>
                    <a:pt x="3870" y="2096"/>
                  </a:cubicBezTo>
                  <a:cubicBezTo>
                    <a:pt x="3954" y="2096"/>
                    <a:pt x="4037" y="2025"/>
                    <a:pt x="4037" y="1929"/>
                  </a:cubicBezTo>
                  <a:cubicBezTo>
                    <a:pt x="4037" y="1846"/>
                    <a:pt x="3954" y="1763"/>
                    <a:pt x="3870" y="1763"/>
                  </a:cubicBezTo>
                  <a:cubicBezTo>
                    <a:pt x="3394" y="1763"/>
                    <a:pt x="3013" y="2156"/>
                    <a:pt x="3013" y="2632"/>
                  </a:cubicBezTo>
                  <a:lnTo>
                    <a:pt x="3013" y="3156"/>
                  </a:lnTo>
                  <a:cubicBezTo>
                    <a:pt x="3013" y="3251"/>
                    <a:pt x="2918" y="3346"/>
                    <a:pt x="2811" y="3346"/>
                  </a:cubicBezTo>
                  <a:lnTo>
                    <a:pt x="2620" y="3346"/>
                  </a:lnTo>
                  <a:lnTo>
                    <a:pt x="2620" y="870"/>
                  </a:lnTo>
                  <a:cubicBezTo>
                    <a:pt x="2620" y="572"/>
                    <a:pt x="2858" y="334"/>
                    <a:pt x="3156" y="334"/>
                  </a:cubicBezTo>
                  <a:close/>
                  <a:moveTo>
                    <a:pt x="6549" y="6204"/>
                  </a:moveTo>
                  <a:lnTo>
                    <a:pt x="6549" y="6632"/>
                  </a:lnTo>
                  <a:cubicBezTo>
                    <a:pt x="6549" y="6811"/>
                    <a:pt x="6621" y="6990"/>
                    <a:pt x="6764" y="7121"/>
                  </a:cubicBezTo>
                  <a:lnTo>
                    <a:pt x="7085" y="7454"/>
                  </a:lnTo>
                  <a:lnTo>
                    <a:pt x="7085" y="8085"/>
                  </a:lnTo>
                  <a:lnTo>
                    <a:pt x="7061" y="8085"/>
                  </a:lnTo>
                  <a:cubicBezTo>
                    <a:pt x="7061" y="9097"/>
                    <a:pt x="6264" y="9930"/>
                    <a:pt x="5287" y="10014"/>
                  </a:cubicBezTo>
                  <a:lnTo>
                    <a:pt x="5287" y="9835"/>
                  </a:lnTo>
                  <a:cubicBezTo>
                    <a:pt x="5287" y="9752"/>
                    <a:pt x="5204" y="9668"/>
                    <a:pt x="5121" y="9668"/>
                  </a:cubicBezTo>
                  <a:cubicBezTo>
                    <a:pt x="5037" y="9668"/>
                    <a:pt x="4954" y="9752"/>
                    <a:pt x="4954" y="9835"/>
                  </a:cubicBezTo>
                  <a:lnTo>
                    <a:pt x="4954" y="10014"/>
                  </a:lnTo>
                  <a:cubicBezTo>
                    <a:pt x="3966" y="9930"/>
                    <a:pt x="3192" y="9097"/>
                    <a:pt x="3192" y="8085"/>
                  </a:cubicBezTo>
                  <a:lnTo>
                    <a:pt x="3192" y="7442"/>
                  </a:lnTo>
                  <a:lnTo>
                    <a:pt x="3513" y="7109"/>
                  </a:lnTo>
                  <a:cubicBezTo>
                    <a:pt x="3644" y="6978"/>
                    <a:pt x="3728" y="6811"/>
                    <a:pt x="3728" y="6620"/>
                  </a:cubicBezTo>
                  <a:lnTo>
                    <a:pt x="3728" y="6204"/>
                  </a:lnTo>
                  <a:cubicBezTo>
                    <a:pt x="4120" y="6489"/>
                    <a:pt x="4621" y="6668"/>
                    <a:pt x="5132" y="6668"/>
                  </a:cubicBezTo>
                  <a:cubicBezTo>
                    <a:pt x="5668" y="6668"/>
                    <a:pt x="6145" y="6501"/>
                    <a:pt x="6549" y="6204"/>
                  </a:cubicBezTo>
                  <a:close/>
                  <a:moveTo>
                    <a:pt x="3168" y="1"/>
                  </a:moveTo>
                  <a:cubicBezTo>
                    <a:pt x="2692" y="1"/>
                    <a:pt x="2311" y="382"/>
                    <a:pt x="2311" y="858"/>
                  </a:cubicBezTo>
                  <a:lnTo>
                    <a:pt x="2311" y="3394"/>
                  </a:lnTo>
                  <a:cubicBezTo>
                    <a:pt x="2120" y="3477"/>
                    <a:pt x="1977" y="3656"/>
                    <a:pt x="1965" y="3870"/>
                  </a:cubicBezTo>
                  <a:cubicBezTo>
                    <a:pt x="1954" y="4037"/>
                    <a:pt x="2013" y="4215"/>
                    <a:pt x="2120" y="4334"/>
                  </a:cubicBezTo>
                  <a:cubicBezTo>
                    <a:pt x="2239" y="4454"/>
                    <a:pt x="2394" y="4525"/>
                    <a:pt x="2561" y="4525"/>
                  </a:cubicBezTo>
                  <a:lnTo>
                    <a:pt x="2680" y="4525"/>
                  </a:lnTo>
                  <a:cubicBezTo>
                    <a:pt x="2751" y="5049"/>
                    <a:pt x="2989" y="5525"/>
                    <a:pt x="3347" y="5894"/>
                  </a:cubicBezTo>
                  <a:lnTo>
                    <a:pt x="3347" y="6609"/>
                  </a:lnTo>
                  <a:cubicBezTo>
                    <a:pt x="3347" y="6716"/>
                    <a:pt x="3311" y="6799"/>
                    <a:pt x="3251" y="6859"/>
                  </a:cubicBezTo>
                  <a:lnTo>
                    <a:pt x="2632" y="7466"/>
                  </a:lnTo>
                  <a:cubicBezTo>
                    <a:pt x="2573" y="7525"/>
                    <a:pt x="2513" y="7561"/>
                    <a:pt x="2442" y="7573"/>
                  </a:cubicBezTo>
                  <a:lnTo>
                    <a:pt x="1299" y="7787"/>
                  </a:lnTo>
                  <a:cubicBezTo>
                    <a:pt x="549" y="7918"/>
                    <a:pt x="1" y="8573"/>
                    <a:pt x="1" y="9335"/>
                  </a:cubicBezTo>
                  <a:lnTo>
                    <a:pt x="1" y="11038"/>
                  </a:lnTo>
                  <a:cubicBezTo>
                    <a:pt x="1" y="11133"/>
                    <a:pt x="72" y="11204"/>
                    <a:pt x="168" y="11204"/>
                  </a:cubicBezTo>
                  <a:cubicBezTo>
                    <a:pt x="251" y="11204"/>
                    <a:pt x="334" y="11133"/>
                    <a:pt x="334" y="11038"/>
                  </a:cubicBezTo>
                  <a:lnTo>
                    <a:pt x="334" y="9335"/>
                  </a:lnTo>
                  <a:cubicBezTo>
                    <a:pt x="334" y="8740"/>
                    <a:pt x="763" y="8216"/>
                    <a:pt x="1358" y="8109"/>
                  </a:cubicBezTo>
                  <a:lnTo>
                    <a:pt x="2120" y="7978"/>
                  </a:lnTo>
                  <a:lnTo>
                    <a:pt x="2120" y="11061"/>
                  </a:lnTo>
                  <a:cubicBezTo>
                    <a:pt x="2120" y="11145"/>
                    <a:pt x="2192" y="11216"/>
                    <a:pt x="2275" y="11216"/>
                  </a:cubicBezTo>
                  <a:cubicBezTo>
                    <a:pt x="2370" y="11216"/>
                    <a:pt x="2442" y="11145"/>
                    <a:pt x="2442" y="11061"/>
                  </a:cubicBezTo>
                  <a:lnTo>
                    <a:pt x="2442" y="7918"/>
                  </a:lnTo>
                  <a:lnTo>
                    <a:pt x="2501" y="7894"/>
                  </a:lnTo>
                  <a:cubicBezTo>
                    <a:pt x="2620" y="7883"/>
                    <a:pt x="2727" y="7823"/>
                    <a:pt x="2835" y="7752"/>
                  </a:cubicBezTo>
                  <a:lnTo>
                    <a:pt x="2835" y="8061"/>
                  </a:lnTo>
                  <a:cubicBezTo>
                    <a:pt x="2835" y="9311"/>
                    <a:pt x="3847" y="10347"/>
                    <a:pt x="5109" y="10347"/>
                  </a:cubicBezTo>
                  <a:cubicBezTo>
                    <a:pt x="6359" y="10347"/>
                    <a:pt x="7383" y="9335"/>
                    <a:pt x="7383" y="8061"/>
                  </a:cubicBezTo>
                  <a:lnTo>
                    <a:pt x="7383" y="7752"/>
                  </a:lnTo>
                  <a:cubicBezTo>
                    <a:pt x="7478" y="7823"/>
                    <a:pt x="7597" y="7883"/>
                    <a:pt x="7716" y="7894"/>
                  </a:cubicBezTo>
                  <a:lnTo>
                    <a:pt x="7776" y="7918"/>
                  </a:lnTo>
                  <a:lnTo>
                    <a:pt x="7776" y="8240"/>
                  </a:lnTo>
                  <a:cubicBezTo>
                    <a:pt x="7776" y="8335"/>
                    <a:pt x="7847" y="8406"/>
                    <a:pt x="7930" y="8406"/>
                  </a:cubicBezTo>
                  <a:cubicBezTo>
                    <a:pt x="8026" y="8406"/>
                    <a:pt x="8097" y="8335"/>
                    <a:pt x="8097" y="8240"/>
                  </a:cubicBezTo>
                  <a:lnTo>
                    <a:pt x="8097" y="7978"/>
                  </a:lnTo>
                  <a:lnTo>
                    <a:pt x="8859" y="8109"/>
                  </a:lnTo>
                  <a:cubicBezTo>
                    <a:pt x="9454" y="8216"/>
                    <a:pt x="9883" y="8728"/>
                    <a:pt x="9883" y="9323"/>
                  </a:cubicBezTo>
                  <a:lnTo>
                    <a:pt x="9883" y="11038"/>
                  </a:lnTo>
                  <a:cubicBezTo>
                    <a:pt x="9883" y="11133"/>
                    <a:pt x="9955" y="11204"/>
                    <a:pt x="10050" y="11204"/>
                  </a:cubicBezTo>
                  <a:cubicBezTo>
                    <a:pt x="10133" y="11204"/>
                    <a:pt x="10205" y="11133"/>
                    <a:pt x="10205" y="11038"/>
                  </a:cubicBezTo>
                  <a:lnTo>
                    <a:pt x="10205" y="9323"/>
                  </a:lnTo>
                  <a:cubicBezTo>
                    <a:pt x="10181" y="8585"/>
                    <a:pt x="9645" y="7930"/>
                    <a:pt x="8907" y="7799"/>
                  </a:cubicBezTo>
                  <a:lnTo>
                    <a:pt x="7752" y="7585"/>
                  </a:lnTo>
                  <a:cubicBezTo>
                    <a:pt x="7680" y="7573"/>
                    <a:pt x="7621" y="7549"/>
                    <a:pt x="7561" y="7490"/>
                  </a:cubicBezTo>
                  <a:lnTo>
                    <a:pt x="6954" y="6870"/>
                  </a:lnTo>
                  <a:cubicBezTo>
                    <a:pt x="6883" y="6799"/>
                    <a:pt x="6847" y="6716"/>
                    <a:pt x="6847" y="6620"/>
                  </a:cubicBezTo>
                  <a:lnTo>
                    <a:pt x="6847" y="5906"/>
                  </a:lnTo>
                  <a:cubicBezTo>
                    <a:pt x="7204" y="5549"/>
                    <a:pt x="7442" y="5073"/>
                    <a:pt x="7514" y="4537"/>
                  </a:cubicBezTo>
                  <a:lnTo>
                    <a:pt x="7621" y="4537"/>
                  </a:lnTo>
                  <a:cubicBezTo>
                    <a:pt x="7954" y="4537"/>
                    <a:pt x="8216" y="4299"/>
                    <a:pt x="8252" y="4001"/>
                  </a:cubicBezTo>
                  <a:cubicBezTo>
                    <a:pt x="8264" y="3834"/>
                    <a:pt x="8204" y="3656"/>
                    <a:pt x="8097" y="3537"/>
                  </a:cubicBezTo>
                  <a:cubicBezTo>
                    <a:pt x="8038" y="3477"/>
                    <a:pt x="7978" y="3441"/>
                    <a:pt x="7907" y="3394"/>
                  </a:cubicBezTo>
                  <a:lnTo>
                    <a:pt x="7907" y="858"/>
                  </a:lnTo>
                  <a:cubicBezTo>
                    <a:pt x="7907" y="382"/>
                    <a:pt x="7514" y="1"/>
                    <a:pt x="703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85"/>
            <p:cNvSpPr/>
            <p:nvPr/>
          </p:nvSpPr>
          <p:spPr>
            <a:xfrm>
              <a:off x="5865225" y="1594842"/>
              <a:ext cx="22683" cy="12894"/>
            </a:xfrm>
            <a:custGeom>
              <a:rect b="b" l="l" r="r" t="t"/>
              <a:pathLst>
                <a:path extrusionOk="0" h="407" w="716">
                  <a:moveTo>
                    <a:pt x="191" y="0"/>
                  </a:moveTo>
                  <a:cubicBezTo>
                    <a:pt x="104" y="0"/>
                    <a:pt x="24" y="58"/>
                    <a:pt x="13" y="145"/>
                  </a:cubicBezTo>
                  <a:cubicBezTo>
                    <a:pt x="1" y="228"/>
                    <a:pt x="60" y="323"/>
                    <a:pt x="156" y="335"/>
                  </a:cubicBezTo>
                  <a:lnTo>
                    <a:pt x="513" y="407"/>
                  </a:lnTo>
                  <a:lnTo>
                    <a:pt x="537" y="407"/>
                  </a:lnTo>
                  <a:cubicBezTo>
                    <a:pt x="608" y="407"/>
                    <a:pt x="691" y="347"/>
                    <a:pt x="703" y="276"/>
                  </a:cubicBezTo>
                  <a:cubicBezTo>
                    <a:pt x="715" y="181"/>
                    <a:pt x="656" y="97"/>
                    <a:pt x="572" y="85"/>
                  </a:cubicBezTo>
                  <a:lnTo>
                    <a:pt x="215" y="2"/>
                  </a:lnTo>
                  <a:cubicBezTo>
                    <a:pt x="207" y="1"/>
                    <a:pt x="199" y="0"/>
                    <a:pt x="1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85"/>
            <p:cNvSpPr/>
            <p:nvPr/>
          </p:nvSpPr>
          <p:spPr>
            <a:xfrm>
              <a:off x="5931627" y="1594462"/>
              <a:ext cx="23412" cy="12894"/>
            </a:xfrm>
            <a:custGeom>
              <a:rect b="b" l="l" r="r" t="t"/>
              <a:pathLst>
                <a:path extrusionOk="0" h="407" w="739">
                  <a:moveTo>
                    <a:pt x="534" y="1"/>
                  </a:moveTo>
                  <a:cubicBezTo>
                    <a:pt x="527" y="1"/>
                    <a:pt x="519" y="1"/>
                    <a:pt x="512" y="2"/>
                  </a:cubicBezTo>
                  <a:lnTo>
                    <a:pt x="155" y="73"/>
                  </a:lnTo>
                  <a:cubicBezTo>
                    <a:pt x="60" y="97"/>
                    <a:pt x="0" y="181"/>
                    <a:pt x="12" y="276"/>
                  </a:cubicBezTo>
                  <a:cubicBezTo>
                    <a:pt x="36" y="347"/>
                    <a:pt x="107" y="407"/>
                    <a:pt x="179" y="407"/>
                  </a:cubicBezTo>
                  <a:lnTo>
                    <a:pt x="215" y="407"/>
                  </a:lnTo>
                  <a:lnTo>
                    <a:pt x="572" y="335"/>
                  </a:lnTo>
                  <a:cubicBezTo>
                    <a:pt x="679" y="312"/>
                    <a:pt x="739" y="228"/>
                    <a:pt x="703" y="133"/>
                  </a:cubicBezTo>
                  <a:cubicBezTo>
                    <a:pt x="692" y="57"/>
                    <a:pt x="611" y="1"/>
                    <a:pt x="53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85"/>
            <p:cNvSpPr/>
            <p:nvPr/>
          </p:nvSpPr>
          <p:spPr>
            <a:xfrm>
              <a:off x="5993846" y="1778586"/>
              <a:ext cx="10613" cy="77363"/>
            </a:xfrm>
            <a:custGeom>
              <a:rect b="b" l="l" r="r" t="t"/>
              <a:pathLst>
                <a:path extrusionOk="0" h="2442" w="335">
                  <a:moveTo>
                    <a:pt x="168" y="0"/>
                  </a:moveTo>
                  <a:cubicBezTo>
                    <a:pt x="84" y="0"/>
                    <a:pt x="1" y="72"/>
                    <a:pt x="1" y="155"/>
                  </a:cubicBezTo>
                  <a:lnTo>
                    <a:pt x="1" y="2274"/>
                  </a:lnTo>
                  <a:cubicBezTo>
                    <a:pt x="1" y="2358"/>
                    <a:pt x="84" y="2441"/>
                    <a:pt x="168" y="2441"/>
                  </a:cubicBezTo>
                  <a:cubicBezTo>
                    <a:pt x="251" y="2441"/>
                    <a:pt x="334" y="2358"/>
                    <a:pt x="334" y="2274"/>
                  </a:cubicBezTo>
                  <a:lnTo>
                    <a:pt x="334" y="155"/>
                  </a:lnTo>
                  <a:cubicBezTo>
                    <a:pt x="334" y="72"/>
                    <a:pt x="263" y="0"/>
                    <a:pt x="16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chemeClr val="lt1"/>
        </a:solidFill>
      </p:bgPr>
    </p:bg>
    <p:spTree>
      <p:nvGrpSpPr>
        <p:cNvPr id="1349" name="Shape 1349"/>
        <p:cNvGrpSpPr/>
        <p:nvPr/>
      </p:nvGrpSpPr>
      <p:grpSpPr>
        <a:xfrm>
          <a:off x="0" y="0"/>
          <a:ext cx="0" cy="0"/>
          <a:chOff x="0" y="0"/>
          <a:chExt cx="0" cy="0"/>
        </a:xfrm>
      </p:grpSpPr>
      <p:pic>
        <p:nvPicPr>
          <p:cNvPr id="1350" name="Google Shape;1350;p86"/>
          <p:cNvPicPr preferRelativeResize="0"/>
          <p:nvPr/>
        </p:nvPicPr>
        <p:blipFill rotWithShape="1">
          <a:blip r:embed="rId3">
            <a:alphaModFix amt="40000"/>
          </a:blip>
          <a:srcRect b="0" l="19329" r="19846" t="0"/>
          <a:stretch/>
        </p:blipFill>
        <p:spPr>
          <a:xfrm>
            <a:off x="786250" y="1337672"/>
            <a:ext cx="1006474" cy="926776"/>
          </a:xfrm>
          <a:prstGeom prst="rect">
            <a:avLst/>
          </a:prstGeom>
          <a:noFill/>
          <a:ln>
            <a:noFill/>
          </a:ln>
        </p:spPr>
      </p:pic>
      <p:pic>
        <p:nvPicPr>
          <p:cNvPr id="1351" name="Google Shape;1351;p86"/>
          <p:cNvPicPr preferRelativeResize="0"/>
          <p:nvPr/>
        </p:nvPicPr>
        <p:blipFill rotWithShape="1">
          <a:blip r:embed="rId3">
            <a:alphaModFix amt="40000"/>
          </a:blip>
          <a:srcRect b="0" l="19329" r="19846" t="0"/>
          <a:stretch/>
        </p:blipFill>
        <p:spPr>
          <a:xfrm>
            <a:off x="786250" y="2488997"/>
            <a:ext cx="1006474" cy="926776"/>
          </a:xfrm>
          <a:prstGeom prst="rect">
            <a:avLst/>
          </a:prstGeom>
          <a:noFill/>
          <a:ln>
            <a:noFill/>
          </a:ln>
        </p:spPr>
      </p:pic>
      <p:pic>
        <p:nvPicPr>
          <p:cNvPr id="1352" name="Google Shape;1352;p86"/>
          <p:cNvPicPr preferRelativeResize="0"/>
          <p:nvPr/>
        </p:nvPicPr>
        <p:blipFill rotWithShape="1">
          <a:blip r:embed="rId3">
            <a:alphaModFix amt="40000"/>
          </a:blip>
          <a:srcRect b="0" l="19329" r="19846" t="0"/>
          <a:stretch/>
        </p:blipFill>
        <p:spPr>
          <a:xfrm>
            <a:off x="786250" y="3640322"/>
            <a:ext cx="1006474" cy="926776"/>
          </a:xfrm>
          <a:prstGeom prst="rect">
            <a:avLst/>
          </a:prstGeom>
          <a:noFill/>
          <a:ln>
            <a:noFill/>
          </a:ln>
        </p:spPr>
      </p:pic>
      <p:pic>
        <p:nvPicPr>
          <p:cNvPr id="1353" name="Google Shape;1353;p86"/>
          <p:cNvPicPr preferRelativeResize="0"/>
          <p:nvPr/>
        </p:nvPicPr>
        <p:blipFill rotWithShape="1">
          <a:blip r:embed="rId3">
            <a:alphaModFix amt="40000"/>
          </a:blip>
          <a:srcRect b="0" l="19329" r="19846" t="0"/>
          <a:stretch/>
        </p:blipFill>
        <p:spPr>
          <a:xfrm>
            <a:off x="4771125" y="1337672"/>
            <a:ext cx="1006474" cy="926776"/>
          </a:xfrm>
          <a:prstGeom prst="rect">
            <a:avLst/>
          </a:prstGeom>
          <a:noFill/>
          <a:ln>
            <a:noFill/>
          </a:ln>
        </p:spPr>
      </p:pic>
      <p:pic>
        <p:nvPicPr>
          <p:cNvPr id="1354" name="Google Shape;1354;p86"/>
          <p:cNvPicPr preferRelativeResize="0"/>
          <p:nvPr/>
        </p:nvPicPr>
        <p:blipFill rotWithShape="1">
          <a:blip r:embed="rId3">
            <a:alphaModFix amt="40000"/>
          </a:blip>
          <a:srcRect b="0" l="19329" r="19846" t="0"/>
          <a:stretch/>
        </p:blipFill>
        <p:spPr>
          <a:xfrm>
            <a:off x="4771125" y="2488997"/>
            <a:ext cx="1006474" cy="926776"/>
          </a:xfrm>
          <a:prstGeom prst="rect">
            <a:avLst/>
          </a:prstGeom>
          <a:noFill/>
          <a:ln>
            <a:noFill/>
          </a:ln>
        </p:spPr>
      </p:pic>
      <p:pic>
        <p:nvPicPr>
          <p:cNvPr id="1355" name="Google Shape;1355;p86"/>
          <p:cNvPicPr preferRelativeResize="0"/>
          <p:nvPr/>
        </p:nvPicPr>
        <p:blipFill rotWithShape="1">
          <a:blip r:embed="rId3">
            <a:alphaModFix amt="40000"/>
          </a:blip>
          <a:srcRect b="0" l="19329" r="19846" t="0"/>
          <a:stretch/>
        </p:blipFill>
        <p:spPr>
          <a:xfrm>
            <a:off x="4771125" y="3640322"/>
            <a:ext cx="1006474" cy="926776"/>
          </a:xfrm>
          <a:prstGeom prst="rect">
            <a:avLst/>
          </a:prstGeom>
          <a:noFill/>
          <a:ln>
            <a:noFill/>
          </a:ln>
        </p:spPr>
      </p:pic>
      <p:sp>
        <p:nvSpPr>
          <p:cNvPr id="1356" name="Google Shape;1356;p86"/>
          <p:cNvSpPr txBox="1"/>
          <p:nvPr>
            <p:ph idx="13" type="subTitle"/>
          </p:nvPr>
        </p:nvSpPr>
        <p:spPr>
          <a:xfrm>
            <a:off x="5964525" y="1737097"/>
            <a:ext cx="2401200" cy="48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Apesar de ser vermelho, Marte é um lugar frio</a:t>
            </a:r>
            <a:endParaRPr/>
          </a:p>
        </p:txBody>
      </p:sp>
      <p:sp>
        <p:nvSpPr>
          <p:cNvPr id="1357" name="Google Shape;1357;p86"/>
          <p:cNvSpPr txBox="1"/>
          <p:nvPr>
            <p:ph idx="15" type="subTitle"/>
          </p:nvPr>
        </p:nvSpPr>
        <p:spPr>
          <a:xfrm>
            <a:off x="5964525" y="4038100"/>
            <a:ext cx="2401200" cy="48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Netuno é o planeta mais distante do Sol</a:t>
            </a:r>
            <a:endParaRPr/>
          </a:p>
        </p:txBody>
      </p:sp>
      <p:sp>
        <p:nvSpPr>
          <p:cNvPr id="1358" name="Google Shape;1358;p86"/>
          <p:cNvSpPr txBox="1"/>
          <p:nvPr>
            <p:ph idx="9" type="title"/>
          </p:nvPr>
        </p:nvSpPr>
        <p:spPr>
          <a:xfrm>
            <a:off x="5964525" y="1304772"/>
            <a:ext cx="2401200" cy="371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2"/>
                </a:solidFill>
              </a:rPr>
              <a:t>Marte</a:t>
            </a:r>
            <a:endParaRPr>
              <a:solidFill>
                <a:schemeClr val="dk2"/>
              </a:solidFill>
            </a:endParaRPr>
          </a:p>
        </p:txBody>
      </p:sp>
      <p:sp>
        <p:nvSpPr>
          <p:cNvPr id="1359" name="Google Shape;1359;p86"/>
          <p:cNvSpPr txBox="1"/>
          <p:nvPr>
            <p:ph idx="14" type="title"/>
          </p:nvPr>
        </p:nvSpPr>
        <p:spPr>
          <a:xfrm>
            <a:off x="5964525" y="3605775"/>
            <a:ext cx="2401200" cy="371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2"/>
                </a:solidFill>
              </a:rPr>
              <a:t>Netuno</a:t>
            </a:r>
            <a:endParaRPr>
              <a:solidFill>
                <a:schemeClr val="dk2"/>
              </a:solidFill>
            </a:endParaRPr>
          </a:p>
        </p:txBody>
      </p:sp>
      <p:sp>
        <p:nvSpPr>
          <p:cNvPr id="1360" name="Google Shape;1360;p86"/>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N</a:t>
            </a:r>
            <a:r>
              <a:rPr lang="en"/>
              <a:t>ossos objetivos</a:t>
            </a:r>
            <a:endParaRPr/>
          </a:p>
        </p:txBody>
      </p:sp>
      <p:sp>
        <p:nvSpPr>
          <p:cNvPr id="1361" name="Google Shape;1361;p86"/>
          <p:cNvSpPr txBox="1"/>
          <p:nvPr>
            <p:ph idx="2" type="title"/>
          </p:nvPr>
        </p:nvSpPr>
        <p:spPr>
          <a:xfrm>
            <a:off x="1952900" y="1304775"/>
            <a:ext cx="2401200" cy="371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2"/>
                </a:solidFill>
              </a:rPr>
              <a:t>Mercúrio</a:t>
            </a:r>
            <a:endParaRPr>
              <a:solidFill>
                <a:schemeClr val="dk2"/>
              </a:solidFill>
            </a:endParaRPr>
          </a:p>
        </p:txBody>
      </p:sp>
      <p:sp>
        <p:nvSpPr>
          <p:cNvPr id="1362" name="Google Shape;1362;p86"/>
          <p:cNvSpPr txBox="1"/>
          <p:nvPr>
            <p:ph idx="1" type="subTitle"/>
          </p:nvPr>
        </p:nvSpPr>
        <p:spPr>
          <a:xfrm>
            <a:off x="1952900" y="1737100"/>
            <a:ext cx="2401200" cy="48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Mercúrio é o planeta mais próximo do Sol</a:t>
            </a:r>
            <a:endParaRPr/>
          </a:p>
        </p:txBody>
      </p:sp>
      <p:sp>
        <p:nvSpPr>
          <p:cNvPr id="1363" name="Google Shape;1363;p86"/>
          <p:cNvSpPr txBox="1"/>
          <p:nvPr>
            <p:ph idx="3" type="title"/>
          </p:nvPr>
        </p:nvSpPr>
        <p:spPr>
          <a:xfrm>
            <a:off x="1952888" y="2456100"/>
            <a:ext cx="2401200" cy="371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2"/>
                </a:solidFill>
              </a:rPr>
              <a:t>Vênus</a:t>
            </a:r>
            <a:endParaRPr>
              <a:solidFill>
                <a:schemeClr val="dk2"/>
              </a:solidFill>
            </a:endParaRPr>
          </a:p>
        </p:txBody>
      </p:sp>
      <p:sp>
        <p:nvSpPr>
          <p:cNvPr id="1364" name="Google Shape;1364;p86"/>
          <p:cNvSpPr txBox="1"/>
          <p:nvPr>
            <p:ph idx="4" type="subTitle"/>
          </p:nvPr>
        </p:nvSpPr>
        <p:spPr>
          <a:xfrm>
            <a:off x="1952888" y="2888425"/>
            <a:ext cx="2401200" cy="48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Vênus é o segundo planeta mais próximo do Sol</a:t>
            </a:r>
            <a:endParaRPr/>
          </a:p>
        </p:txBody>
      </p:sp>
      <p:sp>
        <p:nvSpPr>
          <p:cNvPr id="1365" name="Google Shape;1365;p86"/>
          <p:cNvSpPr txBox="1"/>
          <p:nvPr>
            <p:ph idx="5" type="title"/>
          </p:nvPr>
        </p:nvSpPr>
        <p:spPr>
          <a:xfrm>
            <a:off x="1952900" y="3607425"/>
            <a:ext cx="2401200" cy="371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2"/>
                </a:solidFill>
              </a:rPr>
              <a:t>Júpiter</a:t>
            </a:r>
            <a:endParaRPr>
              <a:solidFill>
                <a:schemeClr val="dk2"/>
              </a:solidFill>
            </a:endParaRPr>
          </a:p>
        </p:txBody>
      </p:sp>
      <p:sp>
        <p:nvSpPr>
          <p:cNvPr id="1366" name="Google Shape;1366;p86"/>
          <p:cNvSpPr txBox="1"/>
          <p:nvPr>
            <p:ph idx="6" type="subTitle"/>
          </p:nvPr>
        </p:nvSpPr>
        <p:spPr>
          <a:xfrm>
            <a:off x="1952900" y="4039750"/>
            <a:ext cx="2401200" cy="48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Júpiter é o maior de todos os planetas</a:t>
            </a:r>
            <a:endParaRPr/>
          </a:p>
        </p:txBody>
      </p:sp>
      <p:sp>
        <p:nvSpPr>
          <p:cNvPr id="1367" name="Google Shape;1367;p86"/>
          <p:cNvSpPr txBox="1"/>
          <p:nvPr>
            <p:ph idx="7" type="title"/>
          </p:nvPr>
        </p:nvSpPr>
        <p:spPr>
          <a:xfrm>
            <a:off x="5964538" y="2455274"/>
            <a:ext cx="2401200" cy="371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2"/>
                </a:solidFill>
              </a:rPr>
              <a:t>Saturno</a:t>
            </a:r>
            <a:endParaRPr>
              <a:solidFill>
                <a:schemeClr val="dk2"/>
              </a:solidFill>
            </a:endParaRPr>
          </a:p>
        </p:txBody>
      </p:sp>
      <p:sp>
        <p:nvSpPr>
          <p:cNvPr id="1368" name="Google Shape;1368;p86"/>
          <p:cNvSpPr txBox="1"/>
          <p:nvPr>
            <p:ph idx="8" type="subTitle"/>
          </p:nvPr>
        </p:nvSpPr>
        <p:spPr>
          <a:xfrm>
            <a:off x="5964538" y="2887599"/>
            <a:ext cx="2401200" cy="48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Saturno é composto por hidrogênio e hélio</a:t>
            </a:r>
            <a:endParaRPr/>
          </a:p>
        </p:txBody>
      </p:sp>
      <p:sp>
        <p:nvSpPr>
          <p:cNvPr id="1369" name="Google Shape;1369;p86"/>
          <p:cNvSpPr/>
          <p:nvPr/>
        </p:nvSpPr>
        <p:spPr>
          <a:xfrm>
            <a:off x="5224069" y="2710112"/>
            <a:ext cx="153860" cy="484792"/>
          </a:xfrm>
          <a:custGeom>
            <a:rect b="b" l="l" r="r" t="t"/>
            <a:pathLst>
              <a:path extrusionOk="0" h="11744" w="3727">
                <a:moveTo>
                  <a:pt x="3273" y="1"/>
                </a:moveTo>
                <a:cubicBezTo>
                  <a:pt x="2520" y="1"/>
                  <a:pt x="1832" y="264"/>
                  <a:pt x="1239" y="802"/>
                </a:cubicBezTo>
                <a:cubicBezTo>
                  <a:pt x="762" y="1254"/>
                  <a:pt x="453" y="1790"/>
                  <a:pt x="286" y="2147"/>
                </a:cubicBezTo>
                <a:cubicBezTo>
                  <a:pt x="238" y="2230"/>
                  <a:pt x="286" y="2337"/>
                  <a:pt x="381" y="2385"/>
                </a:cubicBezTo>
                <a:cubicBezTo>
                  <a:pt x="404" y="2398"/>
                  <a:pt x="428" y="2404"/>
                  <a:pt x="452" y="2404"/>
                </a:cubicBezTo>
                <a:cubicBezTo>
                  <a:pt x="518" y="2404"/>
                  <a:pt x="585" y="2360"/>
                  <a:pt x="619" y="2290"/>
                </a:cubicBezTo>
                <a:cubicBezTo>
                  <a:pt x="1148" y="1163"/>
                  <a:pt x="2035" y="349"/>
                  <a:pt x="3314" y="349"/>
                </a:cubicBezTo>
                <a:cubicBezTo>
                  <a:pt x="3333" y="349"/>
                  <a:pt x="3351" y="349"/>
                  <a:pt x="3370" y="349"/>
                </a:cubicBezTo>
                <a:cubicBezTo>
                  <a:pt x="3084" y="694"/>
                  <a:pt x="2858" y="1040"/>
                  <a:pt x="2727" y="1421"/>
                </a:cubicBezTo>
                <a:cubicBezTo>
                  <a:pt x="2489" y="2135"/>
                  <a:pt x="2739" y="2564"/>
                  <a:pt x="2846" y="2814"/>
                </a:cubicBezTo>
                <a:cubicBezTo>
                  <a:pt x="3179" y="3611"/>
                  <a:pt x="2644" y="4540"/>
                  <a:pt x="1786" y="4588"/>
                </a:cubicBezTo>
                <a:cubicBezTo>
                  <a:pt x="1761" y="4588"/>
                  <a:pt x="1725" y="4589"/>
                  <a:pt x="1681" y="4589"/>
                </a:cubicBezTo>
                <a:cubicBezTo>
                  <a:pt x="1560" y="4589"/>
                  <a:pt x="1374" y="4577"/>
                  <a:pt x="1155" y="4481"/>
                </a:cubicBezTo>
                <a:cubicBezTo>
                  <a:pt x="584" y="4231"/>
                  <a:pt x="274" y="3576"/>
                  <a:pt x="393" y="2897"/>
                </a:cubicBezTo>
                <a:cubicBezTo>
                  <a:pt x="405" y="2814"/>
                  <a:pt x="346" y="2718"/>
                  <a:pt x="238" y="2695"/>
                </a:cubicBezTo>
                <a:cubicBezTo>
                  <a:pt x="231" y="2694"/>
                  <a:pt x="224" y="2693"/>
                  <a:pt x="217" y="2693"/>
                </a:cubicBezTo>
                <a:cubicBezTo>
                  <a:pt x="139" y="2693"/>
                  <a:pt x="58" y="2750"/>
                  <a:pt x="36" y="2837"/>
                </a:cubicBezTo>
                <a:cubicBezTo>
                  <a:pt x="24" y="2957"/>
                  <a:pt x="0" y="3064"/>
                  <a:pt x="0" y="3183"/>
                </a:cubicBezTo>
                <a:cubicBezTo>
                  <a:pt x="0" y="3826"/>
                  <a:pt x="298" y="4361"/>
                  <a:pt x="750" y="4659"/>
                </a:cubicBezTo>
                <a:cubicBezTo>
                  <a:pt x="393" y="6921"/>
                  <a:pt x="441" y="9553"/>
                  <a:pt x="1465" y="11612"/>
                </a:cubicBezTo>
                <a:cubicBezTo>
                  <a:pt x="1501" y="11684"/>
                  <a:pt x="1584" y="11743"/>
                  <a:pt x="1667" y="11743"/>
                </a:cubicBezTo>
                <a:cubicBezTo>
                  <a:pt x="1762" y="11743"/>
                  <a:pt x="1834" y="11696"/>
                  <a:pt x="1882" y="11612"/>
                </a:cubicBezTo>
                <a:cubicBezTo>
                  <a:pt x="2143" y="11077"/>
                  <a:pt x="2358" y="10457"/>
                  <a:pt x="2501" y="9803"/>
                </a:cubicBezTo>
                <a:cubicBezTo>
                  <a:pt x="2524" y="9719"/>
                  <a:pt x="2477" y="9612"/>
                  <a:pt x="2370" y="9600"/>
                </a:cubicBezTo>
                <a:cubicBezTo>
                  <a:pt x="2360" y="9599"/>
                  <a:pt x="2349" y="9598"/>
                  <a:pt x="2338" y="9598"/>
                </a:cubicBezTo>
                <a:cubicBezTo>
                  <a:pt x="2262" y="9598"/>
                  <a:pt x="2178" y="9637"/>
                  <a:pt x="2167" y="9731"/>
                </a:cubicBezTo>
                <a:cubicBezTo>
                  <a:pt x="2048" y="10267"/>
                  <a:pt x="1870" y="10779"/>
                  <a:pt x="1667" y="11231"/>
                </a:cubicBezTo>
                <a:cubicBezTo>
                  <a:pt x="1060" y="9862"/>
                  <a:pt x="869" y="8302"/>
                  <a:pt x="893" y="6814"/>
                </a:cubicBezTo>
                <a:lnTo>
                  <a:pt x="1155" y="6814"/>
                </a:lnTo>
                <a:cubicBezTo>
                  <a:pt x="1250" y="6814"/>
                  <a:pt x="1334" y="6743"/>
                  <a:pt x="1334" y="6636"/>
                </a:cubicBezTo>
                <a:cubicBezTo>
                  <a:pt x="1334" y="6552"/>
                  <a:pt x="1250" y="6457"/>
                  <a:pt x="1155" y="6457"/>
                </a:cubicBezTo>
                <a:lnTo>
                  <a:pt x="917" y="6457"/>
                </a:lnTo>
                <a:cubicBezTo>
                  <a:pt x="917" y="6397"/>
                  <a:pt x="929" y="6112"/>
                  <a:pt x="953" y="5838"/>
                </a:cubicBezTo>
                <a:lnTo>
                  <a:pt x="1584" y="5838"/>
                </a:lnTo>
                <a:cubicBezTo>
                  <a:pt x="1691" y="5838"/>
                  <a:pt x="1762" y="5755"/>
                  <a:pt x="1762" y="5659"/>
                </a:cubicBezTo>
                <a:cubicBezTo>
                  <a:pt x="1762" y="5552"/>
                  <a:pt x="1691" y="5481"/>
                  <a:pt x="1584" y="5481"/>
                </a:cubicBezTo>
                <a:lnTo>
                  <a:pt x="989" y="5481"/>
                </a:lnTo>
                <a:cubicBezTo>
                  <a:pt x="1012" y="5243"/>
                  <a:pt x="1048" y="5016"/>
                  <a:pt x="1072" y="4814"/>
                </a:cubicBezTo>
                <a:cubicBezTo>
                  <a:pt x="1250" y="4879"/>
                  <a:pt x="1456" y="4912"/>
                  <a:pt x="1661" y="4912"/>
                </a:cubicBezTo>
                <a:cubicBezTo>
                  <a:pt x="1867" y="4912"/>
                  <a:pt x="2072" y="4879"/>
                  <a:pt x="2251" y="4814"/>
                </a:cubicBezTo>
                <a:cubicBezTo>
                  <a:pt x="2286" y="5016"/>
                  <a:pt x="2310" y="5243"/>
                  <a:pt x="2346" y="5481"/>
                </a:cubicBezTo>
                <a:lnTo>
                  <a:pt x="2286" y="5481"/>
                </a:lnTo>
                <a:cubicBezTo>
                  <a:pt x="2191" y="5481"/>
                  <a:pt x="2108" y="5552"/>
                  <a:pt x="2108" y="5659"/>
                </a:cubicBezTo>
                <a:cubicBezTo>
                  <a:pt x="2108" y="5755"/>
                  <a:pt x="2179" y="5838"/>
                  <a:pt x="2286" y="5838"/>
                </a:cubicBezTo>
                <a:lnTo>
                  <a:pt x="2370" y="5838"/>
                </a:lnTo>
                <a:cubicBezTo>
                  <a:pt x="2382" y="6052"/>
                  <a:pt x="2405" y="6231"/>
                  <a:pt x="2417" y="6457"/>
                </a:cubicBezTo>
                <a:lnTo>
                  <a:pt x="1870" y="6457"/>
                </a:lnTo>
                <a:cubicBezTo>
                  <a:pt x="1774" y="6457"/>
                  <a:pt x="1691" y="6528"/>
                  <a:pt x="1691" y="6636"/>
                </a:cubicBezTo>
                <a:cubicBezTo>
                  <a:pt x="1691" y="6743"/>
                  <a:pt x="1762" y="6814"/>
                  <a:pt x="1870" y="6814"/>
                </a:cubicBezTo>
                <a:lnTo>
                  <a:pt x="2441" y="6814"/>
                </a:lnTo>
                <a:cubicBezTo>
                  <a:pt x="2465" y="7540"/>
                  <a:pt x="2429" y="8314"/>
                  <a:pt x="2310" y="9064"/>
                </a:cubicBezTo>
                <a:cubicBezTo>
                  <a:pt x="2298" y="9160"/>
                  <a:pt x="2358" y="9243"/>
                  <a:pt x="2465" y="9255"/>
                </a:cubicBezTo>
                <a:cubicBezTo>
                  <a:pt x="2476" y="9258"/>
                  <a:pt x="2487" y="9260"/>
                  <a:pt x="2498" y="9260"/>
                </a:cubicBezTo>
                <a:cubicBezTo>
                  <a:pt x="2572" y="9260"/>
                  <a:pt x="2645" y="9195"/>
                  <a:pt x="2655" y="9112"/>
                </a:cubicBezTo>
                <a:cubicBezTo>
                  <a:pt x="2882" y="7671"/>
                  <a:pt x="2834" y="6088"/>
                  <a:pt x="2596" y="4647"/>
                </a:cubicBezTo>
                <a:cubicBezTo>
                  <a:pt x="3191" y="4231"/>
                  <a:pt x="3477" y="3409"/>
                  <a:pt x="3179" y="2659"/>
                </a:cubicBezTo>
                <a:cubicBezTo>
                  <a:pt x="3072" y="2397"/>
                  <a:pt x="2691" y="1849"/>
                  <a:pt x="3417" y="849"/>
                </a:cubicBezTo>
                <a:cubicBezTo>
                  <a:pt x="3667" y="492"/>
                  <a:pt x="3727" y="492"/>
                  <a:pt x="3727" y="325"/>
                </a:cubicBezTo>
                <a:cubicBezTo>
                  <a:pt x="3727" y="147"/>
                  <a:pt x="3596" y="16"/>
                  <a:pt x="3417" y="4"/>
                </a:cubicBezTo>
                <a:cubicBezTo>
                  <a:pt x="3369" y="2"/>
                  <a:pt x="3321" y="1"/>
                  <a:pt x="327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70" name="Google Shape;1370;p86"/>
          <p:cNvGrpSpPr/>
          <p:nvPr/>
        </p:nvGrpSpPr>
        <p:grpSpPr>
          <a:xfrm>
            <a:off x="1148125" y="3861346"/>
            <a:ext cx="282503" cy="484790"/>
            <a:chOff x="916127" y="3807056"/>
            <a:chExt cx="221902" cy="380795"/>
          </a:xfrm>
        </p:grpSpPr>
        <p:sp>
          <p:nvSpPr>
            <p:cNvPr id="1371" name="Google Shape;1371;p86"/>
            <p:cNvSpPr/>
            <p:nvPr/>
          </p:nvSpPr>
          <p:spPr>
            <a:xfrm>
              <a:off x="916127" y="3807056"/>
              <a:ext cx="221902" cy="380795"/>
            </a:xfrm>
            <a:custGeom>
              <a:rect b="b" l="l" r="r" t="t"/>
              <a:pathLst>
                <a:path extrusionOk="0" h="11954" w="6966">
                  <a:moveTo>
                    <a:pt x="4120" y="6429"/>
                  </a:moveTo>
                  <a:lnTo>
                    <a:pt x="4120" y="7799"/>
                  </a:lnTo>
                  <a:lnTo>
                    <a:pt x="2810" y="7799"/>
                  </a:lnTo>
                  <a:lnTo>
                    <a:pt x="2810" y="6429"/>
                  </a:lnTo>
                  <a:cubicBezTo>
                    <a:pt x="3024" y="6489"/>
                    <a:pt x="3245" y="6519"/>
                    <a:pt x="3465" y="6519"/>
                  </a:cubicBezTo>
                  <a:cubicBezTo>
                    <a:pt x="3685" y="6519"/>
                    <a:pt x="3905" y="6489"/>
                    <a:pt x="4120" y="6429"/>
                  </a:cubicBezTo>
                  <a:close/>
                  <a:moveTo>
                    <a:pt x="4882" y="8144"/>
                  </a:moveTo>
                  <a:lnTo>
                    <a:pt x="4882" y="8680"/>
                  </a:lnTo>
                  <a:lnTo>
                    <a:pt x="2060" y="8680"/>
                  </a:lnTo>
                  <a:lnTo>
                    <a:pt x="2060" y="8144"/>
                  </a:lnTo>
                  <a:close/>
                  <a:moveTo>
                    <a:pt x="5596" y="9037"/>
                  </a:moveTo>
                  <a:lnTo>
                    <a:pt x="5596" y="9335"/>
                  </a:lnTo>
                  <a:lnTo>
                    <a:pt x="1346" y="9335"/>
                  </a:lnTo>
                  <a:lnTo>
                    <a:pt x="1346" y="9037"/>
                  </a:lnTo>
                  <a:lnTo>
                    <a:pt x="2060" y="9037"/>
                  </a:lnTo>
                  <a:lnTo>
                    <a:pt x="2060" y="9049"/>
                  </a:lnTo>
                  <a:lnTo>
                    <a:pt x="4882" y="9049"/>
                  </a:lnTo>
                  <a:lnTo>
                    <a:pt x="4882" y="9037"/>
                  </a:lnTo>
                  <a:close/>
                  <a:moveTo>
                    <a:pt x="6227" y="9692"/>
                  </a:moveTo>
                  <a:cubicBezTo>
                    <a:pt x="6441" y="9692"/>
                    <a:pt x="6608" y="9858"/>
                    <a:pt x="6608" y="10061"/>
                  </a:cubicBezTo>
                  <a:lnTo>
                    <a:pt x="6608" y="11251"/>
                  </a:lnTo>
                  <a:cubicBezTo>
                    <a:pt x="6608" y="11466"/>
                    <a:pt x="6441" y="11620"/>
                    <a:pt x="6227" y="11620"/>
                  </a:cubicBezTo>
                  <a:lnTo>
                    <a:pt x="715" y="11620"/>
                  </a:lnTo>
                  <a:cubicBezTo>
                    <a:pt x="500" y="11620"/>
                    <a:pt x="334" y="11466"/>
                    <a:pt x="334" y="11251"/>
                  </a:cubicBezTo>
                  <a:lnTo>
                    <a:pt x="334" y="10061"/>
                  </a:lnTo>
                  <a:cubicBezTo>
                    <a:pt x="334" y="9858"/>
                    <a:pt x="500" y="9692"/>
                    <a:pt x="715" y="9692"/>
                  </a:cubicBezTo>
                  <a:close/>
                  <a:moveTo>
                    <a:pt x="655" y="0"/>
                  </a:moveTo>
                  <a:cubicBezTo>
                    <a:pt x="298" y="0"/>
                    <a:pt x="0" y="298"/>
                    <a:pt x="0" y="655"/>
                  </a:cubicBezTo>
                  <a:lnTo>
                    <a:pt x="0" y="964"/>
                  </a:lnTo>
                  <a:cubicBezTo>
                    <a:pt x="0" y="1322"/>
                    <a:pt x="298" y="1619"/>
                    <a:pt x="655" y="1619"/>
                  </a:cubicBezTo>
                  <a:lnTo>
                    <a:pt x="1012" y="1619"/>
                  </a:lnTo>
                  <a:lnTo>
                    <a:pt x="1012" y="4048"/>
                  </a:lnTo>
                  <a:cubicBezTo>
                    <a:pt x="1012" y="5060"/>
                    <a:pt x="1619" y="5929"/>
                    <a:pt x="2477" y="6310"/>
                  </a:cubicBezTo>
                  <a:lnTo>
                    <a:pt x="2477" y="7799"/>
                  </a:lnTo>
                  <a:lnTo>
                    <a:pt x="1905" y="7799"/>
                  </a:lnTo>
                  <a:cubicBezTo>
                    <a:pt x="1798" y="7799"/>
                    <a:pt x="1727" y="7870"/>
                    <a:pt x="1727" y="7977"/>
                  </a:cubicBezTo>
                  <a:lnTo>
                    <a:pt x="1727" y="8680"/>
                  </a:lnTo>
                  <a:lnTo>
                    <a:pt x="1191" y="8680"/>
                  </a:lnTo>
                  <a:cubicBezTo>
                    <a:pt x="1084" y="8680"/>
                    <a:pt x="1012" y="8751"/>
                    <a:pt x="1012" y="8858"/>
                  </a:cubicBezTo>
                  <a:lnTo>
                    <a:pt x="1012" y="9335"/>
                  </a:lnTo>
                  <a:lnTo>
                    <a:pt x="726" y="9335"/>
                  </a:lnTo>
                  <a:cubicBezTo>
                    <a:pt x="322" y="9335"/>
                    <a:pt x="12" y="9656"/>
                    <a:pt x="12" y="10049"/>
                  </a:cubicBezTo>
                  <a:lnTo>
                    <a:pt x="12" y="11240"/>
                  </a:lnTo>
                  <a:cubicBezTo>
                    <a:pt x="12" y="11644"/>
                    <a:pt x="334" y="11954"/>
                    <a:pt x="726" y="11954"/>
                  </a:cubicBezTo>
                  <a:lnTo>
                    <a:pt x="6251" y="11954"/>
                  </a:lnTo>
                  <a:cubicBezTo>
                    <a:pt x="6644" y="11954"/>
                    <a:pt x="6965" y="11620"/>
                    <a:pt x="6965" y="11240"/>
                  </a:cubicBezTo>
                  <a:lnTo>
                    <a:pt x="6965" y="10049"/>
                  </a:lnTo>
                  <a:cubicBezTo>
                    <a:pt x="6965" y="9644"/>
                    <a:pt x="6632" y="9335"/>
                    <a:pt x="6251" y="9335"/>
                  </a:cubicBezTo>
                  <a:lnTo>
                    <a:pt x="5953" y="9335"/>
                  </a:lnTo>
                  <a:lnTo>
                    <a:pt x="5953" y="8858"/>
                  </a:lnTo>
                  <a:cubicBezTo>
                    <a:pt x="5953" y="8751"/>
                    <a:pt x="5870" y="8680"/>
                    <a:pt x="5775" y="8680"/>
                  </a:cubicBezTo>
                  <a:lnTo>
                    <a:pt x="5239" y="8680"/>
                  </a:lnTo>
                  <a:lnTo>
                    <a:pt x="5239" y="7977"/>
                  </a:lnTo>
                  <a:cubicBezTo>
                    <a:pt x="5239" y="7870"/>
                    <a:pt x="5156" y="7799"/>
                    <a:pt x="5060" y="7799"/>
                  </a:cubicBezTo>
                  <a:lnTo>
                    <a:pt x="4477" y="7799"/>
                  </a:lnTo>
                  <a:lnTo>
                    <a:pt x="4477" y="6310"/>
                  </a:lnTo>
                  <a:cubicBezTo>
                    <a:pt x="4786" y="6179"/>
                    <a:pt x="5072" y="5965"/>
                    <a:pt x="5310" y="5703"/>
                  </a:cubicBezTo>
                  <a:cubicBezTo>
                    <a:pt x="5370" y="5632"/>
                    <a:pt x="5370" y="5525"/>
                    <a:pt x="5298" y="5453"/>
                  </a:cubicBezTo>
                  <a:cubicBezTo>
                    <a:pt x="5259" y="5425"/>
                    <a:pt x="5216" y="5410"/>
                    <a:pt x="5174" y="5410"/>
                  </a:cubicBezTo>
                  <a:cubicBezTo>
                    <a:pt x="5127" y="5410"/>
                    <a:pt x="5080" y="5428"/>
                    <a:pt x="5037" y="5465"/>
                  </a:cubicBezTo>
                  <a:cubicBezTo>
                    <a:pt x="4882" y="5644"/>
                    <a:pt x="4679" y="5786"/>
                    <a:pt x="4477" y="5906"/>
                  </a:cubicBezTo>
                  <a:cubicBezTo>
                    <a:pt x="4158" y="6080"/>
                    <a:pt x="3812" y="6165"/>
                    <a:pt x="3467" y="6165"/>
                  </a:cubicBezTo>
                  <a:cubicBezTo>
                    <a:pt x="3245" y="6165"/>
                    <a:pt x="3024" y="6130"/>
                    <a:pt x="2810" y="6060"/>
                  </a:cubicBezTo>
                  <a:cubicBezTo>
                    <a:pt x="1965" y="5786"/>
                    <a:pt x="1334" y="4989"/>
                    <a:pt x="1334" y="4036"/>
                  </a:cubicBezTo>
                  <a:lnTo>
                    <a:pt x="1334" y="1607"/>
                  </a:lnTo>
                  <a:lnTo>
                    <a:pt x="5572" y="1607"/>
                  </a:lnTo>
                  <a:lnTo>
                    <a:pt x="5572" y="4048"/>
                  </a:lnTo>
                  <a:cubicBezTo>
                    <a:pt x="5596" y="4358"/>
                    <a:pt x="5537" y="4655"/>
                    <a:pt x="5394" y="4929"/>
                  </a:cubicBezTo>
                  <a:cubicBezTo>
                    <a:pt x="5358" y="5013"/>
                    <a:pt x="5394" y="5120"/>
                    <a:pt x="5489" y="5167"/>
                  </a:cubicBezTo>
                  <a:cubicBezTo>
                    <a:pt x="5513" y="5179"/>
                    <a:pt x="5537" y="5179"/>
                    <a:pt x="5560" y="5179"/>
                  </a:cubicBezTo>
                  <a:cubicBezTo>
                    <a:pt x="5620" y="5179"/>
                    <a:pt x="5691" y="5132"/>
                    <a:pt x="5727" y="5072"/>
                  </a:cubicBezTo>
                  <a:cubicBezTo>
                    <a:pt x="5870" y="4751"/>
                    <a:pt x="5953" y="4405"/>
                    <a:pt x="5953" y="4048"/>
                  </a:cubicBezTo>
                  <a:lnTo>
                    <a:pt x="5953" y="1619"/>
                  </a:lnTo>
                  <a:lnTo>
                    <a:pt x="6310" y="1619"/>
                  </a:lnTo>
                  <a:cubicBezTo>
                    <a:pt x="6668" y="1619"/>
                    <a:pt x="6965" y="1322"/>
                    <a:pt x="6965" y="964"/>
                  </a:cubicBezTo>
                  <a:lnTo>
                    <a:pt x="6965" y="655"/>
                  </a:lnTo>
                  <a:cubicBezTo>
                    <a:pt x="6965" y="298"/>
                    <a:pt x="6668" y="0"/>
                    <a:pt x="6310" y="0"/>
                  </a:cubicBezTo>
                  <a:lnTo>
                    <a:pt x="2215" y="0"/>
                  </a:lnTo>
                  <a:cubicBezTo>
                    <a:pt x="2108" y="0"/>
                    <a:pt x="2036" y="71"/>
                    <a:pt x="2036" y="179"/>
                  </a:cubicBezTo>
                  <a:cubicBezTo>
                    <a:pt x="2036" y="286"/>
                    <a:pt x="2108" y="357"/>
                    <a:pt x="2215" y="357"/>
                  </a:cubicBezTo>
                  <a:lnTo>
                    <a:pt x="6310" y="357"/>
                  </a:lnTo>
                  <a:cubicBezTo>
                    <a:pt x="6465" y="357"/>
                    <a:pt x="6608" y="488"/>
                    <a:pt x="6608" y="655"/>
                  </a:cubicBezTo>
                  <a:lnTo>
                    <a:pt x="6608" y="964"/>
                  </a:lnTo>
                  <a:cubicBezTo>
                    <a:pt x="6608" y="1131"/>
                    <a:pt x="6465" y="1262"/>
                    <a:pt x="6310" y="1262"/>
                  </a:cubicBezTo>
                  <a:lnTo>
                    <a:pt x="655" y="1262"/>
                  </a:lnTo>
                  <a:cubicBezTo>
                    <a:pt x="488" y="1262"/>
                    <a:pt x="357" y="1131"/>
                    <a:pt x="357" y="964"/>
                  </a:cubicBezTo>
                  <a:lnTo>
                    <a:pt x="357" y="655"/>
                  </a:lnTo>
                  <a:cubicBezTo>
                    <a:pt x="357" y="488"/>
                    <a:pt x="488" y="357"/>
                    <a:pt x="655" y="357"/>
                  </a:cubicBezTo>
                  <a:lnTo>
                    <a:pt x="1500" y="357"/>
                  </a:lnTo>
                  <a:cubicBezTo>
                    <a:pt x="1608" y="357"/>
                    <a:pt x="1679" y="286"/>
                    <a:pt x="1679" y="179"/>
                  </a:cubicBezTo>
                  <a:cubicBezTo>
                    <a:pt x="1679" y="71"/>
                    <a:pt x="1608" y="0"/>
                    <a:pt x="150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86"/>
            <p:cNvSpPr/>
            <p:nvPr/>
          </p:nvSpPr>
          <p:spPr>
            <a:xfrm>
              <a:off x="969580" y="3869746"/>
              <a:ext cx="110792" cy="102955"/>
            </a:xfrm>
            <a:custGeom>
              <a:rect b="b" l="l" r="r" t="t"/>
              <a:pathLst>
                <a:path extrusionOk="0" h="3232" w="3478">
                  <a:moveTo>
                    <a:pt x="1815" y="1"/>
                  </a:moveTo>
                  <a:cubicBezTo>
                    <a:pt x="1680" y="1"/>
                    <a:pt x="1543" y="72"/>
                    <a:pt x="1477" y="211"/>
                  </a:cubicBezTo>
                  <a:cubicBezTo>
                    <a:pt x="1175" y="806"/>
                    <a:pt x="1156" y="843"/>
                    <a:pt x="1155" y="843"/>
                  </a:cubicBezTo>
                  <a:cubicBezTo>
                    <a:pt x="1155" y="843"/>
                    <a:pt x="1156" y="842"/>
                    <a:pt x="1156" y="842"/>
                  </a:cubicBezTo>
                  <a:lnTo>
                    <a:pt x="1156" y="842"/>
                  </a:lnTo>
                  <a:cubicBezTo>
                    <a:pt x="1052" y="977"/>
                    <a:pt x="1162" y="1139"/>
                    <a:pt x="1292" y="1139"/>
                  </a:cubicBezTo>
                  <a:cubicBezTo>
                    <a:pt x="1356" y="1139"/>
                    <a:pt x="1426" y="1099"/>
                    <a:pt x="1477" y="997"/>
                  </a:cubicBezTo>
                  <a:cubicBezTo>
                    <a:pt x="1762" y="396"/>
                    <a:pt x="1786" y="352"/>
                    <a:pt x="1795" y="352"/>
                  </a:cubicBezTo>
                  <a:cubicBezTo>
                    <a:pt x="1796" y="352"/>
                    <a:pt x="1797" y="354"/>
                    <a:pt x="1799" y="354"/>
                  </a:cubicBezTo>
                  <a:cubicBezTo>
                    <a:pt x="1801" y="354"/>
                    <a:pt x="1801" y="352"/>
                    <a:pt x="1803" y="352"/>
                  </a:cubicBezTo>
                  <a:cubicBezTo>
                    <a:pt x="1812" y="352"/>
                    <a:pt x="1837" y="396"/>
                    <a:pt x="2132" y="997"/>
                  </a:cubicBezTo>
                  <a:cubicBezTo>
                    <a:pt x="2192" y="1104"/>
                    <a:pt x="2287" y="1175"/>
                    <a:pt x="2406" y="1199"/>
                  </a:cubicBezTo>
                  <a:lnTo>
                    <a:pt x="3108" y="1306"/>
                  </a:lnTo>
                  <a:cubicBezTo>
                    <a:pt x="3120" y="1306"/>
                    <a:pt x="3120" y="1318"/>
                    <a:pt x="3120" y="1318"/>
                  </a:cubicBezTo>
                  <a:cubicBezTo>
                    <a:pt x="3120" y="1342"/>
                    <a:pt x="3156" y="1306"/>
                    <a:pt x="2608" y="1830"/>
                  </a:cubicBezTo>
                  <a:cubicBezTo>
                    <a:pt x="2525" y="1902"/>
                    <a:pt x="2489" y="1997"/>
                    <a:pt x="2489" y="2092"/>
                  </a:cubicBezTo>
                  <a:cubicBezTo>
                    <a:pt x="2489" y="2152"/>
                    <a:pt x="2608" y="2842"/>
                    <a:pt x="2608" y="2866"/>
                  </a:cubicBezTo>
                  <a:cubicBezTo>
                    <a:pt x="2608" y="2883"/>
                    <a:pt x="2596" y="2894"/>
                    <a:pt x="2584" y="2894"/>
                  </a:cubicBezTo>
                  <a:cubicBezTo>
                    <a:pt x="2580" y="2894"/>
                    <a:pt x="2576" y="2893"/>
                    <a:pt x="2573" y="2890"/>
                  </a:cubicBezTo>
                  <a:lnTo>
                    <a:pt x="1954" y="2556"/>
                  </a:lnTo>
                  <a:cubicBezTo>
                    <a:pt x="1900" y="2527"/>
                    <a:pt x="1840" y="2512"/>
                    <a:pt x="1781" y="2512"/>
                  </a:cubicBezTo>
                  <a:cubicBezTo>
                    <a:pt x="1721" y="2512"/>
                    <a:pt x="1662" y="2527"/>
                    <a:pt x="1608" y="2556"/>
                  </a:cubicBezTo>
                  <a:cubicBezTo>
                    <a:pt x="996" y="2879"/>
                    <a:pt x="977" y="2890"/>
                    <a:pt x="967" y="2890"/>
                  </a:cubicBezTo>
                  <a:cubicBezTo>
                    <a:pt x="967" y="2890"/>
                    <a:pt x="966" y="2890"/>
                    <a:pt x="965" y="2890"/>
                  </a:cubicBezTo>
                  <a:cubicBezTo>
                    <a:pt x="953" y="2890"/>
                    <a:pt x="953" y="2866"/>
                    <a:pt x="953" y="2854"/>
                  </a:cubicBezTo>
                  <a:cubicBezTo>
                    <a:pt x="1073" y="2116"/>
                    <a:pt x="1073" y="2152"/>
                    <a:pt x="1073" y="2092"/>
                  </a:cubicBezTo>
                  <a:cubicBezTo>
                    <a:pt x="1073" y="1997"/>
                    <a:pt x="1025" y="1902"/>
                    <a:pt x="953" y="1830"/>
                  </a:cubicBezTo>
                  <a:lnTo>
                    <a:pt x="441" y="1342"/>
                  </a:lnTo>
                  <a:cubicBezTo>
                    <a:pt x="430" y="1318"/>
                    <a:pt x="441" y="1306"/>
                    <a:pt x="465" y="1306"/>
                  </a:cubicBezTo>
                  <a:lnTo>
                    <a:pt x="608" y="1294"/>
                  </a:lnTo>
                  <a:cubicBezTo>
                    <a:pt x="703" y="1282"/>
                    <a:pt x="775" y="1187"/>
                    <a:pt x="763" y="1104"/>
                  </a:cubicBezTo>
                  <a:cubicBezTo>
                    <a:pt x="741" y="1016"/>
                    <a:pt x="668" y="948"/>
                    <a:pt x="581" y="948"/>
                  </a:cubicBezTo>
                  <a:cubicBezTo>
                    <a:pt x="574" y="948"/>
                    <a:pt x="568" y="948"/>
                    <a:pt x="561" y="949"/>
                  </a:cubicBezTo>
                  <a:lnTo>
                    <a:pt x="418" y="961"/>
                  </a:lnTo>
                  <a:cubicBezTo>
                    <a:pt x="108" y="1009"/>
                    <a:pt x="1" y="1378"/>
                    <a:pt x="203" y="1592"/>
                  </a:cubicBezTo>
                  <a:cubicBezTo>
                    <a:pt x="739" y="2116"/>
                    <a:pt x="727" y="2080"/>
                    <a:pt x="727" y="2092"/>
                  </a:cubicBezTo>
                  <a:cubicBezTo>
                    <a:pt x="608" y="2842"/>
                    <a:pt x="608" y="2806"/>
                    <a:pt x="608" y="2854"/>
                  </a:cubicBezTo>
                  <a:cubicBezTo>
                    <a:pt x="608" y="3074"/>
                    <a:pt x="785" y="3231"/>
                    <a:pt x="976" y="3231"/>
                  </a:cubicBezTo>
                  <a:cubicBezTo>
                    <a:pt x="1032" y="3231"/>
                    <a:pt x="1089" y="3217"/>
                    <a:pt x="1144" y="3187"/>
                  </a:cubicBezTo>
                  <a:cubicBezTo>
                    <a:pt x="1696" y="2896"/>
                    <a:pt x="1757" y="2851"/>
                    <a:pt x="1777" y="2851"/>
                  </a:cubicBezTo>
                  <a:cubicBezTo>
                    <a:pt x="1781" y="2851"/>
                    <a:pt x="1783" y="2852"/>
                    <a:pt x="1787" y="2854"/>
                  </a:cubicBezTo>
                  <a:cubicBezTo>
                    <a:pt x="2382" y="3152"/>
                    <a:pt x="2442" y="3223"/>
                    <a:pt x="2585" y="3223"/>
                  </a:cubicBezTo>
                  <a:cubicBezTo>
                    <a:pt x="2811" y="3223"/>
                    <a:pt x="2989" y="3021"/>
                    <a:pt x="2966" y="2795"/>
                  </a:cubicBezTo>
                  <a:cubicBezTo>
                    <a:pt x="2847" y="2068"/>
                    <a:pt x="2847" y="2092"/>
                    <a:pt x="2858" y="2080"/>
                  </a:cubicBezTo>
                  <a:lnTo>
                    <a:pt x="3359" y="1592"/>
                  </a:lnTo>
                  <a:cubicBezTo>
                    <a:pt x="3442" y="1521"/>
                    <a:pt x="3478" y="1425"/>
                    <a:pt x="3478" y="1318"/>
                  </a:cubicBezTo>
                  <a:cubicBezTo>
                    <a:pt x="3478" y="1128"/>
                    <a:pt x="3347" y="985"/>
                    <a:pt x="3168" y="949"/>
                  </a:cubicBezTo>
                  <a:lnTo>
                    <a:pt x="2466" y="842"/>
                  </a:lnTo>
                  <a:cubicBezTo>
                    <a:pt x="2465" y="842"/>
                    <a:pt x="2464" y="842"/>
                    <a:pt x="2463" y="842"/>
                  </a:cubicBezTo>
                  <a:cubicBezTo>
                    <a:pt x="2454" y="842"/>
                    <a:pt x="2444" y="821"/>
                    <a:pt x="2144" y="211"/>
                  </a:cubicBezTo>
                  <a:cubicBezTo>
                    <a:pt x="2079" y="70"/>
                    <a:pt x="1947" y="1"/>
                    <a:pt x="181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86"/>
            <p:cNvSpPr/>
            <p:nvPr/>
          </p:nvSpPr>
          <p:spPr>
            <a:xfrm>
              <a:off x="982863" y="4127517"/>
              <a:ext cx="88015" cy="11404"/>
            </a:xfrm>
            <a:custGeom>
              <a:rect b="b" l="l" r="r" t="t"/>
              <a:pathLst>
                <a:path extrusionOk="0" h="358" w="2763">
                  <a:moveTo>
                    <a:pt x="179" y="1"/>
                  </a:moveTo>
                  <a:cubicBezTo>
                    <a:pt x="72" y="1"/>
                    <a:pt x="1" y="72"/>
                    <a:pt x="1" y="179"/>
                  </a:cubicBezTo>
                  <a:cubicBezTo>
                    <a:pt x="1" y="287"/>
                    <a:pt x="72" y="358"/>
                    <a:pt x="179" y="358"/>
                  </a:cubicBezTo>
                  <a:lnTo>
                    <a:pt x="2584" y="358"/>
                  </a:lnTo>
                  <a:cubicBezTo>
                    <a:pt x="2691" y="358"/>
                    <a:pt x="2763" y="287"/>
                    <a:pt x="2763" y="179"/>
                  </a:cubicBezTo>
                  <a:cubicBezTo>
                    <a:pt x="2763" y="72"/>
                    <a:pt x="2680" y="1"/>
                    <a:pt x="25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86"/>
            <p:cNvSpPr/>
            <p:nvPr/>
          </p:nvSpPr>
          <p:spPr>
            <a:xfrm>
              <a:off x="982863" y="4152173"/>
              <a:ext cx="88015" cy="11404"/>
            </a:xfrm>
            <a:custGeom>
              <a:rect b="b" l="l" r="r" t="t"/>
              <a:pathLst>
                <a:path extrusionOk="0" h="358" w="2763">
                  <a:moveTo>
                    <a:pt x="179" y="1"/>
                  </a:moveTo>
                  <a:cubicBezTo>
                    <a:pt x="72" y="1"/>
                    <a:pt x="1" y="72"/>
                    <a:pt x="1" y="179"/>
                  </a:cubicBezTo>
                  <a:cubicBezTo>
                    <a:pt x="1" y="286"/>
                    <a:pt x="72" y="358"/>
                    <a:pt x="179" y="358"/>
                  </a:cubicBezTo>
                  <a:lnTo>
                    <a:pt x="2584" y="358"/>
                  </a:lnTo>
                  <a:cubicBezTo>
                    <a:pt x="2691" y="358"/>
                    <a:pt x="2763" y="286"/>
                    <a:pt x="2763" y="179"/>
                  </a:cubicBezTo>
                  <a:cubicBezTo>
                    <a:pt x="2751" y="72"/>
                    <a:pt x="2680" y="1"/>
                    <a:pt x="25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75" name="Google Shape;1375;p86"/>
          <p:cNvGrpSpPr/>
          <p:nvPr/>
        </p:nvGrpSpPr>
        <p:grpSpPr>
          <a:xfrm>
            <a:off x="1042913" y="1558671"/>
            <a:ext cx="492968" cy="484759"/>
            <a:chOff x="860940" y="2746477"/>
            <a:chExt cx="371883" cy="365691"/>
          </a:xfrm>
        </p:grpSpPr>
        <p:sp>
          <p:nvSpPr>
            <p:cNvPr id="1376" name="Google Shape;1376;p86"/>
            <p:cNvSpPr/>
            <p:nvPr/>
          </p:nvSpPr>
          <p:spPr>
            <a:xfrm>
              <a:off x="908191" y="3026302"/>
              <a:ext cx="30294" cy="28961"/>
            </a:xfrm>
            <a:custGeom>
              <a:rect b="b" l="l" r="r" t="t"/>
              <a:pathLst>
                <a:path extrusionOk="0" h="912" w="954">
                  <a:moveTo>
                    <a:pt x="763" y="1"/>
                  </a:moveTo>
                  <a:cubicBezTo>
                    <a:pt x="718" y="1"/>
                    <a:pt x="674" y="16"/>
                    <a:pt x="644" y="45"/>
                  </a:cubicBezTo>
                  <a:lnTo>
                    <a:pt x="60" y="629"/>
                  </a:lnTo>
                  <a:cubicBezTo>
                    <a:pt x="1" y="688"/>
                    <a:pt x="1" y="807"/>
                    <a:pt x="60" y="867"/>
                  </a:cubicBezTo>
                  <a:cubicBezTo>
                    <a:pt x="90" y="897"/>
                    <a:pt x="135" y="911"/>
                    <a:pt x="179" y="911"/>
                  </a:cubicBezTo>
                  <a:cubicBezTo>
                    <a:pt x="224" y="911"/>
                    <a:pt x="269" y="897"/>
                    <a:pt x="299" y="867"/>
                  </a:cubicBezTo>
                  <a:lnTo>
                    <a:pt x="882" y="283"/>
                  </a:lnTo>
                  <a:cubicBezTo>
                    <a:pt x="953" y="224"/>
                    <a:pt x="953" y="105"/>
                    <a:pt x="882" y="45"/>
                  </a:cubicBezTo>
                  <a:cubicBezTo>
                    <a:pt x="852" y="16"/>
                    <a:pt x="807" y="1"/>
                    <a:pt x="76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86"/>
            <p:cNvSpPr/>
            <p:nvPr/>
          </p:nvSpPr>
          <p:spPr>
            <a:xfrm>
              <a:off x="943757" y="3061836"/>
              <a:ext cx="30263" cy="28961"/>
            </a:xfrm>
            <a:custGeom>
              <a:rect b="b" l="l" r="r" t="t"/>
              <a:pathLst>
                <a:path extrusionOk="0" h="912" w="953">
                  <a:moveTo>
                    <a:pt x="762" y="1"/>
                  </a:moveTo>
                  <a:cubicBezTo>
                    <a:pt x="717" y="1"/>
                    <a:pt x="673" y="16"/>
                    <a:pt x="643" y="46"/>
                  </a:cubicBezTo>
                  <a:lnTo>
                    <a:pt x="60" y="629"/>
                  </a:lnTo>
                  <a:cubicBezTo>
                    <a:pt x="0" y="688"/>
                    <a:pt x="0" y="807"/>
                    <a:pt x="60" y="867"/>
                  </a:cubicBezTo>
                  <a:cubicBezTo>
                    <a:pt x="89" y="897"/>
                    <a:pt x="134" y="912"/>
                    <a:pt x="179" y="912"/>
                  </a:cubicBezTo>
                  <a:cubicBezTo>
                    <a:pt x="223" y="912"/>
                    <a:pt x="268" y="897"/>
                    <a:pt x="298" y="867"/>
                  </a:cubicBezTo>
                  <a:lnTo>
                    <a:pt x="881" y="284"/>
                  </a:lnTo>
                  <a:cubicBezTo>
                    <a:pt x="953" y="224"/>
                    <a:pt x="953" y="105"/>
                    <a:pt x="881" y="46"/>
                  </a:cubicBezTo>
                  <a:cubicBezTo>
                    <a:pt x="851" y="16"/>
                    <a:pt x="807" y="1"/>
                    <a:pt x="76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86"/>
            <p:cNvSpPr/>
            <p:nvPr/>
          </p:nvSpPr>
          <p:spPr>
            <a:xfrm>
              <a:off x="926355" y="3044085"/>
              <a:ext cx="29881" cy="28579"/>
            </a:xfrm>
            <a:custGeom>
              <a:rect b="b" l="l" r="r" t="t"/>
              <a:pathLst>
                <a:path extrusionOk="0" h="900" w="941">
                  <a:moveTo>
                    <a:pt x="762" y="0"/>
                  </a:moveTo>
                  <a:cubicBezTo>
                    <a:pt x="718" y="0"/>
                    <a:pt x="673" y="15"/>
                    <a:pt x="643" y="45"/>
                  </a:cubicBezTo>
                  <a:lnTo>
                    <a:pt x="60" y="616"/>
                  </a:lnTo>
                  <a:cubicBezTo>
                    <a:pt x="0" y="676"/>
                    <a:pt x="0" y="795"/>
                    <a:pt x="60" y="855"/>
                  </a:cubicBezTo>
                  <a:cubicBezTo>
                    <a:pt x="90" y="884"/>
                    <a:pt x="134" y="899"/>
                    <a:pt x="179" y="899"/>
                  </a:cubicBezTo>
                  <a:cubicBezTo>
                    <a:pt x="224" y="899"/>
                    <a:pt x="268" y="884"/>
                    <a:pt x="298" y="855"/>
                  </a:cubicBezTo>
                  <a:lnTo>
                    <a:pt x="881" y="283"/>
                  </a:lnTo>
                  <a:cubicBezTo>
                    <a:pt x="941" y="224"/>
                    <a:pt x="941" y="116"/>
                    <a:pt x="881" y="45"/>
                  </a:cubicBezTo>
                  <a:cubicBezTo>
                    <a:pt x="852" y="15"/>
                    <a:pt x="807" y="0"/>
                    <a:pt x="76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86"/>
            <p:cNvSpPr/>
            <p:nvPr/>
          </p:nvSpPr>
          <p:spPr>
            <a:xfrm>
              <a:off x="860940" y="2746477"/>
              <a:ext cx="371883" cy="365691"/>
            </a:xfrm>
            <a:custGeom>
              <a:rect b="b" l="l" r="r" t="t"/>
              <a:pathLst>
                <a:path extrusionOk="0" h="11516" w="11711">
                  <a:moveTo>
                    <a:pt x="11312" y="344"/>
                  </a:moveTo>
                  <a:lnTo>
                    <a:pt x="10835" y="1987"/>
                  </a:lnTo>
                  <a:lnTo>
                    <a:pt x="9680" y="821"/>
                  </a:lnTo>
                  <a:lnTo>
                    <a:pt x="11312" y="344"/>
                  </a:lnTo>
                  <a:close/>
                  <a:moveTo>
                    <a:pt x="4882" y="3821"/>
                  </a:moveTo>
                  <a:lnTo>
                    <a:pt x="2822" y="5881"/>
                  </a:lnTo>
                  <a:lnTo>
                    <a:pt x="477" y="5690"/>
                  </a:lnTo>
                  <a:cubicBezTo>
                    <a:pt x="453" y="5690"/>
                    <a:pt x="429" y="5643"/>
                    <a:pt x="465" y="5631"/>
                  </a:cubicBezTo>
                  <a:cubicBezTo>
                    <a:pt x="1477" y="4619"/>
                    <a:pt x="2822" y="4000"/>
                    <a:pt x="4227" y="3881"/>
                  </a:cubicBezTo>
                  <a:lnTo>
                    <a:pt x="4882" y="3821"/>
                  </a:lnTo>
                  <a:close/>
                  <a:moveTo>
                    <a:pt x="2894" y="6297"/>
                  </a:moveTo>
                  <a:lnTo>
                    <a:pt x="3811" y="7226"/>
                  </a:lnTo>
                  <a:lnTo>
                    <a:pt x="3477" y="7571"/>
                  </a:lnTo>
                  <a:lnTo>
                    <a:pt x="2549" y="6643"/>
                  </a:lnTo>
                  <a:lnTo>
                    <a:pt x="2894" y="6297"/>
                  </a:lnTo>
                  <a:close/>
                  <a:moveTo>
                    <a:pt x="2727" y="7333"/>
                  </a:moveTo>
                  <a:lnTo>
                    <a:pt x="3203" y="7810"/>
                  </a:lnTo>
                  <a:lnTo>
                    <a:pt x="2799" y="8226"/>
                  </a:lnTo>
                  <a:cubicBezTo>
                    <a:pt x="2787" y="8238"/>
                    <a:pt x="2763" y="8262"/>
                    <a:pt x="2739" y="8298"/>
                  </a:cubicBezTo>
                  <a:lnTo>
                    <a:pt x="2310" y="7869"/>
                  </a:lnTo>
                  <a:cubicBezTo>
                    <a:pt x="2287" y="7833"/>
                    <a:pt x="2287" y="7774"/>
                    <a:pt x="2310" y="7750"/>
                  </a:cubicBezTo>
                  <a:lnTo>
                    <a:pt x="2727" y="7333"/>
                  </a:lnTo>
                  <a:close/>
                  <a:moveTo>
                    <a:pt x="9311" y="916"/>
                  </a:moveTo>
                  <a:lnTo>
                    <a:pt x="10740" y="2345"/>
                  </a:lnTo>
                  <a:lnTo>
                    <a:pt x="10299" y="3821"/>
                  </a:lnTo>
                  <a:lnTo>
                    <a:pt x="5597" y="8524"/>
                  </a:lnTo>
                  <a:lnTo>
                    <a:pt x="4680" y="7595"/>
                  </a:lnTo>
                  <a:lnTo>
                    <a:pt x="6823" y="5452"/>
                  </a:lnTo>
                  <a:cubicBezTo>
                    <a:pt x="6966" y="5309"/>
                    <a:pt x="7001" y="5035"/>
                    <a:pt x="6811" y="4833"/>
                  </a:cubicBezTo>
                  <a:cubicBezTo>
                    <a:pt x="6728" y="4750"/>
                    <a:pt x="6617" y="4708"/>
                    <a:pt x="6506" y="4708"/>
                  </a:cubicBezTo>
                  <a:cubicBezTo>
                    <a:pt x="6394" y="4708"/>
                    <a:pt x="6281" y="4750"/>
                    <a:pt x="6192" y="4833"/>
                  </a:cubicBezTo>
                  <a:lnTo>
                    <a:pt x="4049" y="6976"/>
                  </a:lnTo>
                  <a:lnTo>
                    <a:pt x="3132" y="6047"/>
                  </a:lnTo>
                  <a:lnTo>
                    <a:pt x="7835" y="1344"/>
                  </a:lnTo>
                  <a:lnTo>
                    <a:pt x="9311" y="916"/>
                  </a:lnTo>
                  <a:close/>
                  <a:moveTo>
                    <a:pt x="6495" y="5047"/>
                  </a:moveTo>
                  <a:cubicBezTo>
                    <a:pt x="6522" y="5047"/>
                    <a:pt x="6549" y="5059"/>
                    <a:pt x="6573" y="5083"/>
                  </a:cubicBezTo>
                  <a:cubicBezTo>
                    <a:pt x="6609" y="5131"/>
                    <a:pt x="6609" y="5178"/>
                    <a:pt x="6573" y="5226"/>
                  </a:cubicBezTo>
                  <a:lnTo>
                    <a:pt x="4311" y="7488"/>
                  </a:lnTo>
                  <a:lnTo>
                    <a:pt x="3203" y="8595"/>
                  </a:lnTo>
                  <a:cubicBezTo>
                    <a:pt x="3180" y="8619"/>
                    <a:pt x="3153" y="8631"/>
                    <a:pt x="3127" y="8631"/>
                  </a:cubicBezTo>
                  <a:cubicBezTo>
                    <a:pt x="3102" y="8631"/>
                    <a:pt x="3078" y="8619"/>
                    <a:pt x="3060" y="8595"/>
                  </a:cubicBezTo>
                  <a:cubicBezTo>
                    <a:pt x="3013" y="8548"/>
                    <a:pt x="3013" y="8488"/>
                    <a:pt x="3060" y="8441"/>
                  </a:cubicBezTo>
                  <a:lnTo>
                    <a:pt x="6418" y="5083"/>
                  </a:lnTo>
                  <a:cubicBezTo>
                    <a:pt x="6442" y="5059"/>
                    <a:pt x="6469" y="5047"/>
                    <a:pt x="6495" y="5047"/>
                  </a:cubicBezTo>
                  <a:close/>
                  <a:moveTo>
                    <a:pt x="4430" y="7857"/>
                  </a:moveTo>
                  <a:lnTo>
                    <a:pt x="5346" y="8786"/>
                  </a:lnTo>
                  <a:lnTo>
                    <a:pt x="5001" y="9119"/>
                  </a:lnTo>
                  <a:lnTo>
                    <a:pt x="4989" y="9119"/>
                  </a:lnTo>
                  <a:lnTo>
                    <a:pt x="4084" y="8202"/>
                  </a:lnTo>
                  <a:lnTo>
                    <a:pt x="4430" y="7857"/>
                  </a:lnTo>
                  <a:close/>
                  <a:moveTo>
                    <a:pt x="3846" y="8429"/>
                  </a:moveTo>
                  <a:lnTo>
                    <a:pt x="4323" y="8905"/>
                  </a:lnTo>
                  <a:lnTo>
                    <a:pt x="3906" y="9322"/>
                  </a:lnTo>
                  <a:cubicBezTo>
                    <a:pt x="3894" y="9334"/>
                    <a:pt x="3858" y="9357"/>
                    <a:pt x="3846" y="9357"/>
                  </a:cubicBezTo>
                  <a:cubicBezTo>
                    <a:pt x="3834" y="9357"/>
                    <a:pt x="3811" y="9357"/>
                    <a:pt x="3787" y="9322"/>
                  </a:cubicBezTo>
                  <a:lnTo>
                    <a:pt x="3358" y="8905"/>
                  </a:lnTo>
                  <a:cubicBezTo>
                    <a:pt x="3382" y="8893"/>
                    <a:pt x="3394" y="8881"/>
                    <a:pt x="3430" y="8845"/>
                  </a:cubicBezTo>
                  <a:lnTo>
                    <a:pt x="3846" y="8429"/>
                  </a:lnTo>
                  <a:close/>
                  <a:moveTo>
                    <a:pt x="11322" y="1"/>
                  </a:moveTo>
                  <a:cubicBezTo>
                    <a:pt x="11295" y="1"/>
                    <a:pt x="11267" y="4"/>
                    <a:pt x="11240" y="11"/>
                  </a:cubicBezTo>
                  <a:cubicBezTo>
                    <a:pt x="10514" y="213"/>
                    <a:pt x="8394" y="844"/>
                    <a:pt x="7704" y="1035"/>
                  </a:cubicBezTo>
                  <a:cubicBezTo>
                    <a:pt x="7668" y="1047"/>
                    <a:pt x="7656" y="1059"/>
                    <a:pt x="7621" y="1083"/>
                  </a:cubicBezTo>
                  <a:lnTo>
                    <a:pt x="5263" y="3440"/>
                  </a:lnTo>
                  <a:lnTo>
                    <a:pt x="4203" y="3535"/>
                  </a:lnTo>
                  <a:cubicBezTo>
                    <a:pt x="2703" y="3654"/>
                    <a:pt x="1286" y="4321"/>
                    <a:pt x="227" y="5381"/>
                  </a:cubicBezTo>
                  <a:cubicBezTo>
                    <a:pt x="1" y="5595"/>
                    <a:pt x="143" y="5988"/>
                    <a:pt x="465" y="6024"/>
                  </a:cubicBezTo>
                  <a:lnTo>
                    <a:pt x="2525" y="6190"/>
                  </a:lnTo>
                  <a:lnTo>
                    <a:pt x="2310" y="6405"/>
                  </a:lnTo>
                  <a:cubicBezTo>
                    <a:pt x="2179" y="6536"/>
                    <a:pt x="2179" y="6750"/>
                    <a:pt x="2310" y="6881"/>
                  </a:cubicBezTo>
                  <a:lnTo>
                    <a:pt x="2525" y="7083"/>
                  </a:lnTo>
                  <a:lnTo>
                    <a:pt x="2108" y="7500"/>
                  </a:lnTo>
                  <a:cubicBezTo>
                    <a:pt x="1941" y="7667"/>
                    <a:pt x="1941" y="7941"/>
                    <a:pt x="2108" y="8095"/>
                  </a:cubicBezTo>
                  <a:lnTo>
                    <a:pt x="3561" y="9560"/>
                  </a:lnTo>
                  <a:cubicBezTo>
                    <a:pt x="3644" y="9643"/>
                    <a:pt x="3751" y="9685"/>
                    <a:pt x="3858" y="9685"/>
                  </a:cubicBezTo>
                  <a:cubicBezTo>
                    <a:pt x="3965" y="9685"/>
                    <a:pt x="4073" y="9643"/>
                    <a:pt x="4156" y="9560"/>
                  </a:cubicBezTo>
                  <a:lnTo>
                    <a:pt x="4573" y="9143"/>
                  </a:lnTo>
                  <a:lnTo>
                    <a:pt x="4763" y="9334"/>
                  </a:lnTo>
                  <a:cubicBezTo>
                    <a:pt x="4835" y="9399"/>
                    <a:pt x="4924" y="9432"/>
                    <a:pt x="5015" y="9432"/>
                  </a:cubicBezTo>
                  <a:cubicBezTo>
                    <a:pt x="5105" y="9432"/>
                    <a:pt x="5198" y="9399"/>
                    <a:pt x="5275" y="9334"/>
                  </a:cubicBezTo>
                  <a:lnTo>
                    <a:pt x="5477" y="9131"/>
                  </a:lnTo>
                  <a:lnTo>
                    <a:pt x="5656" y="11179"/>
                  </a:lnTo>
                  <a:cubicBezTo>
                    <a:pt x="5680" y="11334"/>
                    <a:pt x="5763" y="11453"/>
                    <a:pt x="5894" y="11500"/>
                  </a:cubicBezTo>
                  <a:cubicBezTo>
                    <a:pt x="5935" y="11511"/>
                    <a:pt x="5975" y="11516"/>
                    <a:pt x="6015" y="11516"/>
                  </a:cubicBezTo>
                  <a:cubicBezTo>
                    <a:pt x="6115" y="11516"/>
                    <a:pt x="6210" y="11482"/>
                    <a:pt x="6287" y="11405"/>
                  </a:cubicBezTo>
                  <a:cubicBezTo>
                    <a:pt x="6942" y="10750"/>
                    <a:pt x="7430" y="9977"/>
                    <a:pt x="7763" y="9119"/>
                  </a:cubicBezTo>
                  <a:cubicBezTo>
                    <a:pt x="7787" y="9024"/>
                    <a:pt x="7740" y="8941"/>
                    <a:pt x="7656" y="8893"/>
                  </a:cubicBezTo>
                  <a:cubicBezTo>
                    <a:pt x="7635" y="8885"/>
                    <a:pt x="7614" y="8881"/>
                    <a:pt x="7594" y="8881"/>
                  </a:cubicBezTo>
                  <a:cubicBezTo>
                    <a:pt x="7525" y="8881"/>
                    <a:pt x="7467" y="8926"/>
                    <a:pt x="7430" y="9000"/>
                  </a:cubicBezTo>
                  <a:cubicBezTo>
                    <a:pt x="7132" y="9810"/>
                    <a:pt x="6656" y="10560"/>
                    <a:pt x="6037" y="11167"/>
                  </a:cubicBezTo>
                  <a:cubicBezTo>
                    <a:pt x="6027" y="11172"/>
                    <a:pt x="6015" y="11175"/>
                    <a:pt x="6005" y="11175"/>
                  </a:cubicBezTo>
                  <a:cubicBezTo>
                    <a:pt x="5990" y="11175"/>
                    <a:pt x="5978" y="11169"/>
                    <a:pt x="5978" y="11155"/>
                  </a:cubicBezTo>
                  <a:lnTo>
                    <a:pt x="5763" y="8822"/>
                  </a:lnTo>
                  <a:lnTo>
                    <a:pt x="7835" y="6750"/>
                  </a:lnTo>
                  <a:lnTo>
                    <a:pt x="7835" y="6750"/>
                  </a:lnTo>
                  <a:cubicBezTo>
                    <a:pt x="7763" y="7583"/>
                    <a:pt x="7740" y="7810"/>
                    <a:pt x="7656" y="8238"/>
                  </a:cubicBezTo>
                  <a:cubicBezTo>
                    <a:pt x="7644" y="8322"/>
                    <a:pt x="7680" y="8417"/>
                    <a:pt x="7787" y="8441"/>
                  </a:cubicBezTo>
                  <a:cubicBezTo>
                    <a:pt x="7803" y="8445"/>
                    <a:pt x="7819" y="8447"/>
                    <a:pt x="7834" y="8447"/>
                  </a:cubicBezTo>
                  <a:cubicBezTo>
                    <a:pt x="7909" y="8447"/>
                    <a:pt x="7972" y="8399"/>
                    <a:pt x="8002" y="8310"/>
                  </a:cubicBezTo>
                  <a:cubicBezTo>
                    <a:pt x="8121" y="7786"/>
                    <a:pt x="8121" y="7548"/>
                    <a:pt x="8216" y="6393"/>
                  </a:cubicBezTo>
                  <a:lnTo>
                    <a:pt x="10585" y="4023"/>
                  </a:lnTo>
                  <a:cubicBezTo>
                    <a:pt x="10597" y="4011"/>
                    <a:pt x="10621" y="3976"/>
                    <a:pt x="10633" y="3952"/>
                  </a:cubicBezTo>
                  <a:lnTo>
                    <a:pt x="11109" y="2345"/>
                  </a:lnTo>
                  <a:lnTo>
                    <a:pt x="11669" y="404"/>
                  </a:lnTo>
                  <a:cubicBezTo>
                    <a:pt x="11711" y="193"/>
                    <a:pt x="11529" y="1"/>
                    <a:pt x="1132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86"/>
            <p:cNvSpPr/>
            <p:nvPr/>
          </p:nvSpPr>
          <p:spPr>
            <a:xfrm>
              <a:off x="1070396" y="2832057"/>
              <a:ext cx="90406" cy="69035"/>
            </a:xfrm>
            <a:custGeom>
              <a:rect b="b" l="l" r="r" t="t"/>
              <a:pathLst>
                <a:path extrusionOk="0" h="2174" w="2847">
                  <a:moveTo>
                    <a:pt x="1730" y="0"/>
                  </a:moveTo>
                  <a:cubicBezTo>
                    <a:pt x="1668" y="0"/>
                    <a:pt x="1610" y="44"/>
                    <a:pt x="1584" y="114"/>
                  </a:cubicBezTo>
                  <a:cubicBezTo>
                    <a:pt x="1537" y="197"/>
                    <a:pt x="1584" y="293"/>
                    <a:pt x="1668" y="328"/>
                  </a:cubicBezTo>
                  <a:cubicBezTo>
                    <a:pt x="2179" y="554"/>
                    <a:pt x="2299" y="1221"/>
                    <a:pt x="1906" y="1614"/>
                  </a:cubicBezTo>
                  <a:cubicBezTo>
                    <a:pt x="1751" y="1769"/>
                    <a:pt x="1551" y="1846"/>
                    <a:pt x="1350" y="1846"/>
                  </a:cubicBezTo>
                  <a:cubicBezTo>
                    <a:pt x="1150" y="1846"/>
                    <a:pt x="947" y="1769"/>
                    <a:pt x="786" y="1614"/>
                  </a:cubicBezTo>
                  <a:cubicBezTo>
                    <a:pt x="405" y="1221"/>
                    <a:pt x="525" y="566"/>
                    <a:pt x="1025" y="328"/>
                  </a:cubicBezTo>
                  <a:cubicBezTo>
                    <a:pt x="1120" y="293"/>
                    <a:pt x="1144" y="197"/>
                    <a:pt x="1120" y="114"/>
                  </a:cubicBezTo>
                  <a:cubicBezTo>
                    <a:pt x="1083" y="41"/>
                    <a:pt x="1019" y="10"/>
                    <a:pt x="954" y="10"/>
                  </a:cubicBezTo>
                  <a:cubicBezTo>
                    <a:pt x="934" y="10"/>
                    <a:pt x="913" y="13"/>
                    <a:pt x="894" y="19"/>
                  </a:cubicBezTo>
                  <a:cubicBezTo>
                    <a:pt x="179" y="352"/>
                    <a:pt x="1" y="1281"/>
                    <a:pt x="572" y="1852"/>
                  </a:cubicBezTo>
                  <a:cubicBezTo>
                    <a:pt x="786" y="2078"/>
                    <a:pt x="1072" y="2174"/>
                    <a:pt x="1370" y="2174"/>
                  </a:cubicBezTo>
                  <a:cubicBezTo>
                    <a:pt x="2334" y="2162"/>
                    <a:pt x="2846" y="947"/>
                    <a:pt x="2132" y="245"/>
                  </a:cubicBezTo>
                  <a:cubicBezTo>
                    <a:pt x="2037" y="150"/>
                    <a:pt x="1918" y="66"/>
                    <a:pt x="1798" y="19"/>
                  </a:cubicBezTo>
                  <a:cubicBezTo>
                    <a:pt x="1776" y="6"/>
                    <a:pt x="1753" y="0"/>
                    <a:pt x="17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81" name="Google Shape;1381;p86"/>
          <p:cNvGrpSpPr/>
          <p:nvPr/>
        </p:nvGrpSpPr>
        <p:grpSpPr>
          <a:xfrm>
            <a:off x="1043003" y="2760434"/>
            <a:ext cx="492965" cy="384325"/>
            <a:chOff x="2611458" y="3816374"/>
            <a:chExt cx="426329" cy="332375"/>
          </a:xfrm>
        </p:grpSpPr>
        <p:sp>
          <p:nvSpPr>
            <p:cNvPr id="1382" name="Google Shape;1382;p86"/>
            <p:cNvSpPr/>
            <p:nvPr/>
          </p:nvSpPr>
          <p:spPr>
            <a:xfrm>
              <a:off x="2611458" y="3816374"/>
              <a:ext cx="426329" cy="332375"/>
            </a:xfrm>
            <a:custGeom>
              <a:rect b="b" l="l" r="r" t="t"/>
              <a:pathLst>
                <a:path extrusionOk="0" h="10443" w="13395">
                  <a:moveTo>
                    <a:pt x="13002" y="429"/>
                  </a:moveTo>
                  <a:lnTo>
                    <a:pt x="12966" y="846"/>
                  </a:lnTo>
                  <a:lnTo>
                    <a:pt x="11418" y="846"/>
                  </a:lnTo>
                  <a:cubicBezTo>
                    <a:pt x="11299" y="846"/>
                    <a:pt x="11216" y="929"/>
                    <a:pt x="11216" y="1048"/>
                  </a:cubicBezTo>
                  <a:cubicBezTo>
                    <a:pt x="11216" y="1167"/>
                    <a:pt x="11299" y="1263"/>
                    <a:pt x="11418" y="1263"/>
                  </a:cubicBezTo>
                  <a:lnTo>
                    <a:pt x="12633" y="1263"/>
                  </a:lnTo>
                  <a:lnTo>
                    <a:pt x="12633" y="7501"/>
                  </a:lnTo>
                  <a:lnTo>
                    <a:pt x="5429" y="7501"/>
                  </a:lnTo>
                  <a:lnTo>
                    <a:pt x="5429" y="7287"/>
                  </a:lnTo>
                  <a:cubicBezTo>
                    <a:pt x="5429" y="7168"/>
                    <a:pt x="5334" y="7085"/>
                    <a:pt x="5215" y="7085"/>
                  </a:cubicBezTo>
                  <a:lnTo>
                    <a:pt x="4870" y="7085"/>
                  </a:lnTo>
                  <a:cubicBezTo>
                    <a:pt x="4834" y="6942"/>
                    <a:pt x="4786" y="6811"/>
                    <a:pt x="4715" y="6692"/>
                  </a:cubicBezTo>
                  <a:lnTo>
                    <a:pt x="4953" y="6454"/>
                  </a:lnTo>
                  <a:cubicBezTo>
                    <a:pt x="5036" y="6358"/>
                    <a:pt x="5036" y="6227"/>
                    <a:pt x="4953" y="6156"/>
                  </a:cubicBezTo>
                  <a:lnTo>
                    <a:pt x="4310" y="5513"/>
                  </a:lnTo>
                  <a:cubicBezTo>
                    <a:pt x="4263" y="5477"/>
                    <a:pt x="4215" y="5454"/>
                    <a:pt x="4155" y="5454"/>
                  </a:cubicBezTo>
                  <a:cubicBezTo>
                    <a:pt x="4096" y="5454"/>
                    <a:pt x="4060" y="5477"/>
                    <a:pt x="4013" y="5513"/>
                  </a:cubicBezTo>
                  <a:lnTo>
                    <a:pt x="3774" y="5751"/>
                  </a:lnTo>
                  <a:cubicBezTo>
                    <a:pt x="3655" y="5692"/>
                    <a:pt x="3524" y="5632"/>
                    <a:pt x="3382" y="5596"/>
                  </a:cubicBezTo>
                  <a:lnTo>
                    <a:pt x="3382" y="5251"/>
                  </a:lnTo>
                  <a:cubicBezTo>
                    <a:pt x="3382" y="5132"/>
                    <a:pt x="3298" y="5037"/>
                    <a:pt x="3179" y="5037"/>
                  </a:cubicBezTo>
                  <a:lnTo>
                    <a:pt x="2655" y="5037"/>
                  </a:lnTo>
                  <a:lnTo>
                    <a:pt x="2655" y="1274"/>
                  </a:lnTo>
                  <a:lnTo>
                    <a:pt x="10704" y="1274"/>
                  </a:lnTo>
                  <a:cubicBezTo>
                    <a:pt x="10823" y="1274"/>
                    <a:pt x="10918" y="1191"/>
                    <a:pt x="10918" y="1072"/>
                  </a:cubicBezTo>
                  <a:cubicBezTo>
                    <a:pt x="10918" y="953"/>
                    <a:pt x="10823" y="858"/>
                    <a:pt x="10704" y="858"/>
                  </a:cubicBezTo>
                  <a:lnTo>
                    <a:pt x="2310" y="858"/>
                  </a:lnTo>
                  <a:lnTo>
                    <a:pt x="2310" y="429"/>
                  </a:lnTo>
                  <a:close/>
                  <a:moveTo>
                    <a:pt x="12966" y="7918"/>
                  </a:moveTo>
                  <a:lnTo>
                    <a:pt x="12966" y="8347"/>
                  </a:lnTo>
                  <a:lnTo>
                    <a:pt x="5358" y="8347"/>
                  </a:lnTo>
                  <a:cubicBezTo>
                    <a:pt x="5394" y="8299"/>
                    <a:pt x="5417" y="8251"/>
                    <a:pt x="5417" y="8192"/>
                  </a:cubicBezTo>
                  <a:lnTo>
                    <a:pt x="5417" y="7954"/>
                  </a:lnTo>
                  <a:lnTo>
                    <a:pt x="12835" y="7954"/>
                  </a:lnTo>
                  <a:cubicBezTo>
                    <a:pt x="12883" y="7954"/>
                    <a:pt x="12930" y="7942"/>
                    <a:pt x="12954" y="7918"/>
                  </a:cubicBezTo>
                  <a:close/>
                  <a:moveTo>
                    <a:pt x="2953" y="5442"/>
                  </a:moveTo>
                  <a:lnTo>
                    <a:pt x="2953" y="5739"/>
                  </a:lnTo>
                  <a:cubicBezTo>
                    <a:pt x="2953" y="5846"/>
                    <a:pt x="3024" y="5918"/>
                    <a:pt x="3120" y="5954"/>
                  </a:cubicBezTo>
                  <a:cubicBezTo>
                    <a:pt x="3310" y="5989"/>
                    <a:pt x="3501" y="6073"/>
                    <a:pt x="3679" y="6192"/>
                  </a:cubicBezTo>
                  <a:cubicBezTo>
                    <a:pt x="3716" y="6215"/>
                    <a:pt x="3755" y="6225"/>
                    <a:pt x="3793" y="6225"/>
                  </a:cubicBezTo>
                  <a:cubicBezTo>
                    <a:pt x="3853" y="6225"/>
                    <a:pt x="3909" y="6200"/>
                    <a:pt x="3953" y="6156"/>
                  </a:cubicBezTo>
                  <a:lnTo>
                    <a:pt x="4155" y="5954"/>
                  </a:lnTo>
                  <a:lnTo>
                    <a:pt x="4501" y="6287"/>
                  </a:lnTo>
                  <a:lnTo>
                    <a:pt x="4298" y="6501"/>
                  </a:lnTo>
                  <a:cubicBezTo>
                    <a:pt x="4215" y="6573"/>
                    <a:pt x="4203" y="6680"/>
                    <a:pt x="4263" y="6763"/>
                  </a:cubicBezTo>
                  <a:cubicBezTo>
                    <a:pt x="4370" y="6942"/>
                    <a:pt x="4453" y="7144"/>
                    <a:pt x="4501" y="7335"/>
                  </a:cubicBezTo>
                  <a:cubicBezTo>
                    <a:pt x="4513" y="7418"/>
                    <a:pt x="4608" y="7501"/>
                    <a:pt x="4715" y="7501"/>
                  </a:cubicBezTo>
                  <a:lnTo>
                    <a:pt x="5013" y="7501"/>
                  </a:lnTo>
                  <a:lnTo>
                    <a:pt x="5013" y="7990"/>
                  </a:lnTo>
                  <a:lnTo>
                    <a:pt x="4715" y="7990"/>
                  </a:lnTo>
                  <a:cubicBezTo>
                    <a:pt x="4608" y="7990"/>
                    <a:pt x="4525" y="8061"/>
                    <a:pt x="4501" y="8156"/>
                  </a:cubicBezTo>
                  <a:cubicBezTo>
                    <a:pt x="4453" y="8347"/>
                    <a:pt x="4382" y="8537"/>
                    <a:pt x="4263" y="8716"/>
                  </a:cubicBezTo>
                  <a:cubicBezTo>
                    <a:pt x="4203" y="8811"/>
                    <a:pt x="4215" y="8906"/>
                    <a:pt x="4298" y="8990"/>
                  </a:cubicBezTo>
                  <a:lnTo>
                    <a:pt x="4501" y="9192"/>
                  </a:lnTo>
                  <a:lnTo>
                    <a:pt x="4155" y="9537"/>
                  </a:lnTo>
                  <a:lnTo>
                    <a:pt x="3953" y="9323"/>
                  </a:lnTo>
                  <a:cubicBezTo>
                    <a:pt x="3912" y="9282"/>
                    <a:pt x="3860" y="9261"/>
                    <a:pt x="3805" y="9261"/>
                  </a:cubicBezTo>
                  <a:cubicBezTo>
                    <a:pt x="3764" y="9261"/>
                    <a:pt x="3720" y="9273"/>
                    <a:pt x="3679" y="9299"/>
                  </a:cubicBezTo>
                  <a:cubicBezTo>
                    <a:pt x="3501" y="9394"/>
                    <a:pt x="3310" y="9490"/>
                    <a:pt x="3120" y="9537"/>
                  </a:cubicBezTo>
                  <a:cubicBezTo>
                    <a:pt x="3024" y="9549"/>
                    <a:pt x="2953" y="9633"/>
                    <a:pt x="2953" y="9740"/>
                  </a:cubicBezTo>
                  <a:lnTo>
                    <a:pt x="2953" y="10037"/>
                  </a:lnTo>
                  <a:lnTo>
                    <a:pt x="2465" y="10037"/>
                  </a:lnTo>
                  <a:lnTo>
                    <a:pt x="2465" y="9740"/>
                  </a:lnTo>
                  <a:cubicBezTo>
                    <a:pt x="2465" y="9633"/>
                    <a:pt x="2393" y="9561"/>
                    <a:pt x="2298" y="9537"/>
                  </a:cubicBezTo>
                  <a:cubicBezTo>
                    <a:pt x="2108" y="9490"/>
                    <a:pt x="1917" y="9418"/>
                    <a:pt x="1738" y="9299"/>
                  </a:cubicBezTo>
                  <a:cubicBezTo>
                    <a:pt x="1697" y="9273"/>
                    <a:pt x="1654" y="9261"/>
                    <a:pt x="1612" y="9261"/>
                  </a:cubicBezTo>
                  <a:cubicBezTo>
                    <a:pt x="1557" y="9261"/>
                    <a:pt x="1505" y="9282"/>
                    <a:pt x="1465" y="9323"/>
                  </a:cubicBezTo>
                  <a:lnTo>
                    <a:pt x="1262" y="9537"/>
                  </a:lnTo>
                  <a:lnTo>
                    <a:pt x="917" y="9192"/>
                  </a:lnTo>
                  <a:lnTo>
                    <a:pt x="1119" y="8990"/>
                  </a:lnTo>
                  <a:cubicBezTo>
                    <a:pt x="1203" y="8906"/>
                    <a:pt x="1215" y="8799"/>
                    <a:pt x="1155" y="8716"/>
                  </a:cubicBezTo>
                  <a:cubicBezTo>
                    <a:pt x="1048" y="8537"/>
                    <a:pt x="965" y="8347"/>
                    <a:pt x="917" y="8156"/>
                  </a:cubicBezTo>
                  <a:cubicBezTo>
                    <a:pt x="905" y="8061"/>
                    <a:pt x="810" y="7990"/>
                    <a:pt x="703" y="7990"/>
                  </a:cubicBezTo>
                  <a:lnTo>
                    <a:pt x="405" y="7990"/>
                  </a:lnTo>
                  <a:lnTo>
                    <a:pt x="405" y="7501"/>
                  </a:lnTo>
                  <a:lnTo>
                    <a:pt x="703" y="7501"/>
                  </a:lnTo>
                  <a:cubicBezTo>
                    <a:pt x="810" y="7501"/>
                    <a:pt x="881" y="7418"/>
                    <a:pt x="917" y="7335"/>
                  </a:cubicBezTo>
                  <a:cubicBezTo>
                    <a:pt x="965" y="7144"/>
                    <a:pt x="1036" y="6942"/>
                    <a:pt x="1155" y="6763"/>
                  </a:cubicBezTo>
                  <a:cubicBezTo>
                    <a:pt x="1215" y="6680"/>
                    <a:pt x="1203" y="6573"/>
                    <a:pt x="1119" y="6501"/>
                  </a:cubicBezTo>
                  <a:lnTo>
                    <a:pt x="917" y="6287"/>
                  </a:lnTo>
                  <a:lnTo>
                    <a:pt x="1262" y="5954"/>
                  </a:lnTo>
                  <a:lnTo>
                    <a:pt x="1465" y="6156"/>
                  </a:lnTo>
                  <a:cubicBezTo>
                    <a:pt x="1508" y="6200"/>
                    <a:pt x="1565" y="6225"/>
                    <a:pt x="1624" y="6225"/>
                  </a:cubicBezTo>
                  <a:cubicBezTo>
                    <a:pt x="1662" y="6225"/>
                    <a:pt x="1701" y="6215"/>
                    <a:pt x="1738" y="6192"/>
                  </a:cubicBezTo>
                  <a:cubicBezTo>
                    <a:pt x="1917" y="6085"/>
                    <a:pt x="2108" y="5989"/>
                    <a:pt x="2298" y="5954"/>
                  </a:cubicBezTo>
                  <a:cubicBezTo>
                    <a:pt x="2393" y="5930"/>
                    <a:pt x="2465" y="5846"/>
                    <a:pt x="2465" y="5739"/>
                  </a:cubicBezTo>
                  <a:lnTo>
                    <a:pt x="2465" y="5442"/>
                  </a:lnTo>
                  <a:close/>
                  <a:moveTo>
                    <a:pt x="2084" y="0"/>
                  </a:moveTo>
                  <a:cubicBezTo>
                    <a:pt x="1977" y="0"/>
                    <a:pt x="1881" y="84"/>
                    <a:pt x="1881" y="203"/>
                  </a:cubicBezTo>
                  <a:lnTo>
                    <a:pt x="1881" y="1048"/>
                  </a:lnTo>
                  <a:cubicBezTo>
                    <a:pt x="1881" y="1167"/>
                    <a:pt x="1977" y="1263"/>
                    <a:pt x="2084" y="1263"/>
                  </a:cubicBezTo>
                  <a:lnTo>
                    <a:pt x="2227" y="1263"/>
                  </a:lnTo>
                  <a:lnTo>
                    <a:pt x="2227" y="5037"/>
                  </a:lnTo>
                  <a:cubicBezTo>
                    <a:pt x="2119" y="5061"/>
                    <a:pt x="2048" y="5144"/>
                    <a:pt x="2048" y="5251"/>
                  </a:cubicBezTo>
                  <a:lnTo>
                    <a:pt x="2048" y="5584"/>
                  </a:lnTo>
                  <a:cubicBezTo>
                    <a:pt x="1905" y="5632"/>
                    <a:pt x="1774" y="5680"/>
                    <a:pt x="1655" y="5751"/>
                  </a:cubicBezTo>
                  <a:lnTo>
                    <a:pt x="1417" y="5513"/>
                  </a:lnTo>
                  <a:cubicBezTo>
                    <a:pt x="1369" y="5465"/>
                    <a:pt x="1334" y="5454"/>
                    <a:pt x="1274" y="5454"/>
                  </a:cubicBezTo>
                  <a:cubicBezTo>
                    <a:pt x="1215" y="5454"/>
                    <a:pt x="1167" y="5465"/>
                    <a:pt x="1119" y="5513"/>
                  </a:cubicBezTo>
                  <a:lnTo>
                    <a:pt x="476" y="6156"/>
                  </a:lnTo>
                  <a:cubicBezTo>
                    <a:pt x="393" y="6239"/>
                    <a:pt x="393" y="6382"/>
                    <a:pt x="476" y="6454"/>
                  </a:cubicBezTo>
                  <a:lnTo>
                    <a:pt x="715" y="6692"/>
                  </a:lnTo>
                  <a:cubicBezTo>
                    <a:pt x="655" y="6811"/>
                    <a:pt x="595" y="6942"/>
                    <a:pt x="560" y="7073"/>
                  </a:cubicBezTo>
                  <a:lnTo>
                    <a:pt x="214" y="7073"/>
                  </a:lnTo>
                  <a:cubicBezTo>
                    <a:pt x="95" y="7073"/>
                    <a:pt x="0" y="7168"/>
                    <a:pt x="0" y="7287"/>
                  </a:cubicBezTo>
                  <a:lnTo>
                    <a:pt x="0" y="8192"/>
                  </a:lnTo>
                  <a:cubicBezTo>
                    <a:pt x="0" y="8311"/>
                    <a:pt x="95" y="8406"/>
                    <a:pt x="214" y="8406"/>
                  </a:cubicBezTo>
                  <a:lnTo>
                    <a:pt x="560" y="8406"/>
                  </a:lnTo>
                  <a:cubicBezTo>
                    <a:pt x="595" y="8537"/>
                    <a:pt x="643" y="8668"/>
                    <a:pt x="715" y="8787"/>
                  </a:cubicBezTo>
                  <a:lnTo>
                    <a:pt x="476" y="9025"/>
                  </a:lnTo>
                  <a:cubicBezTo>
                    <a:pt x="393" y="9121"/>
                    <a:pt x="393" y="9252"/>
                    <a:pt x="476" y="9323"/>
                  </a:cubicBezTo>
                  <a:lnTo>
                    <a:pt x="1119" y="9966"/>
                  </a:lnTo>
                  <a:cubicBezTo>
                    <a:pt x="1167" y="10008"/>
                    <a:pt x="1223" y="10028"/>
                    <a:pt x="1277" y="10028"/>
                  </a:cubicBezTo>
                  <a:cubicBezTo>
                    <a:pt x="1331" y="10028"/>
                    <a:pt x="1381" y="10008"/>
                    <a:pt x="1417" y="9966"/>
                  </a:cubicBezTo>
                  <a:lnTo>
                    <a:pt x="1655" y="9728"/>
                  </a:lnTo>
                  <a:cubicBezTo>
                    <a:pt x="1774" y="9787"/>
                    <a:pt x="1905" y="9847"/>
                    <a:pt x="2048" y="9895"/>
                  </a:cubicBezTo>
                  <a:lnTo>
                    <a:pt x="2048" y="10228"/>
                  </a:lnTo>
                  <a:cubicBezTo>
                    <a:pt x="2048" y="10347"/>
                    <a:pt x="2131" y="10442"/>
                    <a:pt x="2250" y="10442"/>
                  </a:cubicBezTo>
                  <a:lnTo>
                    <a:pt x="3155" y="10442"/>
                  </a:lnTo>
                  <a:cubicBezTo>
                    <a:pt x="3274" y="10442"/>
                    <a:pt x="3370" y="10347"/>
                    <a:pt x="3370" y="10228"/>
                  </a:cubicBezTo>
                  <a:lnTo>
                    <a:pt x="3370" y="9895"/>
                  </a:lnTo>
                  <a:cubicBezTo>
                    <a:pt x="3501" y="9847"/>
                    <a:pt x="3632" y="9799"/>
                    <a:pt x="3751" y="9728"/>
                  </a:cubicBezTo>
                  <a:lnTo>
                    <a:pt x="3989" y="9966"/>
                  </a:lnTo>
                  <a:cubicBezTo>
                    <a:pt x="4036" y="10008"/>
                    <a:pt x="4093" y="10028"/>
                    <a:pt x="4146" y="10028"/>
                  </a:cubicBezTo>
                  <a:cubicBezTo>
                    <a:pt x="4200" y="10028"/>
                    <a:pt x="4251" y="10008"/>
                    <a:pt x="4286" y="9966"/>
                  </a:cubicBezTo>
                  <a:lnTo>
                    <a:pt x="4929" y="9323"/>
                  </a:lnTo>
                  <a:cubicBezTo>
                    <a:pt x="5025" y="9240"/>
                    <a:pt x="5025" y="9097"/>
                    <a:pt x="4929" y="9025"/>
                  </a:cubicBezTo>
                  <a:lnTo>
                    <a:pt x="4691" y="8787"/>
                  </a:lnTo>
                  <a:cubicBezTo>
                    <a:pt x="4691" y="8775"/>
                    <a:pt x="4703" y="8775"/>
                    <a:pt x="4703" y="8763"/>
                  </a:cubicBezTo>
                  <a:lnTo>
                    <a:pt x="13180" y="8763"/>
                  </a:lnTo>
                  <a:cubicBezTo>
                    <a:pt x="13299" y="8763"/>
                    <a:pt x="13383" y="8668"/>
                    <a:pt x="13383" y="8549"/>
                  </a:cubicBezTo>
                  <a:lnTo>
                    <a:pt x="13383" y="7704"/>
                  </a:lnTo>
                  <a:cubicBezTo>
                    <a:pt x="13383" y="7585"/>
                    <a:pt x="13299" y="7489"/>
                    <a:pt x="13180" y="7489"/>
                  </a:cubicBezTo>
                  <a:lnTo>
                    <a:pt x="13037" y="7489"/>
                  </a:lnTo>
                  <a:lnTo>
                    <a:pt x="13037" y="1263"/>
                  </a:lnTo>
                  <a:lnTo>
                    <a:pt x="13192" y="1263"/>
                  </a:lnTo>
                  <a:cubicBezTo>
                    <a:pt x="13311" y="1263"/>
                    <a:pt x="13395" y="1167"/>
                    <a:pt x="13395" y="1048"/>
                  </a:cubicBezTo>
                  <a:lnTo>
                    <a:pt x="13395" y="203"/>
                  </a:lnTo>
                  <a:cubicBezTo>
                    <a:pt x="13395" y="84"/>
                    <a:pt x="13311" y="0"/>
                    <a:pt x="1319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86"/>
            <p:cNvSpPr/>
            <p:nvPr/>
          </p:nvSpPr>
          <p:spPr>
            <a:xfrm>
              <a:off x="2803568" y="3950909"/>
              <a:ext cx="40198" cy="85648"/>
            </a:xfrm>
            <a:custGeom>
              <a:rect b="b" l="l" r="r" t="t"/>
              <a:pathLst>
                <a:path extrusionOk="0" h="2691" w="1263">
                  <a:moveTo>
                    <a:pt x="846" y="417"/>
                  </a:moveTo>
                  <a:lnTo>
                    <a:pt x="846" y="2262"/>
                  </a:lnTo>
                  <a:lnTo>
                    <a:pt x="417" y="2262"/>
                  </a:lnTo>
                  <a:lnTo>
                    <a:pt x="417" y="417"/>
                  </a:lnTo>
                  <a:close/>
                  <a:moveTo>
                    <a:pt x="203" y="0"/>
                  </a:moveTo>
                  <a:cubicBezTo>
                    <a:pt x="84" y="0"/>
                    <a:pt x="1" y="84"/>
                    <a:pt x="1" y="203"/>
                  </a:cubicBezTo>
                  <a:lnTo>
                    <a:pt x="1" y="2477"/>
                  </a:lnTo>
                  <a:cubicBezTo>
                    <a:pt x="1" y="2596"/>
                    <a:pt x="84" y="2691"/>
                    <a:pt x="203" y="2691"/>
                  </a:cubicBezTo>
                  <a:lnTo>
                    <a:pt x="1060" y="2691"/>
                  </a:lnTo>
                  <a:cubicBezTo>
                    <a:pt x="1167" y="2691"/>
                    <a:pt x="1263" y="2596"/>
                    <a:pt x="1263" y="2477"/>
                  </a:cubicBezTo>
                  <a:lnTo>
                    <a:pt x="1263" y="203"/>
                  </a:lnTo>
                  <a:cubicBezTo>
                    <a:pt x="1263" y="84"/>
                    <a:pt x="1179" y="0"/>
                    <a:pt x="106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86"/>
            <p:cNvSpPr/>
            <p:nvPr/>
          </p:nvSpPr>
          <p:spPr>
            <a:xfrm>
              <a:off x="2851691" y="3917935"/>
              <a:ext cx="40580" cy="118621"/>
            </a:xfrm>
            <a:custGeom>
              <a:rect b="b" l="l" r="r" t="t"/>
              <a:pathLst>
                <a:path extrusionOk="0" h="3727" w="1275">
                  <a:moveTo>
                    <a:pt x="858" y="417"/>
                  </a:moveTo>
                  <a:lnTo>
                    <a:pt x="858" y="3298"/>
                  </a:lnTo>
                  <a:lnTo>
                    <a:pt x="417" y="3298"/>
                  </a:lnTo>
                  <a:lnTo>
                    <a:pt x="417" y="417"/>
                  </a:lnTo>
                  <a:close/>
                  <a:moveTo>
                    <a:pt x="215" y="0"/>
                  </a:moveTo>
                  <a:cubicBezTo>
                    <a:pt x="96" y="0"/>
                    <a:pt x="1" y="96"/>
                    <a:pt x="1" y="215"/>
                  </a:cubicBezTo>
                  <a:lnTo>
                    <a:pt x="1" y="3513"/>
                  </a:lnTo>
                  <a:cubicBezTo>
                    <a:pt x="1" y="3632"/>
                    <a:pt x="96" y="3727"/>
                    <a:pt x="215" y="3727"/>
                  </a:cubicBezTo>
                  <a:lnTo>
                    <a:pt x="1060" y="3727"/>
                  </a:lnTo>
                  <a:cubicBezTo>
                    <a:pt x="1179" y="3727"/>
                    <a:pt x="1275" y="3632"/>
                    <a:pt x="1275" y="3513"/>
                  </a:cubicBezTo>
                  <a:lnTo>
                    <a:pt x="1275" y="215"/>
                  </a:lnTo>
                  <a:cubicBezTo>
                    <a:pt x="1275" y="96"/>
                    <a:pt x="1179" y="0"/>
                    <a:pt x="106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86"/>
            <p:cNvSpPr/>
            <p:nvPr/>
          </p:nvSpPr>
          <p:spPr>
            <a:xfrm>
              <a:off x="2900197" y="3934995"/>
              <a:ext cx="40198" cy="101562"/>
            </a:xfrm>
            <a:custGeom>
              <a:rect b="b" l="l" r="r" t="t"/>
              <a:pathLst>
                <a:path extrusionOk="0" h="3191" w="1263">
                  <a:moveTo>
                    <a:pt x="846" y="417"/>
                  </a:moveTo>
                  <a:lnTo>
                    <a:pt x="846" y="2762"/>
                  </a:lnTo>
                  <a:lnTo>
                    <a:pt x="417" y="2762"/>
                  </a:lnTo>
                  <a:lnTo>
                    <a:pt x="417" y="417"/>
                  </a:lnTo>
                  <a:close/>
                  <a:moveTo>
                    <a:pt x="203" y="0"/>
                  </a:moveTo>
                  <a:cubicBezTo>
                    <a:pt x="84" y="0"/>
                    <a:pt x="1" y="95"/>
                    <a:pt x="1" y="214"/>
                  </a:cubicBezTo>
                  <a:lnTo>
                    <a:pt x="1" y="2977"/>
                  </a:lnTo>
                  <a:cubicBezTo>
                    <a:pt x="1" y="3096"/>
                    <a:pt x="84" y="3191"/>
                    <a:pt x="203" y="3191"/>
                  </a:cubicBezTo>
                  <a:lnTo>
                    <a:pt x="1048" y="3191"/>
                  </a:lnTo>
                  <a:cubicBezTo>
                    <a:pt x="1168" y="3191"/>
                    <a:pt x="1263" y="3096"/>
                    <a:pt x="1263" y="2977"/>
                  </a:cubicBezTo>
                  <a:lnTo>
                    <a:pt x="1263" y="214"/>
                  </a:lnTo>
                  <a:cubicBezTo>
                    <a:pt x="1263" y="95"/>
                    <a:pt x="1179" y="0"/>
                    <a:pt x="104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86"/>
            <p:cNvSpPr/>
            <p:nvPr/>
          </p:nvSpPr>
          <p:spPr>
            <a:xfrm>
              <a:off x="2948320" y="3879265"/>
              <a:ext cx="40580" cy="156941"/>
            </a:xfrm>
            <a:custGeom>
              <a:rect b="b" l="l" r="r" t="t"/>
              <a:pathLst>
                <a:path extrusionOk="0" h="4931" w="1275">
                  <a:moveTo>
                    <a:pt x="858" y="430"/>
                  </a:moveTo>
                  <a:lnTo>
                    <a:pt x="858" y="4525"/>
                  </a:lnTo>
                  <a:lnTo>
                    <a:pt x="418" y="4525"/>
                  </a:lnTo>
                  <a:lnTo>
                    <a:pt x="418" y="430"/>
                  </a:lnTo>
                  <a:close/>
                  <a:moveTo>
                    <a:pt x="215" y="1"/>
                  </a:moveTo>
                  <a:cubicBezTo>
                    <a:pt x="96" y="1"/>
                    <a:pt x="1" y="108"/>
                    <a:pt x="1" y="203"/>
                  </a:cubicBezTo>
                  <a:lnTo>
                    <a:pt x="1" y="4716"/>
                  </a:lnTo>
                  <a:cubicBezTo>
                    <a:pt x="1" y="4835"/>
                    <a:pt x="96" y="4930"/>
                    <a:pt x="215" y="4930"/>
                  </a:cubicBezTo>
                  <a:lnTo>
                    <a:pt x="1060" y="4930"/>
                  </a:lnTo>
                  <a:cubicBezTo>
                    <a:pt x="1180" y="4930"/>
                    <a:pt x="1275" y="4835"/>
                    <a:pt x="1275" y="4716"/>
                  </a:cubicBezTo>
                  <a:lnTo>
                    <a:pt x="1275" y="203"/>
                  </a:lnTo>
                  <a:cubicBezTo>
                    <a:pt x="1275" y="84"/>
                    <a:pt x="1180" y="1"/>
                    <a:pt x="106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86"/>
            <p:cNvSpPr/>
            <p:nvPr/>
          </p:nvSpPr>
          <p:spPr>
            <a:xfrm>
              <a:off x="2716807" y="3896325"/>
              <a:ext cx="49269" cy="13304"/>
            </a:xfrm>
            <a:custGeom>
              <a:rect b="b" l="l" r="r" t="t"/>
              <a:pathLst>
                <a:path extrusionOk="0" h="418" w="1548">
                  <a:moveTo>
                    <a:pt x="214" y="1"/>
                  </a:moveTo>
                  <a:cubicBezTo>
                    <a:pt x="95" y="1"/>
                    <a:pt x="0" y="84"/>
                    <a:pt x="0" y="203"/>
                  </a:cubicBezTo>
                  <a:cubicBezTo>
                    <a:pt x="0" y="322"/>
                    <a:pt x="107" y="417"/>
                    <a:pt x="214" y="417"/>
                  </a:cubicBezTo>
                  <a:lnTo>
                    <a:pt x="1345" y="417"/>
                  </a:lnTo>
                  <a:cubicBezTo>
                    <a:pt x="1453" y="417"/>
                    <a:pt x="1548" y="322"/>
                    <a:pt x="1548" y="203"/>
                  </a:cubicBezTo>
                  <a:cubicBezTo>
                    <a:pt x="1548" y="84"/>
                    <a:pt x="1453" y="1"/>
                    <a:pt x="134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86"/>
            <p:cNvSpPr/>
            <p:nvPr/>
          </p:nvSpPr>
          <p:spPr>
            <a:xfrm>
              <a:off x="2717157" y="3917553"/>
              <a:ext cx="69002" cy="13304"/>
            </a:xfrm>
            <a:custGeom>
              <a:rect b="b" l="l" r="r" t="t"/>
              <a:pathLst>
                <a:path extrusionOk="0" h="418" w="2168">
                  <a:moveTo>
                    <a:pt x="215" y="0"/>
                  </a:moveTo>
                  <a:cubicBezTo>
                    <a:pt x="96" y="0"/>
                    <a:pt x="1" y="96"/>
                    <a:pt x="1" y="215"/>
                  </a:cubicBezTo>
                  <a:cubicBezTo>
                    <a:pt x="1" y="334"/>
                    <a:pt x="96" y="417"/>
                    <a:pt x="215" y="417"/>
                  </a:cubicBezTo>
                  <a:lnTo>
                    <a:pt x="1954" y="417"/>
                  </a:lnTo>
                  <a:cubicBezTo>
                    <a:pt x="2073" y="417"/>
                    <a:pt x="2168" y="334"/>
                    <a:pt x="2168" y="215"/>
                  </a:cubicBezTo>
                  <a:cubicBezTo>
                    <a:pt x="2168" y="96"/>
                    <a:pt x="2061" y="0"/>
                    <a:pt x="195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86"/>
            <p:cNvSpPr/>
            <p:nvPr/>
          </p:nvSpPr>
          <p:spPr>
            <a:xfrm>
              <a:off x="2717157" y="3938782"/>
              <a:ext cx="69002" cy="13272"/>
            </a:xfrm>
            <a:custGeom>
              <a:rect b="b" l="l" r="r" t="t"/>
              <a:pathLst>
                <a:path extrusionOk="0" h="417" w="2168">
                  <a:moveTo>
                    <a:pt x="215" y="0"/>
                  </a:moveTo>
                  <a:cubicBezTo>
                    <a:pt x="96" y="0"/>
                    <a:pt x="1" y="95"/>
                    <a:pt x="1" y="214"/>
                  </a:cubicBezTo>
                  <a:cubicBezTo>
                    <a:pt x="1" y="334"/>
                    <a:pt x="96" y="417"/>
                    <a:pt x="215" y="417"/>
                  </a:cubicBezTo>
                  <a:lnTo>
                    <a:pt x="1954" y="417"/>
                  </a:lnTo>
                  <a:cubicBezTo>
                    <a:pt x="2073" y="417"/>
                    <a:pt x="2168" y="334"/>
                    <a:pt x="2168" y="214"/>
                  </a:cubicBezTo>
                  <a:cubicBezTo>
                    <a:pt x="2168" y="95"/>
                    <a:pt x="2061" y="0"/>
                    <a:pt x="195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86"/>
            <p:cNvSpPr/>
            <p:nvPr/>
          </p:nvSpPr>
          <p:spPr>
            <a:xfrm>
              <a:off x="2717157" y="3960361"/>
              <a:ext cx="69002" cy="13304"/>
            </a:xfrm>
            <a:custGeom>
              <a:rect b="b" l="l" r="r" t="t"/>
              <a:pathLst>
                <a:path extrusionOk="0" h="418" w="2168">
                  <a:moveTo>
                    <a:pt x="215" y="1"/>
                  </a:moveTo>
                  <a:cubicBezTo>
                    <a:pt x="96" y="1"/>
                    <a:pt x="1" y="84"/>
                    <a:pt x="1" y="203"/>
                  </a:cubicBezTo>
                  <a:cubicBezTo>
                    <a:pt x="1" y="322"/>
                    <a:pt x="96" y="418"/>
                    <a:pt x="215" y="418"/>
                  </a:cubicBezTo>
                  <a:lnTo>
                    <a:pt x="1954" y="418"/>
                  </a:lnTo>
                  <a:cubicBezTo>
                    <a:pt x="2073" y="418"/>
                    <a:pt x="2168" y="322"/>
                    <a:pt x="2168" y="203"/>
                  </a:cubicBezTo>
                  <a:cubicBezTo>
                    <a:pt x="2168" y="84"/>
                    <a:pt x="2061" y="1"/>
                    <a:pt x="195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86"/>
            <p:cNvSpPr/>
            <p:nvPr/>
          </p:nvSpPr>
          <p:spPr>
            <a:xfrm>
              <a:off x="2655793" y="4020993"/>
              <a:ext cx="84152" cy="82656"/>
            </a:xfrm>
            <a:custGeom>
              <a:rect b="b" l="l" r="r" t="t"/>
              <a:pathLst>
                <a:path extrusionOk="0" h="2597" w="2644">
                  <a:moveTo>
                    <a:pt x="1322" y="1"/>
                  </a:moveTo>
                  <a:cubicBezTo>
                    <a:pt x="595" y="1"/>
                    <a:pt x="0" y="596"/>
                    <a:pt x="0" y="1322"/>
                  </a:cubicBezTo>
                  <a:cubicBezTo>
                    <a:pt x="0" y="1620"/>
                    <a:pt x="84" y="1882"/>
                    <a:pt x="262" y="2120"/>
                  </a:cubicBezTo>
                  <a:cubicBezTo>
                    <a:pt x="312" y="2177"/>
                    <a:pt x="379" y="2204"/>
                    <a:pt x="442" y="2204"/>
                  </a:cubicBezTo>
                  <a:cubicBezTo>
                    <a:pt x="485" y="2204"/>
                    <a:pt x="526" y="2192"/>
                    <a:pt x="560" y="2168"/>
                  </a:cubicBezTo>
                  <a:cubicBezTo>
                    <a:pt x="655" y="2096"/>
                    <a:pt x="667" y="1965"/>
                    <a:pt x="607" y="1870"/>
                  </a:cubicBezTo>
                  <a:cubicBezTo>
                    <a:pt x="488" y="1703"/>
                    <a:pt x="429" y="1525"/>
                    <a:pt x="429" y="1322"/>
                  </a:cubicBezTo>
                  <a:cubicBezTo>
                    <a:pt x="429" y="822"/>
                    <a:pt x="834" y="406"/>
                    <a:pt x="1334" y="406"/>
                  </a:cubicBezTo>
                  <a:cubicBezTo>
                    <a:pt x="1846" y="406"/>
                    <a:pt x="2239" y="810"/>
                    <a:pt x="2239" y="1322"/>
                  </a:cubicBezTo>
                  <a:cubicBezTo>
                    <a:pt x="2239" y="1620"/>
                    <a:pt x="2096" y="1894"/>
                    <a:pt x="1846" y="2061"/>
                  </a:cubicBezTo>
                  <a:cubicBezTo>
                    <a:pt x="1822" y="2061"/>
                    <a:pt x="1822" y="2073"/>
                    <a:pt x="1810" y="2073"/>
                  </a:cubicBezTo>
                  <a:lnTo>
                    <a:pt x="1798" y="2073"/>
                  </a:lnTo>
                  <a:cubicBezTo>
                    <a:pt x="1786" y="2073"/>
                    <a:pt x="1786" y="2096"/>
                    <a:pt x="1762" y="2096"/>
                  </a:cubicBezTo>
                  <a:lnTo>
                    <a:pt x="1750" y="2096"/>
                  </a:lnTo>
                  <a:cubicBezTo>
                    <a:pt x="1738" y="2096"/>
                    <a:pt x="1738" y="2108"/>
                    <a:pt x="1727" y="2108"/>
                  </a:cubicBezTo>
                  <a:cubicBezTo>
                    <a:pt x="1703" y="2108"/>
                    <a:pt x="1691" y="2120"/>
                    <a:pt x="1691" y="2120"/>
                  </a:cubicBezTo>
                  <a:lnTo>
                    <a:pt x="1679" y="2120"/>
                  </a:lnTo>
                  <a:cubicBezTo>
                    <a:pt x="1667" y="2120"/>
                    <a:pt x="1667" y="2120"/>
                    <a:pt x="1643" y="2144"/>
                  </a:cubicBezTo>
                  <a:lnTo>
                    <a:pt x="1631" y="2144"/>
                  </a:lnTo>
                  <a:cubicBezTo>
                    <a:pt x="1619" y="2144"/>
                    <a:pt x="1608" y="2156"/>
                    <a:pt x="1608" y="2156"/>
                  </a:cubicBezTo>
                  <a:cubicBezTo>
                    <a:pt x="1584" y="2156"/>
                    <a:pt x="1572" y="2156"/>
                    <a:pt x="1560" y="2168"/>
                  </a:cubicBezTo>
                  <a:lnTo>
                    <a:pt x="1072" y="2168"/>
                  </a:lnTo>
                  <a:cubicBezTo>
                    <a:pt x="1048" y="2168"/>
                    <a:pt x="1036" y="2168"/>
                    <a:pt x="1024" y="2156"/>
                  </a:cubicBezTo>
                  <a:cubicBezTo>
                    <a:pt x="1012" y="2156"/>
                    <a:pt x="988" y="2144"/>
                    <a:pt x="988" y="2144"/>
                  </a:cubicBezTo>
                  <a:lnTo>
                    <a:pt x="976" y="2144"/>
                  </a:lnTo>
                  <a:cubicBezTo>
                    <a:pt x="951" y="2133"/>
                    <a:pt x="925" y="2127"/>
                    <a:pt x="899" y="2127"/>
                  </a:cubicBezTo>
                  <a:cubicBezTo>
                    <a:pt x="817" y="2127"/>
                    <a:pt x="742" y="2181"/>
                    <a:pt x="715" y="2263"/>
                  </a:cubicBezTo>
                  <a:cubicBezTo>
                    <a:pt x="667" y="2358"/>
                    <a:pt x="726" y="2501"/>
                    <a:pt x="834" y="2525"/>
                  </a:cubicBezTo>
                  <a:lnTo>
                    <a:pt x="846" y="2525"/>
                  </a:lnTo>
                  <a:cubicBezTo>
                    <a:pt x="857" y="2525"/>
                    <a:pt x="869" y="2537"/>
                    <a:pt x="905" y="2537"/>
                  </a:cubicBezTo>
                  <a:cubicBezTo>
                    <a:pt x="917" y="2537"/>
                    <a:pt x="929" y="2561"/>
                    <a:pt x="965" y="2561"/>
                  </a:cubicBezTo>
                  <a:lnTo>
                    <a:pt x="976" y="2561"/>
                  </a:lnTo>
                  <a:cubicBezTo>
                    <a:pt x="988" y="2561"/>
                    <a:pt x="1012" y="2561"/>
                    <a:pt x="1024" y="2573"/>
                  </a:cubicBezTo>
                  <a:lnTo>
                    <a:pt x="1036" y="2573"/>
                  </a:lnTo>
                  <a:cubicBezTo>
                    <a:pt x="1048" y="2573"/>
                    <a:pt x="1072" y="2573"/>
                    <a:pt x="1096" y="2584"/>
                  </a:cubicBezTo>
                  <a:cubicBezTo>
                    <a:pt x="1107" y="2584"/>
                    <a:pt x="1143" y="2584"/>
                    <a:pt x="1155" y="2596"/>
                  </a:cubicBezTo>
                  <a:lnTo>
                    <a:pt x="1429" y="2596"/>
                  </a:lnTo>
                  <a:cubicBezTo>
                    <a:pt x="1441" y="2596"/>
                    <a:pt x="1465" y="2596"/>
                    <a:pt x="1488" y="2584"/>
                  </a:cubicBezTo>
                  <a:cubicBezTo>
                    <a:pt x="1500" y="2584"/>
                    <a:pt x="1524" y="2584"/>
                    <a:pt x="1548" y="2573"/>
                  </a:cubicBezTo>
                  <a:lnTo>
                    <a:pt x="1560" y="2573"/>
                  </a:lnTo>
                  <a:cubicBezTo>
                    <a:pt x="1572" y="2573"/>
                    <a:pt x="1584" y="2573"/>
                    <a:pt x="1608" y="2561"/>
                  </a:cubicBezTo>
                  <a:lnTo>
                    <a:pt x="1619" y="2561"/>
                  </a:lnTo>
                  <a:cubicBezTo>
                    <a:pt x="1631" y="2561"/>
                    <a:pt x="1643" y="2537"/>
                    <a:pt x="1679" y="2537"/>
                  </a:cubicBezTo>
                  <a:cubicBezTo>
                    <a:pt x="1691" y="2537"/>
                    <a:pt x="1703" y="2525"/>
                    <a:pt x="1738" y="2525"/>
                  </a:cubicBezTo>
                  <a:lnTo>
                    <a:pt x="1750" y="2525"/>
                  </a:lnTo>
                  <a:cubicBezTo>
                    <a:pt x="1762" y="2525"/>
                    <a:pt x="1786" y="2513"/>
                    <a:pt x="1798" y="2513"/>
                  </a:cubicBezTo>
                  <a:lnTo>
                    <a:pt x="1810" y="2513"/>
                  </a:lnTo>
                  <a:cubicBezTo>
                    <a:pt x="1822" y="2513"/>
                    <a:pt x="1846" y="2489"/>
                    <a:pt x="1858" y="2477"/>
                  </a:cubicBezTo>
                  <a:cubicBezTo>
                    <a:pt x="1869" y="2465"/>
                    <a:pt x="1881" y="2465"/>
                    <a:pt x="1905" y="2454"/>
                  </a:cubicBezTo>
                  <a:lnTo>
                    <a:pt x="1917" y="2430"/>
                  </a:lnTo>
                  <a:cubicBezTo>
                    <a:pt x="1929" y="2430"/>
                    <a:pt x="1941" y="2418"/>
                    <a:pt x="1941" y="2418"/>
                  </a:cubicBezTo>
                  <a:lnTo>
                    <a:pt x="1965" y="2406"/>
                  </a:lnTo>
                  <a:cubicBezTo>
                    <a:pt x="1977" y="2394"/>
                    <a:pt x="1989" y="2394"/>
                    <a:pt x="2000" y="2370"/>
                  </a:cubicBezTo>
                  <a:cubicBezTo>
                    <a:pt x="2381" y="2120"/>
                    <a:pt x="2584" y="1715"/>
                    <a:pt x="2584" y="1275"/>
                  </a:cubicBezTo>
                  <a:cubicBezTo>
                    <a:pt x="2643" y="596"/>
                    <a:pt x="2048" y="1"/>
                    <a:pt x="132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2" name="Google Shape;1392;p86"/>
          <p:cNvSpPr/>
          <p:nvPr/>
        </p:nvSpPr>
        <p:spPr>
          <a:xfrm>
            <a:off x="5126697" y="1611627"/>
            <a:ext cx="384692" cy="384319"/>
          </a:xfrm>
          <a:custGeom>
            <a:rect b="b" l="l" r="r" t="t"/>
            <a:pathLst>
              <a:path extrusionOk="0" h="11336" w="11347">
                <a:moveTo>
                  <a:pt x="2948" y="2991"/>
                </a:moveTo>
                <a:cubicBezTo>
                  <a:pt x="2993" y="2991"/>
                  <a:pt x="3039" y="2994"/>
                  <a:pt x="3084" y="3001"/>
                </a:cubicBezTo>
                <a:cubicBezTo>
                  <a:pt x="3394" y="3060"/>
                  <a:pt x="3656" y="3334"/>
                  <a:pt x="3715" y="3644"/>
                </a:cubicBezTo>
                <a:cubicBezTo>
                  <a:pt x="3775" y="3941"/>
                  <a:pt x="3667" y="4227"/>
                  <a:pt x="3441" y="4418"/>
                </a:cubicBezTo>
                <a:cubicBezTo>
                  <a:pt x="3298" y="4549"/>
                  <a:pt x="3203" y="4739"/>
                  <a:pt x="3203" y="4954"/>
                </a:cubicBezTo>
                <a:lnTo>
                  <a:pt x="3203" y="5311"/>
                </a:lnTo>
                <a:cubicBezTo>
                  <a:pt x="3203" y="5596"/>
                  <a:pt x="3441" y="5835"/>
                  <a:pt x="3727" y="5835"/>
                </a:cubicBezTo>
                <a:lnTo>
                  <a:pt x="5513" y="5835"/>
                </a:lnTo>
                <a:lnTo>
                  <a:pt x="5513" y="7621"/>
                </a:lnTo>
                <a:cubicBezTo>
                  <a:pt x="5513" y="7716"/>
                  <a:pt x="5430" y="7811"/>
                  <a:pt x="5322" y="7811"/>
                </a:cubicBezTo>
                <a:lnTo>
                  <a:pt x="4965" y="7811"/>
                </a:lnTo>
                <a:cubicBezTo>
                  <a:pt x="4858" y="7811"/>
                  <a:pt x="4751" y="7763"/>
                  <a:pt x="4691" y="7692"/>
                </a:cubicBezTo>
                <a:cubicBezTo>
                  <a:pt x="4472" y="7433"/>
                  <a:pt x="4152" y="7282"/>
                  <a:pt x="3809" y="7282"/>
                </a:cubicBezTo>
                <a:cubicBezTo>
                  <a:pt x="3743" y="7282"/>
                  <a:pt x="3675" y="7287"/>
                  <a:pt x="3608" y="7299"/>
                </a:cubicBezTo>
                <a:cubicBezTo>
                  <a:pt x="3167" y="7394"/>
                  <a:pt x="2810" y="7740"/>
                  <a:pt x="2715" y="8180"/>
                </a:cubicBezTo>
                <a:cubicBezTo>
                  <a:pt x="2644" y="8525"/>
                  <a:pt x="2727" y="8883"/>
                  <a:pt x="2941" y="9144"/>
                </a:cubicBezTo>
                <a:cubicBezTo>
                  <a:pt x="3167" y="9418"/>
                  <a:pt x="3477" y="9561"/>
                  <a:pt x="3834" y="9561"/>
                </a:cubicBezTo>
                <a:cubicBezTo>
                  <a:pt x="4179" y="9561"/>
                  <a:pt x="4501" y="9418"/>
                  <a:pt x="4715" y="9144"/>
                </a:cubicBezTo>
                <a:cubicBezTo>
                  <a:pt x="4775" y="9073"/>
                  <a:pt x="4870" y="9025"/>
                  <a:pt x="4977" y="9025"/>
                </a:cubicBezTo>
                <a:lnTo>
                  <a:pt x="5334" y="9025"/>
                </a:lnTo>
                <a:cubicBezTo>
                  <a:pt x="5441" y="9025"/>
                  <a:pt x="5525" y="9121"/>
                  <a:pt x="5525" y="9228"/>
                </a:cubicBezTo>
                <a:lnTo>
                  <a:pt x="5525" y="11014"/>
                </a:lnTo>
                <a:lnTo>
                  <a:pt x="881" y="11014"/>
                </a:lnTo>
                <a:cubicBezTo>
                  <a:pt x="584" y="11014"/>
                  <a:pt x="334" y="10776"/>
                  <a:pt x="334" y="10466"/>
                </a:cubicBezTo>
                <a:lnTo>
                  <a:pt x="334" y="5835"/>
                </a:lnTo>
                <a:lnTo>
                  <a:pt x="2120" y="5835"/>
                </a:lnTo>
                <a:cubicBezTo>
                  <a:pt x="2405" y="5835"/>
                  <a:pt x="2644" y="5596"/>
                  <a:pt x="2644" y="5311"/>
                </a:cubicBezTo>
                <a:lnTo>
                  <a:pt x="2644" y="4954"/>
                </a:lnTo>
                <a:cubicBezTo>
                  <a:pt x="2644" y="4751"/>
                  <a:pt x="2548" y="4549"/>
                  <a:pt x="2405" y="4418"/>
                </a:cubicBezTo>
                <a:cubicBezTo>
                  <a:pt x="2215" y="4275"/>
                  <a:pt x="2108" y="4025"/>
                  <a:pt x="2108" y="3799"/>
                </a:cubicBezTo>
                <a:cubicBezTo>
                  <a:pt x="2108" y="3549"/>
                  <a:pt x="2215" y="3322"/>
                  <a:pt x="2405" y="3168"/>
                </a:cubicBezTo>
                <a:cubicBezTo>
                  <a:pt x="2560" y="3052"/>
                  <a:pt x="2753" y="2991"/>
                  <a:pt x="2948" y="2991"/>
                </a:cubicBezTo>
                <a:close/>
                <a:moveTo>
                  <a:pt x="10418" y="322"/>
                </a:moveTo>
                <a:cubicBezTo>
                  <a:pt x="10716" y="322"/>
                  <a:pt x="10978" y="560"/>
                  <a:pt x="10978" y="882"/>
                </a:cubicBezTo>
                <a:lnTo>
                  <a:pt x="10978" y="5501"/>
                </a:lnTo>
                <a:lnTo>
                  <a:pt x="10811" y="5501"/>
                </a:lnTo>
                <a:cubicBezTo>
                  <a:pt x="10728" y="5501"/>
                  <a:pt x="10645" y="5585"/>
                  <a:pt x="10645" y="5668"/>
                </a:cubicBezTo>
                <a:cubicBezTo>
                  <a:pt x="10645" y="5763"/>
                  <a:pt x="10728" y="5835"/>
                  <a:pt x="10811" y="5835"/>
                </a:cubicBezTo>
                <a:lnTo>
                  <a:pt x="11002" y="5835"/>
                </a:lnTo>
                <a:lnTo>
                  <a:pt x="11002" y="10466"/>
                </a:lnTo>
                <a:cubicBezTo>
                  <a:pt x="11002" y="10764"/>
                  <a:pt x="10764" y="11014"/>
                  <a:pt x="10454" y="11014"/>
                </a:cubicBezTo>
                <a:lnTo>
                  <a:pt x="5846" y="11014"/>
                </a:lnTo>
                <a:lnTo>
                  <a:pt x="5846" y="9228"/>
                </a:lnTo>
                <a:cubicBezTo>
                  <a:pt x="5846" y="8942"/>
                  <a:pt x="5608" y="8704"/>
                  <a:pt x="5322" y="8704"/>
                </a:cubicBezTo>
                <a:lnTo>
                  <a:pt x="4965" y="8704"/>
                </a:lnTo>
                <a:cubicBezTo>
                  <a:pt x="4751" y="8704"/>
                  <a:pt x="4560" y="8799"/>
                  <a:pt x="4429" y="8942"/>
                </a:cubicBezTo>
                <a:cubicBezTo>
                  <a:pt x="4275" y="9133"/>
                  <a:pt x="4037" y="9240"/>
                  <a:pt x="3798" y="9240"/>
                </a:cubicBezTo>
                <a:cubicBezTo>
                  <a:pt x="3560" y="9240"/>
                  <a:pt x="3322" y="9133"/>
                  <a:pt x="3179" y="8942"/>
                </a:cubicBezTo>
                <a:cubicBezTo>
                  <a:pt x="3025" y="8752"/>
                  <a:pt x="2965" y="8502"/>
                  <a:pt x="3013" y="8263"/>
                </a:cubicBezTo>
                <a:cubicBezTo>
                  <a:pt x="3072" y="7942"/>
                  <a:pt x="3346" y="7692"/>
                  <a:pt x="3656" y="7632"/>
                </a:cubicBezTo>
                <a:cubicBezTo>
                  <a:pt x="3710" y="7621"/>
                  <a:pt x="3764" y="7616"/>
                  <a:pt x="3818" y="7616"/>
                </a:cubicBezTo>
                <a:cubicBezTo>
                  <a:pt x="4055" y="7616"/>
                  <a:pt x="4274" y="7722"/>
                  <a:pt x="4429" y="7906"/>
                </a:cubicBezTo>
                <a:cubicBezTo>
                  <a:pt x="4560" y="8049"/>
                  <a:pt x="4751" y="8144"/>
                  <a:pt x="4953" y="8144"/>
                </a:cubicBezTo>
                <a:lnTo>
                  <a:pt x="5311" y="8144"/>
                </a:lnTo>
                <a:cubicBezTo>
                  <a:pt x="5584" y="8144"/>
                  <a:pt x="5822" y="7906"/>
                  <a:pt x="5822" y="7621"/>
                </a:cubicBezTo>
                <a:lnTo>
                  <a:pt x="5822" y="5835"/>
                </a:lnTo>
                <a:lnTo>
                  <a:pt x="7608" y="5835"/>
                </a:lnTo>
                <a:cubicBezTo>
                  <a:pt x="7716" y="5835"/>
                  <a:pt x="7811" y="5918"/>
                  <a:pt x="7811" y="6025"/>
                </a:cubicBezTo>
                <a:lnTo>
                  <a:pt x="7811" y="6382"/>
                </a:lnTo>
                <a:cubicBezTo>
                  <a:pt x="7811" y="6489"/>
                  <a:pt x="7763" y="6597"/>
                  <a:pt x="7692" y="6656"/>
                </a:cubicBezTo>
                <a:cubicBezTo>
                  <a:pt x="7370" y="6918"/>
                  <a:pt x="7227" y="7323"/>
                  <a:pt x="7299" y="7740"/>
                </a:cubicBezTo>
                <a:cubicBezTo>
                  <a:pt x="7394" y="8180"/>
                  <a:pt x="7727" y="8537"/>
                  <a:pt x="8180" y="8633"/>
                </a:cubicBezTo>
                <a:cubicBezTo>
                  <a:pt x="8251" y="8644"/>
                  <a:pt x="8347" y="8656"/>
                  <a:pt x="8418" y="8656"/>
                </a:cubicBezTo>
                <a:cubicBezTo>
                  <a:pt x="8680" y="8656"/>
                  <a:pt x="8942" y="8573"/>
                  <a:pt x="9132" y="8406"/>
                </a:cubicBezTo>
                <a:cubicBezTo>
                  <a:pt x="9394" y="8180"/>
                  <a:pt x="9549" y="7871"/>
                  <a:pt x="9549" y="7513"/>
                </a:cubicBezTo>
                <a:cubicBezTo>
                  <a:pt x="9549" y="7168"/>
                  <a:pt x="9394" y="6847"/>
                  <a:pt x="9132" y="6632"/>
                </a:cubicBezTo>
                <a:cubicBezTo>
                  <a:pt x="9061" y="6573"/>
                  <a:pt x="9013" y="6478"/>
                  <a:pt x="9013" y="6370"/>
                </a:cubicBezTo>
                <a:lnTo>
                  <a:pt x="9013" y="6013"/>
                </a:lnTo>
                <a:cubicBezTo>
                  <a:pt x="9013" y="5906"/>
                  <a:pt x="9097" y="5823"/>
                  <a:pt x="9204" y="5823"/>
                </a:cubicBezTo>
                <a:lnTo>
                  <a:pt x="10097" y="5823"/>
                </a:lnTo>
                <a:cubicBezTo>
                  <a:pt x="10192" y="5823"/>
                  <a:pt x="10264" y="5739"/>
                  <a:pt x="10264" y="5656"/>
                </a:cubicBezTo>
                <a:cubicBezTo>
                  <a:pt x="10264" y="5561"/>
                  <a:pt x="10192" y="5489"/>
                  <a:pt x="10097" y="5489"/>
                </a:cubicBezTo>
                <a:lnTo>
                  <a:pt x="9204" y="5489"/>
                </a:lnTo>
                <a:cubicBezTo>
                  <a:pt x="8918" y="5489"/>
                  <a:pt x="8680" y="5727"/>
                  <a:pt x="8680" y="6013"/>
                </a:cubicBezTo>
                <a:lnTo>
                  <a:pt x="8680" y="6370"/>
                </a:lnTo>
                <a:cubicBezTo>
                  <a:pt x="8680" y="6573"/>
                  <a:pt x="8775" y="6775"/>
                  <a:pt x="8918" y="6906"/>
                </a:cubicBezTo>
                <a:cubicBezTo>
                  <a:pt x="9121" y="7049"/>
                  <a:pt x="9216" y="7287"/>
                  <a:pt x="9216" y="7525"/>
                </a:cubicBezTo>
                <a:cubicBezTo>
                  <a:pt x="9216" y="7763"/>
                  <a:pt x="9121" y="8002"/>
                  <a:pt x="8918" y="8156"/>
                </a:cubicBezTo>
                <a:cubicBezTo>
                  <a:pt x="8764" y="8272"/>
                  <a:pt x="8570" y="8333"/>
                  <a:pt x="8376" y="8333"/>
                </a:cubicBezTo>
                <a:cubicBezTo>
                  <a:pt x="8330" y="8333"/>
                  <a:pt x="8285" y="8330"/>
                  <a:pt x="8239" y="8323"/>
                </a:cubicBezTo>
                <a:cubicBezTo>
                  <a:pt x="7930" y="8263"/>
                  <a:pt x="7668" y="7990"/>
                  <a:pt x="7608" y="7680"/>
                </a:cubicBezTo>
                <a:cubicBezTo>
                  <a:pt x="7549" y="7382"/>
                  <a:pt x="7656" y="7097"/>
                  <a:pt x="7882" y="6906"/>
                </a:cubicBezTo>
                <a:cubicBezTo>
                  <a:pt x="8025" y="6775"/>
                  <a:pt x="8120" y="6573"/>
                  <a:pt x="8120" y="6370"/>
                </a:cubicBezTo>
                <a:lnTo>
                  <a:pt x="8120" y="6013"/>
                </a:lnTo>
                <a:cubicBezTo>
                  <a:pt x="8120" y="5727"/>
                  <a:pt x="7882" y="5489"/>
                  <a:pt x="7597" y="5489"/>
                </a:cubicBezTo>
                <a:lnTo>
                  <a:pt x="5811" y="5489"/>
                </a:lnTo>
                <a:lnTo>
                  <a:pt x="5811" y="3703"/>
                </a:lnTo>
                <a:cubicBezTo>
                  <a:pt x="5811" y="3596"/>
                  <a:pt x="5894" y="3513"/>
                  <a:pt x="6001" y="3513"/>
                </a:cubicBezTo>
                <a:lnTo>
                  <a:pt x="6358" y="3513"/>
                </a:lnTo>
                <a:cubicBezTo>
                  <a:pt x="6465" y="3513"/>
                  <a:pt x="6573" y="3560"/>
                  <a:pt x="6632" y="3632"/>
                </a:cubicBezTo>
                <a:cubicBezTo>
                  <a:pt x="6847" y="3886"/>
                  <a:pt x="7157" y="4035"/>
                  <a:pt x="7492" y="4035"/>
                </a:cubicBezTo>
                <a:cubicBezTo>
                  <a:pt x="7565" y="4035"/>
                  <a:pt x="7640" y="4028"/>
                  <a:pt x="7716" y="4013"/>
                </a:cubicBezTo>
                <a:cubicBezTo>
                  <a:pt x="8156" y="3930"/>
                  <a:pt x="8525" y="3584"/>
                  <a:pt x="8609" y="3144"/>
                </a:cubicBezTo>
                <a:cubicBezTo>
                  <a:pt x="8680" y="2798"/>
                  <a:pt x="8597" y="2441"/>
                  <a:pt x="8382" y="2167"/>
                </a:cubicBezTo>
                <a:cubicBezTo>
                  <a:pt x="8156" y="1906"/>
                  <a:pt x="7847" y="1751"/>
                  <a:pt x="7489" y="1751"/>
                </a:cubicBezTo>
                <a:cubicBezTo>
                  <a:pt x="7156" y="1751"/>
                  <a:pt x="6823" y="1906"/>
                  <a:pt x="6608" y="2167"/>
                </a:cubicBezTo>
                <a:cubicBezTo>
                  <a:pt x="6549" y="2251"/>
                  <a:pt x="6454" y="2287"/>
                  <a:pt x="6346" y="2287"/>
                </a:cubicBezTo>
                <a:lnTo>
                  <a:pt x="5989" y="2287"/>
                </a:lnTo>
                <a:cubicBezTo>
                  <a:pt x="5882" y="2287"/>
                  <a:pt x="5799" y="2203"/>
                  <a:pt x="5799" y="2096"/>
                </a:cubicBezTo>
                <a:lnTo>
                  <a:pt x="5799" y="1203"/>
                </a:lnTo>
                <a:cubicBezTo>
                  <a:pt x="5799" y="1120"/>
                  <a:pt x="5715" y="1036"/>
                  <a:pt x="5632" y="1036"/>
                </a:cubicBezTo>
                <a:cubicBezTo>
                  <a:pt x="5549" y="1036"/>
                  <a:pt x="5465" y="1120"/>
                  <a:pt x="5465" y="1203"/>
                </a:cubicBezTo>
                <a:lnTo>
                  <a:pt x="5465" y="2096"/>
                </a:lnTo>
                <a:cubicBezTo>
                  <a:pt x="5465" y="2382"/>
                  <a:pt x="5703" y="2620"/>
                  <a:pt x="5989" y="2620"/>
                </a:cubicBezTo>
                <a:lnTo>
                  <a:pt x="6346" y="2620"/>
                </a:lnTo>
                <a:cubicBezTo>
                  <a:pt x="6561" y="2620"/>
                  <a:pt x="6751" y="2525"/>
                  <a:pt x="6882" y="2382"/>
                </a:cubicBezTo>
                <a:cubicBezTo>
                  <a:pt x="7037" y="2191"/>
                  <a:pt x="7263" y="2084"/>
                  <a:pt x="7513" y="2084"/>
                </a:cubicBezTo>
                <a:cubicBezTo>
                  <a:pt x="7751" y="2084"/>
                  <a:pt x="7989" y="2191"/>
                  <a:pt x="8132" y="2382"/>
                </a:cubicBezTo>
                <a:cubicBezTo>
                  <a:pt x="8287" y="2572"/>
                  <a:pt x="8347" y="2822"/>
                  <a:pt x="8299" y="3060"/>
                </a:cubicBezTo>
                <a:cubicBezTo>
                  <a:pt x="8239" y="3382"/>
                  <a:pt x="7966" y="3632"/>
                  <a:pt x="7656" y="3691"/>
                </a:cubicBezTo>
                <a:cubicBezTo>
                  <a:pt x="7601" y="3702"/>
                  <a:pt x="7547" y="3708"/>
                  <a:pt x="7494" y="3708"/>
                </a:cubicBezTo>
                <a:cubicBezTo>
                  <a:pt x="7257" y="3708"/>
                  <a:pt x="7038" y="3602"/>
                  <a:pt x="6882" y="3418"/>
                </a:cubicBezTo>
                <a:cubicBezTo>
                  <a:pt x="6751" y="3275"/>
                  <a:pt x="6561" y="3179"/>
                  <a:pt x="6346" y="3179"/>
                </a:cubicBezTo>
                <a:lnTo>
                  <a:pt x="5989" y="3179"/>
                </a:lnTo>
                <a:cubicBezTo>
                  <a:pt x="5703" y="3179"/>
                  <a:pt x="5465" y="3418"/>
                  <a:pt x="5465" y="3703"/>
                </a:cubicBezTo>
                <a:lnTo>
                  <a:pt x="5465" y="5489"/>
                </a:lnTo>
                <a:lnTo>
                  <a:pt x="3679" y="5489"/>
                </a:lnTo>
                <a:cubicBezTo>
                  <a:pt x="3584" y="5489"/>
                  <a:pt x="3489" y="5406"/>
                  <a:pt x="3489" y="5299"/>
                </a:cubicBezTo>
                <a:lnTo>
                  <a:pt x="3489" y="4942"/>
                </a:lnTo>
                <a:cubicBezTo>
                  <a:pt x="3489" y="4834"/>
                  <a:pt x="3536" y="4727"/>
                  <a:pt x="3608" y="4668"/>
                </a:cubicBezTo>
                <a:cubicBezTo>
                  <a:pt x="3917" y="4406"/>
                  <a:pt x="4072" y="4001"/>
                  <a:pt x="3989" y="3584"/>
                </a:cubicBezTo>
                <a:cubicBezTo>
                  <a:pt x="3906" y="3144"/>
                  <a:pt x="3560" y="2787"/>
                  <a:pt x="3120" y="2691"/>
                </a:cubicBezTo>
                <a:cubicBezTo>
                  <a:pt x="3039" y="2675"/>
                  <a:pt x="2957" y="2666"/>
                  <a:pt x="2876" y="2666"/>
                </a:cubicBezTo>
                <a:cubicBezTo>
                  <a:pt x="2611" y="2666"/>
                  <a:pt x="2353" y="2754"/>
                  <a:pt x="2143" y="2918"/>
                </a:cubicBezTo>
                <a:cubicBezTo>
                  <a:pt x="1882" y="3144"/>
                  <a:pt x="1727" y="3453"/>
                  <a:pt x="1727" y="3811"/>
                </a:cubicBezTo>
                <a:cubicBezTo>
                  <a:pt x="1727" y="4156"/>
                  <a:pt x="1882" y="4477"/>
                  <a:pt x="2143" y="4692"/>
                </a:cubicBezTo>
                <a:cubicBezTo>
                  <a:pt x="2227" y="4751"/>
                  <a:pt x="2263" y="4846"/>
                  <a:pt x="2263" y="4954"/>
                </a:cubicBezTo>
                <a:lnTo>
                  <a:pt x="2263" y="5311"/>
                </a:lnTo>
                <a:cubicBezTo>
                  <a:pt x="2263" y="5418"/>
                  <a:pt x="2179" y="5501"/>
                  <a:pt x="2072" y="5501"/>
                </a:cubicBezTo>
                <a:lnTo>
                  <a:pt x="286" y="5501"/>
                </a:lnTo>
                <a:lnTo>
                  <a:pt x="286" y="882"/>
                </a:lnTo>
                <a:cubicBezTo>
                  <a:pt x="286" y="584"/>
                  <a:pt x="524" y="322"/>
                  <a:pt x="834" y="322"/>
                </a:cubicBezTo>
                <a:lnTo>
                  <a:pt x="5465" y="322"/>
                </a:lnTo>
                <a:lnTo>
                  <a:pt x="5465" y="524"/>
                </a:lnTo>
                <a:cubicBezTo>
                  <a:pt x="5465" y="608"/>
                  <a:pt x="5537" y="679"/>
                  <a:pt x="5632" y="679"/>
                </a:cubicBezTo>
                <a:cubicBezTo>
                  <a:pt x="5715" y="679"/>
                  <a:pt x="5799" y="608"/>
                  <a:pt x="5799" y="524"/>
                </a:cubicBezTo>
                <a:lnTo>
                  <a:pt x="5799" y="322"/>
                </a:lnTo>
                <a:close/>
                <a:moveTo>
                  <a:pt x="881" y="1"/>
                </a:moveTo>
                <a:cubicBezTo>
                  <a:pt x="405" y="1"/>
                  <a:pt x="0" y="382"/>
                  <a:pt x="0" y="870"/>
                </a:cubicBezTo>
                <a:lnTo>
                  <a:pt x="0" y="10454"/>
                </a:lnTo>
                <a:cubicBezTo>
                  <a:pt x="0" y="10930"/>
                  <a:pt x="393" y="11335"/>
                  <a:pt x="881" y="11335"/>
                </a:cubicBezTo>
                <a:lnTo>
                  <a:pt x="10466" y="11335"/>
                </a:lnTo>
                <a:cubicBezTo>
                  <a:pt x="10942" y="11335"/>
                  <a:pt x="11347" y="10954"/>
                  <a:pt x="11347" y="10454"/>
                </a:cubicBezTo>
                <a:lnTo>
                  <a:pt x="11347" y="870"/>
                </a:lnTo>
                <a:cubicBezTo>
                  <a:pt x="11347" y="405"/>
                  <a:pt x="10942" y="1"/>
                  <a:pt x="104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93" name="Google Shape;1393;p86"/>
          <p:cNvGrpSpPr/>
          <p:nvPr/>
        </p:nvGrpSpPr>
        <p:grpSpPr>
          <a:xfrm>
            <a:off x="5126577" y="3936898"/>
            <a:ext cx="384694" cy="360558"/>
            <a:chOff x="6219391" y="3816756"/>
            <a:chExt cx="356627" cy="334252"/>
          </a:xfrm>
        </p:grpSpPr>
        <p:sp>
          <p:nvSpPr>
            <p:cNvPr id="1394" name="Google Shape;1394;p86"/>
            <p:cNvSpPr/>
            <p:nvPr/>
          </p:nvSpPr>
          <p:spPr>
            <a:xfrm>
              <a:off x="6219391" y="3816756"/>
              <a:ext cx="306594" cy="334252"/>
            </a:xfrm>
            <a:custGeom>
              <a:rect b="b" l="l" r="r" t="t"/>
              <a:pathLst>
                <a:path extrusionOk="0" h="10502" w="9633">
                  <a:moveTo>
                    <a:pt x="8394" y="4179"/>
                  </a:moveTo>
                  <a:cubicBezTo>
                    <a:pt x="8906" y="4251"/>
                    <a:pt x="9299" y="4703"/>
                    <a:pt x="9299" y="5239"/>
                  </a:cubicBezTo>
                  <a:cubicBezTo>
                    <a:pt x="9299" y="5775"/>
                    <a:pt x="8906" y="6215"/>
                    <a:pt x="8394" y="6299"/>
                  </a:cubicBezTo>
                  <a:lnTo>
                    <a:pt x="8394" y="4179"/>
                  </a:lnTo>
                  <a:close/>
                  <a:moveTo>
                    <a:pt x="1203" y="4013"/>
                  </a:moveTo>
                  <a:lnTo>
                    <a:pt x="1203" y="6489"/>
                  </a:lnTo>
                  <a:lnTo>
                    <a:pt x="846" y="6489"/>
                  </a:lnTo>
                  <a:cubicBezTo>
                    <a:pt x="548" y="6489"/>
                    <a:pt x="310" y="6251"/>
                    <a:pt x="310" y="5953"/>
                  </a:cubicBezTo>
                  <a:lnTo>
                    <a:pt x="310" y="4549"/>
                  </a:lnTo>
                  <a:cubicBezTo>
                    <a:pt x="310" y="4251"/>
                    <a:pt x="548" y="4013"/>
                    <a:pt x="846" y="4013"/>
                  </a:cubicBezTo>
                  <a:close/>
                  <a:moveTo>
                    <a:pt x="2596" y="4001"/>
                  </a:moveTo>
                  <a:lnTo>
                    <a:pt x="2596" y="6489"/>
                  </a:lnTo>
                  <a:lnTo>
                    <a:pt x="1525" y="6489"/>
                  </a:lnTo>
                  <a:lnTo>
                    <a:pt x="1525" y="4001"/>
                  </a:lnTo>
                  <a:close/>
                  <a:moveTo>
                    <a:pt x="2799" y="7692"/>
                  </a:moveTo>
                  <a:lnTo>
                    <a:pt x="2799" y="8418"/>
                  </a:lnTo>
                  <a:lnTo>
                    <a:pt x="2477" y="8418"/>
                  </a:lnTo>
                  <a:lnTo>
                    <a:pt x="2679" y="7692"/>
                  </a:lnTo>
                  <a:close/>
                  <a:moveTo>
                    <a:pt x="2560" y="6811"/>
                  </a:moveTo>
                  <a:lnTo>
                    <a:pt x="1941" y="9121"/>
                  </a:lnTo>
                  <a:lnTo>
                    <a:pt x="1525" y="9121"/>
                  </a:lnTo>
                  <a:lnTo>
                    <a:pt x="1525" y="6811"/>
                  </a:lnTo>
                  <a:close/>
                  <a:moveTo>
                    <a:pt x="8061" y="310"/>
                  </a:moveTo>
                  <a:lnTo>
                    <a:pt x="8061" y="10180"/>
                  </a:lnTo>
                  <a:lnTo>
                    <a:pt x="7335" y="10180"/>
                  </a:lnTo>
                  <a:lnTo>
                    <a:pt x="7335" y="3227"/>
                  </a:lnTo>
                  <a:cubicBezTo>
                    <a:pt x="7335" y="3132"/>
                    <a:pt x="7251" y="3060"/>
                    <a:pt x="7168" y="3060"/>
                  </a:cubicBezTo>
                  <a:cubicBezTo>
                    <a:pt x="7085" y="3060"/>
                    <a:pt x="7001" y="3132"/>
                    <a:pt x="7001" y="3227"/>
                  </a:cubicBezTo>
                  <a:lnTo>
                    <a:pt x="7001" y="9085"/>
                  </a:lnTo>
                  <a:cubicBezTo>
                    <a:pt x="6799" y="8811"/>
                    <a:pt x="6489" y="8406"/>
                    <a:pt x="6085" y="8013"/>
                  </a:cubicBezTo>
                  <a:cubicBezTo>
                    <a:pt x="5620" y="7573"/>
                    <a:pt x="5144" y="7216"/>
                    <a:pt x="4656" y="6966"/>
                  </a:cubicBezTo>
                  <a:cubicBezTo>
                    <a:pt x="4084" y="6668"/>
                    <a:pt x="3525" y="6501"/>
                    <a:pt x="2941" y="6489"/>
                  </a:cubicBezTo>
                  <a:lnTo>
                    <a:pt x="2941" y="4001"/>
                  </a:lnTo>
                  <a:cubicBezTo>
                    <a:pt x="3525" y="3965"/>
                    <a:pt x="4084" y="3810"/>
                    <a:pt x="4656" y="3525"/>
                  </a:cubicBezTo>
                  <a:cubicBezTo>
                    <a:pt x="5144" y="3275"/>
                    <a:pt x="5620" y="2917"/>
                    <a:pt x="6085" y="2465"/>
                  </a:cubicBezTo>
                  <a:cubicBezTo>
                    <a:pt x="6489" y="2084"/>
                    <a:pt x="6799" y="1679"/>
                    <a:pt x="7001" y="1393"/>
                  </a:cubicBezTo>
                  <a:lnTo>
                    <a:pt x="7001" y="2441"/>
                  </a:lnTo>
                  <a:cubicBezTo>
                    <a:pt x="7001" y="2524"/>
                    <a:pt x="7085" y="2596"/>
                    <a:pt x="7168" y="2596"/>
                  </a:cubicBezTo>
                  <a:cubicBezTo>
                    <a:pt x="7251" y="2596"/>
                    <a:pt x="7335" y="2524"/>
                    <a:pt x="7335" y="2441"/>
                  </a:cubicBezTo>
                  <a:lnTo>
                    <a:pt x="7335" y="310"/>
                  </a:lnTo>
                  <a:close/>
                  <a:moveTo>
                    <a:pt x="7168" y="0"/>
                  </a:moveTo>
                  <a:cubicBezTo>
                    <a:pt x="7085" y="0"/>
                    <a:pt x="7001" y="72"/>
                    <a:pt x="7001" y="167"/>
                  </a:cubicBezTo>
                  <a:lnTo>
                    <a:pt x="7001" y="822"/>
                  </a:lnTo>
                  <a:cubicBezTo>
                    <a:pt x="6906" y="977"/>
                    <a:pt x="6489" y="1620"/>
                    <a:pt x="5847" y="2251"/>
                  </a:cubicBezTo>
                  <a:cubicBezTo>
                    <a:pt x="5156" y="2905"/>
                    <a:pt x="4084" y="3691"/>
                    <a:pt x="2775" y="3691"/>
                  </a:cubicBezTo>
                  <a:lnTo>
                    <a:pt x="858" y="3691"/>
                  </a:lnTo>
                  <a:cubicBezTo>
                    <a:pt x="382" y="3691"/>
                    <a:pt x="1" y="4072"/>
                    <a:pt x="1" y="4549"/>
                  </a:cubicBezTo>
                  <a:lnTo>
                    <a:pt x="1" y="5953"/>
                  </a:lnTo>
                  <a:cubicBezTo>
                    <a:pt x="1" y="6430"/>
                    <a:pt x="382" y="6811"/>
                    <a:pt x="858" y="6811"/>
                  </a:cubicBezTo>
                  <a:lnTo>
                    <a:pt x="1215" y="6811"/>
                  </a:lnTo>
                  <a:lnTo>
                    <a:pt x="1215" y="9287"/>
                  </a:lnTo>
                  <a:cubicBezTo>
                    <a:pt x="1215" y="9371"/>
                    <a:pt x="1286" y="9454"/>
                    <a:pt x="1382" y="9454"/>
                  </a:cubicBezTo>
                  <a:lnTo>
                    <a:pt x="2084" y="9454"/>
                  </a:lnTo>
                  <a:cubicBezTo>
                    <a:pt x="2156" y="9454"/>
                    <a:pt x="2215" y="9406"/>
                    <a:pt x="2239" y="9335"/>
                  </a:cubicBezTo>
                  <a:lnTo>
                    <a:pt x="2394" y="8751"/>
                  </a:lnTo>
                  <a:lnTo>
                    <a:pt x="2953" y="8751"/>
                  </a:lnTo>
                  <a:cubicBezTo>
                    <a:pt x="3049" y="8751"/>
                    <a:pt x="3120" y="8680"/>
                    <a:pt x="3120" y="8585"/>
                  </a:cubicBezTo>
                  <a:lnTo>
                    <a:pt x="3120" y="7525"/>
                  </a:lnTo>
                  <a:cubicBezTo>
                    <a:pt x="3120" y="7442"/>
                    <a:pt x="3049" y="7370"/>
                    <a:pt x="2953" y="7370"/>
                  </a:cubicBezTo>
                  <a:lnTo>
                    <a:pt x="2763" y="7370"/>
                  </a:lnTo>
                  <a:lnTo>
                    <a:pt x="2918" y="6811"/>
                  </a:lnTo>
                  <a:cubicBezTo>
                    <a:pt x="4168" y="6858"/>
                    <a:pt x="5192" y="7620"/>
                    <a:pt x="5858" y="8263"/>
                  </a:cubicBezTo>
                  <a:cubicBezTo>
                    <a:pt x="6513" y="8882"/>
                    <a:pt x="6930" y="9525"/>
                    <a:pt x="7025" y="9692"/>
                  </a:cubicBezTo>
                  <a:lnTo>
                    <a:pt x="7025" y="10347"/>
                  </a:lnTo>
                  <a:cubicBezTo>
                    <a:pt x="7025" y="10430"/>
                    <a:pt x="7097" y="10502"/>
                    <a:pt x="7180" y="10502"/>
                  </a:cubicBezTo>
                  <a:lnTo>
                    <a:pt x="8240" y="10502"/>
                  </a:lnTo>
                  <a:cubicBezTo>
                    <a:pt x="8335" y="10502"/>
                    <a:pt x="8406" y="10430"/>
                    <a:pt x="8406" y="10347"/>
                  </a:cubicBezTo>
                  <a:lnTo>
                    <a:pt x="8406" y="6632"/>
                  </a:lnTo>
                  <a:cubicBezTo>
                    <a:pt x="9109" y="6549"/>
                    <a:pt x="9633" y="5965"/>
                    <a:pt x="9633" y="5251"/>
                  </a:cubicBezTo>
                  <a:cubicBezTo>
                    <a:pt x="9621" y="4537"/>
                    <a:pt x="9085" y="3941"/>
                    <a:pt x="8394" y="3870"/>
                  </a:cubicBezTo>
                  <a:lnTo>
                    <a:pt x="8394" y="167"/>
                  </a:lnTo>
                  <a:cubicBezTo>
                    <a:pt x="8394" y="72"/>
                    <a:pt x="8311" y="0"/>
                    <a:pt x="822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86"/>
            <p:cNvSpPr/>
            <p:nvPr/>
          </p:nvSpPr>
          <p:spPr>
            <a:xfrm>
              <a:off x="6549060" y="3978567"/>
              <a:ext cx="26958" cy="10630"/>
            </a:xfrm>
            <a:custGeom>
              <a:rect b="b" l="l" r="r" t="t"/>
              <a:pathLst>
                <a:path extrusionOk="0" h="334" w="847">
                  <a:moveTo>
                    <a:pt x="156" y="0"/>
                  </a:moveTo>
                  <a:cubicBezTo>
                    <a:pt x="72" y="0"/>
                    <a:pt x="1" y="84"/>
                    <a:pt x="1" y="167"/>
                  </a:cubicBezTo>
                  <a:cubicBezTo>
                    <a:pt x="1" y="262"/>
                    <a:pt x="72" y="334"/>
                    <a:pt x="156" y="334"/>
                  </a:cubicBezTo>
                  <a:lnTo>
                    <a:pt x="680" y="334"/>
                  </a:lnTo>
                  <a:cubicBezTo>
                    <a:pt x="763" y="334"/>
                    <a:pt x="846" y="262"/>
                    <a:pt x="846" y="167"/>
                  </a:cubicBezTo>
                  <a:cubicBezTo>
                    <a:pt x="846" y="84"/>
                    <a:pt x="775" y="0"/>
                    <a:pt x="68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86"/>
            <p:cNvSpPr/>
            <p:nvPr/>
          </p:nvSpPr>
          <p:spPr>
            <a:xfrm>
              <a:off x="6525572" y="3915357"/>
              <a:ext cx="24666" cy="22311"/>
            </a:xfrm>
            <a:custGeom>
              <a:rect b="b" l="l" r="r" t="t"/>
              <a:pathLst>
                <a:path extrusionOk="0" h="701" w="775">
                  <a:moveTo>
                    <a:pt x="605" y="1"/>
                  </a:moveTo>
                  <a:cubicBezTo>
                    <a:pt x="563" y="1"/>
                    <a:pt x="519" y="16"/>
                    <a:pt x="477" y="46"/>
                  </a:cubicBezTo>
                  <a:lnTo>
                    <a:pt x="108" y="415"/>
                  </a:lnTo>
                  <a:cubicBezTo>
                    <a:pt x="1" y="522"/>
                    <a:pt x="84" y="700"/>
                    <a:pt x="227" y="700"/>
                  </a:cubicBezTo>
                  <a:cubicBezTo>
                    <a:pt x="275" y="700"/>
                    <a:pt x="322" y="677"/>
                    <a:pt x="346" y="653"/>
                  </a:cubicBezTo>
                  <a:lnTo>
                    <a:pt x="715" y="284"/>
                  </a:lnTo>
                  <a:cubicBezTo>
                    <a:pt x="775" y="224"/>
                    <a:pt x="775" y="117"/>
                    <a:pt x="715" y="46"/>
                  </a:cubicBezTo>
                  <a:cubicBezTo>
                    <a:pt x="685" y="16"/>
                    <a:pt x="647" y="1"/>
                    <a:pt x="60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86"/>
            <p:cNvSpPr/>
            <p:nvPr/>
          </p:nvSpPr>
          <p:spPr>
            <a:xfrm>
              <a:off x="6527099" y="4030191"/>
              <a:ext cx="23139" cy="22661"/>
            </a:xfrm>
            <a:custGeom>
              <a:rect b="b" l="l" r="r" t="t"/>
              <a:pathLst>
                <a:path extrusionOk="0" h="712" w="727">
                  <a:moveTo>
                    <a:pt x="183" y="1"/>
                  </a:moveTo>
                  <a:cubicBezTo>
                    <a:pt x="140" y="1"/>
                    <a:pt x="96" y="15"/>
                    <a:pt x="60" y="45"/>
                  </a:cubicBezTo>
                  <a:cubicBezTo>
                    <a:pt x="0" y="105"/>
                    <a:pt x="0" y="212"/>
                    <a:pt x="60" y="283"/>
                  </a:cubicBezTo>
                  <a:lnTo>
                    <a:pt x="429" y="664"/>
                  </a:lnTo>
                  <a:cubicBezTo>
                    <a:pt x="466" y="696"/>
                    <a:pt x="505" y="711"/>
                    <a:pt x="543" y="711"/>
                  </a:cubicBezTo>
                  <a:cubicBezTo>
                    <a:pt x="590" y="711"/>
                    <a:pt x="634" y="687"/>
                    <a:pt x="667" y="641"/>
                  </a:cubicBezTo>
                  <a:cubicBezTo>
                    <a:pt x="727" y="569"/>
                    <a:pt x="727" y="486"/>
                    <a:pt x="667" y="426"/>
                  </a:cubicBezTo>
                  <a:lnTo>
                    <a:pt x="298" y="45"/>
                  </a:lnTo>
                  <a:cubicBezTo>
                    <a:pt x="268" y="15"/>
                    <a:pt x="227" y="1"/>
                    <a:pt x="1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chemeClr val="lt1"/>
        </a:solidFill>
      </p:bgPr>
    </p:bg>
    <p:spTree>
      <p:nvGrpSpPr>
        <p:cNvPr id="1401" name="Shape 1401"/>
        <p:cNvGrpSpPr/>
        <p:nvPr/>
      </p:nvGrpSpPr>
      <p:grpSpPr>
        <a:xfrm>
          <a:off x="0" y="0"/>
          <a:ext cx="0" cy="0"/>
          <a:chOff x="0" y="0"/>
          <a:chExt cx="0" cy="0"/>
        </a:xfrm>
      </p:grpSpPr>
      <p:pic>
        <p:nvPicPr>
          <p:cNvPr id="1402" name="Google Shape;1402;p87"/>
          <p:cNvPicPr preferRelativeResize="0"/>
          <p:nvPr/>
        </p:nvPicPr>
        <p:blipFill rotWithShape="1">
          <a:blip r:embed="rId3">
            <a:alphaModFix amt="40000"/>
          </a:blip>
          <a:srcRect b="0" l="19329" r="19846" t="0"/>
          <a:stretch/>
        </p:blipFill>
        <p:spPr>
          <a:xfrm>
            <a:off x="1161463" y="1496935"/>
            <a:ext cx="1006474" cy="926776"/>
          </a:xfrm>
          <a:prstGeom prst="rect">
            <a:avLst/>
          </a:prstGeom>
          <a:noFill/>
          <a:ln>
            <a:noFill/>
          </a:ln>
        </p:spPr>
      </p:pic>
      <p:pic>
        <p:nvPicPr>
          <p:cNvPr id="1403" name="Google Shape;1403;p87"/>
          <p:cNvPicPr preferRelativeResize="0"/>
          <p:nvPr/>
        </p:nvPicPr>
        <p:blipFill rotWithShape="1">
          <a:blip r:embed="rId3">
            <a:alphaModFix amt="40000"/>
          </a:blip>
          <a:srcRect b="0" l="19329" r="19846" t="0"/>
          <a:stretch/>
        </p:blipFill>
        <p:spPr>
          <a:xfrm>
            <a:off x="3097650" y="1496935"/>
            <a:ext cx="1006474" cy="926776"/>
          </a:xfrm>
          <a:prstGeom prst="rect">
            <a:avLst/>
          </a:prstGeom>
          <a:noFill/>
          <a:ln>
            <a:noFill/>
          </a:ln>
        </p:spPr>
      </p:pic>
      <p:pic>
        <p:nvPicPr>
          <p:cNvPr id="1404" name="Google Shape;1404;p87"/>
          <p:cNvPicPr preferRelativeResize="0"/>
          <p:nvPr/>
        </p:nvPicPr>
        <p:blipFill rotWithShape="1">
          <a:blip r:embed="rId3">
            <a:alphaModFix amt="40000"/>
          </a:blip>
          <a:srcRect b="0" l="19329" r="19846" t="0"/>
          <a:stretch/>
        </p:blipFill>
        <p:spPr>
          <a:xfrm>
            <a:off x="5045788" y="1496935"/>
            <a:ext cx="1006474" cy="926776"/>
          </a:xfrm>
          <a:prstGeom prst="rect">
            <a:avLst/>
          </a:prstGeom>
          <a:noFill/>
          <a:ln>
            <a:noFill/>
          </a:ln>
        </p:spPr>
      </p:pic>
      <p:pic>
        <p:nvPicPr>
          <p:cNvPr id="1405" name="Google Shape;1405;p87"/>
          <p:cNvPicPr preferRelativeResize="0"/>
          <p:nvPr/>
        </p:nvPicPr>
        <p:blipFill rotWithShape="1">
          <a:blip r:embed="rId3">
            <a:alphaModFix amt="40000"/>
          </a:blip>
          <a:srcRect b="0" l="19329" r="19846" t="0"/>
          <a:stretch/>
        </p:blipFill>
        <p:spPr>
          <a:xfrm>
            <a:off x="6993913" y="1496935"/>
            <a:ext cx="1006474" cy="926776"/>
          </a:xfrm>
          <a:prstGeom prst="rect">
            <a:avLst/>
          </a:prstGeom>
          <a:noFill/>
          <a:ln>
            <a:noFill/>
          </a:ln>
        </p:spPr>
      </p:pic>
      <p:cxnSp>
        <p:nvCxnSpPr>
          <p:cNvPr id="1406" name="Google Shape;1406;p87"/>
          <p:cNvCxnSpPr/>
          <p:nvPr/>
        </p:nvCxnSpPr>
        <p:spPr>
          <a:xfrm>
            <a:off x="713100" y="3217000"/>
            <a:ext cx="7717800" cy="0"/>
          </a:xfrm>
          <a:prstGeom prst="straightConnector1">
            <a:avLst/>
          </a:prstGeom>
          <a:noFill/>
          <a:ln cap="flat" cmpd="sng" w="9525">
            <a:solidFill>
              <a:schemeClr val="lt2"/>
            </a:solidFill>
            <a:prstDash val="solid"/>
            <a:round/>
            <a:headEnd len="med" w="med" type="stealth"/>
            <a:tailEnd len="med" w="med" type="stealth"/>
          </a:ln>
        </p:spPr>
      </p:cxnSp>
      <p:grpSp>
        <p:nvGrpSpPr>
          <p:cNvPr id="1407" name="Google Shape;1407;p87"/>
          <p:cNvGrpSpPr/>
          <p:nvPr/>
        </p:nvGrpSpPr>
        <p:grpSpPr>
          <a:xfrm>
            <a:off x="1514247" y="3039774"/>
            <a:ext cx="301507" cy="354475"/>
            <a:chOff x="1762947" y="2858062"/>
            <a:chExt cx="301507" cy="354475"/>
          </a:xfrm>
        </p:grpSpPr>
        <p:pic>
          <p:nvPicPr>
            <p:cNvPr id="1408" name="Google Shape;1408;p87"/>
            <p:cNvPicPr preferRelativeResize="0"/>
            <p:nvPr/>
          </p:nvPicPr>
          <p:blipFill rotWithShape="1">
            <a:blip r:embed="rId4">
              <a:alphaModFix/>
            </a:blip>
            <a:srcRect b="0" l="23822" r="28542" t="0"/>
            <a:stretch/>
          </p:blipFill>
          <p:spPr>
            <a:xfrm>
              <a:off x="1762947" y="2858062"/>
              <a:ext cx="301507" cy="354475"/>
            </a:xfrm>
            <a:prstGeom prst="rect">
              <a:avLst/>
            </a:prstGeom>
            <a:noFill/>
            <a:ln>
              <a:noFill/>
            </a:ln>
          </p:spPr>
        </p:pic>
        <p:sp>
          <p:nvSpPr>
            <p:cNvPr id="1409" name="Google Shape;1409;p87"/>
            <p:cNvSpPr/>
            <p:nvPr/>
          </p:nvSpPr>
          <p:spPr>
            <a:xfrm>
              <a:off x="1791000" y="2947525"/>
              <a:ext cx="245400" cy="2454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10" name="Google Shape;1410;p87"/>
          <p:cNvGrpSpPr/>
          <p:nvPr/>
        </p:nvGrpSpPr>
        <p:grpSpPr>
          <a:xfrm>
            <a:off x="3449947" y="3039774"/>
            <a:ext cx="301507" cy="354475"/>
            <a:chOff x="1762947" y="2858062"/>
            <a:chExt cx="301507" cy="354475"/>
          </a:xfrm>
        </p:grpSpPr>
        <p:pic>
          <p:nvPicPr>
            <p:cNvPr id="1411" name="Google Shape;1411;p87"/>
            <p:cNvPicPr preferRelativeResize="0"/>
            <p:nvPr/>
          </p:nvPicPr>
          <p:blipFill rotWithShape="1">
            <a:blip r:embed="rId4">
              <a:alphaModFix/>
            </a:blip>
            <a:srcRect b="0" l="23822" r="28542" t="0"/>
            <a:stretch/>
          </p:blipFill>
          <p:spPr>
            <a:xfrm>
              <a:off x="1762947" y="2858062"/>
              <a:ext cx="301507" cy="354475"/>
            </a:xfrm>
            <a:prstGeom prst="rect">
              <a:avLst/>
            </a:prstGeom>
            <a:noFill/>
            <a:ln>
              <a:noFill/>
            </a:ln>
          </p:spPr>
        </p:pic>
        <p:sp>
          <p:nvSpPr>
            <p:cNvPr id="1412" name="Google Shape;1412;p87"/>
            <p:cNvSpPr/>
            <p:nvPr/>
          </p:nvSpPr>
          <p:spPr>
            <a:xfrm>
              <a:off x="1791000" y="2947525"/>
              <a:ext cx="245400" cy="2454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13" name="Google Shape;1413;p87"/>
          <p:cNvGrpSpPr/>
          <p:nvPr/>
        </p:nvGrpSpPr>
        <p:grpSpPr>
          <a:xfrm>
            <a:off x="5385647" y="3039774"/>
            <a:ext cx="301507" cy="354475"/>
            <a:chOff x="1762947" y="2858062"/>
            <a:chExt cx="301507" cy="354475"/>
          </a:xfrm>
        </p:grpSpPr>
        <p:pic>
          <p:nvPicPr>
            <p:cNvPr id="1414" name="Google Shape;1414;p87"/>
            <p:cNvPicPr preferRelativeResize="0"/>
            <p:nvPr/>
          </p:nvPicPr>
          <p:blipFill rotWithShape="1">
            <a:blip r:embed="rId4">
              <a:alphaModFix/>
            </a:blip>
            <a:srcRect b="0" l="23822" r="28542" t="0"/>
            <a:stretch/>
          </p:blipFill>
          <p:spPr>
            <a:xfrm>
              <a:off x="1762947" y="2858062"/>
              <a:ext cx="301507" cy="354475"/>
            </a:xfrm>
            <a:prstGeom prst="rect">
              <a:avLst/>
            </a:prstGeom>
            <a:noFill/>
            <a:ln>
              <a:noFill/>
            </a:ln>
          </p:spPr>
        </p:pic>
        <p:sp>
          <p:nvSpPr>
            <p:cNvPr id="1415" name="Google Shape;1415;p87"/>
            <p:cNvSpPr/>
            <p:nvPr/>
          </p:nvSpPr>
          <p:spPr>
            <a:xfrm>
              <a:off x="1791000" y="2947525"/>
              <a:ext cx="245400" cy="2454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16" name="Google Shape;1416;p87"/>
          <p:cNvGrpSpPr/>
          <p:nvPr/>
        </p:nvGrpSpPr>
        <p:grpSpPr>
          <a:xfrm>
            <a:off x="7321347" y="3039774"/>
            <a:ext cx="301507" cy="354475"/>
            <a:chOff x="1762947" y="2858062"/>
            <a:chExt cx="301507" cy="354475"/>
          </a:xfrm>
        </p:grpSpPr>
        <p:pic>
          <p:nvPicPr>
            <p:cNvPr id="1417" name="Google Shape;1417;p87"/>
            <p:cNvPicPr preferRelativeResize="0"/>
            <p:nvPr/>
          </p:nvPicPr>
          <p:blipFill rotWithShape="1">
            <a:blip r:embed="rId4">
              <a:alphaModFix/>
            </a:blip>
            <a:srcRect b="0" l="23822" r="28542" t="0"/>
            <a:stretch/>
          </p:blipFill>
          <p:spPr>
            <a:xfrm>
              <a:off x="1762947" y="2858062"/>
              <a:ext cx="301507" cy="354475"/>
            </a:xfrm>
            <a:prstGeom prst="rect">
              <a:avLst/>
            </a:prstGeom>
            <a:noFill/>
            <a:ln>
              <a:noFill/>
            </a:ln>
          </p:spPr>
        </p:pic>
        <p:sp>
          <p:nvSpPr>
            <p:cNvPr id="1418" name="Google Shape;1418;p87"/>
            <p:cNvSpPr/>
            <p:nvPr/>
          </p:nvSpPr>
          <p:spPr>
            <a:xfrm>
              <a:off x="1791000" y="2947525"/>
              <a:ext cx="245400" cy="2454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19" name="Google Shape;1419;p87"/>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E</a:t>
            </a:r>
            <a:r>
              <a:rPr lang="en"/>
              <a:t>volução da companhia</a:t>
            </a:r>
            <a:endParaRPr/>
          </a:p>
        </p:txBody>
      </p:sp>
      <p:sp>
        <p:nvSpPr>
          <p:cNvPr id="1420" name="Google Shape;1420;p87"/>
          <p:cNvSpPr txBox="1"/>
          <p:nvPr/>
        </p:nvSpPr>
        <p:spPr>
          <a:xfrm>
            <a:off x="4584500" y="3963550"/>
            <a:ext cx="1903800" cy="484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sz="1500">
                <a:solidFill>
                  <a:schemeClr val="dk1"/>
                </a:solidFill>
                <a:latin typeface="Didact Gothic"/>
                <a:ea typeface="Didact Gothic"/>
                <a:cs typeface="Didact Gothic"/>
                <a:sym typeface="Didact Gothic"/>
              </a:rPr>
              <a:t>Netuno é o planeta mais distante do Sol</a:t>
            </a:r>
            <a:endParaRPr sz="1500">
              <a:solidFill>
                <a:schemeClr val="dk1"/>
              </a:solidFill>
              <a:latin typeface="Didact Gothic"/>
              <a:ea typeface="Didact Gothic"/>
              <a:cs typeface="Didact Gothic"/>
              <a:sym typeface="Didact Gothic"/>
            </a:endParaRPr>
          </a:p>
        </p:txBody>
      </p:sp>
      <p:sp>
        <p:nvSpPr>
          <p:cNvPr id="1421" name="Google Shape;1421;p87"/>
          <p:cNvSpPr txBox="1"/>
          <p:nvPr/>
        </p:nvSpPr>
        <p:spPr>
          <a:xfrm>
            <a:off x="4584500" y="3531225"/>
            <a:ext cx="1903800" cy="371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200">
                <a:solidFill>
                  <a:schemeClr val="dk2"/>
                </a:solidFill>
                <a:latin typeface="Merriweather"/>
                <a:ea typeface="Merriweather"/>
                <a:cs typeface="Merriweather"/>
                <a:sym typeface="Merriweather"/>
              </a:rPr>
              <a:t>Neptuno</a:t>
            </a:r>
            <a:endParaRPr b="1" sz="2200">
              <a:solidFill>
                <a:schemeClr val="dk2"/>
              </a:solidFill>
              <a:latin typeface="Merriweather"/>
              <a:ea typeface="Merriweather"/>
              <a:cs typeface="Merriweather"/>
              <a:sym typeface="Merriweather"/>
            </a:endParaRPr>
          </a:p>
        </p:txBody>
      </p:sp>
      <p:sp>
        <p:nvSpPr>
          <p:cNvPr id="1422" name="Google Shape;1422;p87"/>
          <p:cNvSpPr txBox="1"/>
          <p:nvPr/>
        </p:nvSpPr>
        <p:spPr>
          <a:xfrm>
            <a:off x="2648800" y="3531225"/>
            <a:ext cx="1903800" cy="371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200">
                <a:solidFill>
                  <a:schemeClr val="dk2"/>
                </a:solidFill>
                <a:latin typeface="Merriweather"/>
                <a:ea typeface="Merriweather"/>
                <a:cs typeface="Merriweather"/>
                <a:sym typeface="Merriweather"/>
              </a:rPr>
              <a:t>Vênus</a:t>
            </a:r>
            <a:endParaRPr b="1" sz="2200">
              <a:solidFill>
                <a:schemeClr val="dk2"/>
              </a:solidFill>
              <a:latin typeface="Merriweather"/>
              <a:ea typeface="Merriweather"/>
              <a:cs typeface="Merriweather"/>
              <a:sym typeface="Merriweather"/>
            </a:endParaRPr>
          </a:p>
        </p:txBody>
      </p:sp>
      <p:sp>
        <p:nvSpPr>
          <p:cNvPr id="1423" name="Google Shape;1423;p87"/>
          <p:cNvSpPr txBox="1"/>
          <p:nvPr/>
        </p:nvSpPr>
        <p:spPr>
          <a:xfrm>
            <a:off x="2648800" y="3963550"/>
            <a:ext cx="1903800" cy="484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sz="1500">
                <a:solidFill>
                  <a:schemeClr val="dk1"/>
                </a:solidFill>
                <a:latin typeface="Didact Gothic"/>
                <a:ea typeface="Didact Gothic"/>
                <a:cs typeface="Didact Gothic"/>
                <a:sym typeface="Didact Gothic"/>
              </a:rPr>
              <a:t>Vênus é quente, mais do que Mercúrio</a:t>
            </a:r>
            <a:endParaRPr sz="1500">
              <a:solidFill>
                <a:schemeClr val="dk1"/>
              </a:solidFill>
              <a:latin typeface="Didact Gothic"/>
              <a:ea typeface="Didact Gothic"/>
              <a:cs typeface="Didact Gothic"/>
              <a:sym typeface="Didact Gothic"/>
            </a:endParaRPr>
          </a:p>
        </p:txBody>
      </p:sp>
      <p:sp>
        <p:nvSpPr>
          <p:cNvPr id="1424" name="Google Shape;1424;p87"/>
          <p:cNvSpPr txBox="1"/>
          <p:nvPr/>
        </p:nvSpPr>
        <p:spPr>
          <a:xfrm>
            <a:off x="713100" y="3531225"/>
            <a:ext cx="1903800" cy="371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200">
                <a:solidFill>
                  <a:schemeClr val="dk2"/>
                </a:solidFill>
                <a:latin typeface="Merriweather"/>
                <a:ea typeface="Merriweather"/>
                <a:cs typeface="Merriweather"/>
                <a:sym typeface="Merriweather"/>
              </a:rPr>
              <a:t>Júpiter</a:t>
            </a:r>
            <a:endParaRPr b="1" sz="2200">
              <a:solidFill>
                <a:schemeClr val="dk2"/>
              </a:solidFill>
              <a:latin typeface="Merriweather"/>
              <a:ea typeface="Merriweather"/>
              <a:cs typeface="Merriweather"/>
              <a:sym typeface="Merriweather"/>
            </a:endParaRPr>
          </a:p>
        </p:txBody>
      </p:sp>
      <p:sp>
        <p:nvSpPr>
          <p:cNvPr id="1425" name="Google Shape;1425;p87"/>
          <p:cNvSpPr txBox="1"/>
          <p:nvPr/>
        </p:nvSpPr>
        <p:spPr>
          <a:xfrm>
            <a:off x="713100" y="3963550"/>
            <a:ext cx="1903800" cy="484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sz="1500">
                <a:solidFill>
                  <a:schemeClr val="dk1"/>
                </a:solidFill>
                <a:latin typeface="Didact Gothic"/>
                <a:ea typeface="Didact Gothic"/>
                <a:cs typeface="Didact Gothic"/>
                <a:sym typeface="Didact Gothic"/>
              </a:rPr>
              <a:t>Júpiter é o maior de todos os planetas</a:t>
            </a:r>
            <a:endParaRPr sz="1500">
              <a:solidFill>
                <a:schemeClr val="dk1"/>
              </a:solidFill>
              <a:latin typeface="Didact Gothic"/>
              <a:ea typeface="Didact Gothic"/>
              <a:cs typeface="Didact Gothic"/>
              <a:sym typeface="Didact Gothic"/>
            </a:endParaRPr>
          </a:p>
        </p:txBody>
      </p:sp>
      <p:cxnSp>
        <p:nvCxnSpPr>
          <p:cNvPr id="1426" name="Google Shape;1426;p87"/>
          <p:cNvCxnSpPr>
            <a:stCxn id="1422" idx="0"/>
            <a:endCxn id="1427" idx="4"/>
          </p:cNvCxnSpPr>
          <p:nvPr/>
        </p:nvCxnSpPr>
        <p:spPr>
          <a:xfrm rot="-5400000">
            <a:off x="3505300" y="3435225"/>
            <a:ext cx="191400" cy="600"/>
          </a:xfrm>
          <a:prstGeom prst="bentConnector3">
            <a:avLst>
              <a:gd fmla="val 50000" name="adj1"/>
            </a:avLst>
          </a:prstGeom>
          <a:noFill/>
          <a:ln cap="flat" cmpd="sng" w="9525">
            <a:solidFill>
              <a:schemeClr val="lt2"/>
            </a:solidFill>
            <a:prstDash val="solid"/>
            <a:round/>
            <a:headEnd len="med" w="med" type="none"/>
            <a:tailEnd len="med" w="med" type="none"/>
          </a:ln>
        </p:spPr>
      </p:cxnSp>
      <p:cxnSp>
        <p:nvCxnSpPr>
          <p:cNvPr id="1428" name="Google Shape;1428;p87"/>
          <p:cNvCxnSpPr>
            <a:stCxn id="1429" idx="4"/>
            <a:endCxn id="1424" idx="0"/>
          </p:cNvCxnSpPr>
          <p:nvPr/>
        </p:nvCxnSpPr>
        <p:spPr>
          <a:xfrm flipH="1" rot="-5400000">
            <a:off x="1569000" y="3435225"/>
            <a:ext cx="191400" cy="600"/>
          </a:xfrm>
          <a:prstGeom prst="bentConnector3">
            <a:avLst>
              <a:gd fmla="val 50000" name="adj1"/>
            </a:avLst>
          </a:prstGeom>
          <a:noFill/>
          <a:ln cap="flat" cmpd="sng" w="9525">
            <a:solidFill>
              <a:schemeClr val="lt2"/>
            </a:solidFill>
            <a:prstDash val="solid"/>
            <a:round/>
            <a:headEnd len="med" w="med" type="none"/>
            <a:tailEnd len="med" w="med" type="none"/>
          </a:ln>
        </p:spPr>
      </p:cxnSp>
      <p:cxnSp>
        <p:nvCxnSpPr>
          <p:cNvPr id="1430" name="Google Shape;1430;p87"/>
          <p:cNvCxnSpPr>
            <a:stCxn id="1431" idx="4"/>
            <a:endCxn id="1421" idx="0"/>
          </p:cNvCxnSpPr>
          <p:nvPr/>
        </p:nvCxnSpPr>
        <p:spPr>
          <a:xfrm flipH="1" rot="-5400000">
            <a:off x="5440400" y="3435225"/>
            <a:ext cx="191400" cy="600"/>
          </a:xfrm>
          <a:prstGeom prst="bentConnector3">
            <a:avLst>
              <a:gd fmla="val 50000" name="adj1"/>
            </a:avLst>
          </a:prstGeom>
          <a:noFill/>
          <a:ln cap="flat" cmpd="sng" w="9525">
            <a:solidFill>
              <a:schemeClr val="lt2"/>
            </a:solidFill>
            <a:prstDash val="solid"/>
            <a:round/>
            <a:headEnd len="med" w="med" type="none"/>
            <a:tailEnd len="med" w="med" type="none"/>
          </a:ln>
        </p:spPr>
      </p:cxnSp>
      <p:sp>
        <p:nvSpPr>
          <p:cNvPr id="1432" name="Google Shape;1432;p87"/>
          <p:cNvSpPr txBox="1"/>
          <p:nvPr/>
        </p:nvSpPr>
        <p:spPr>
          <a:xfrm>
            <a:off x="6520200" y="3963550"/>
            <a:ext cx="1903800" cy="484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sz="1500">
                <a:solidFill>
                  <a:schemeClr val="dk1"/>
                </a:solidFill>
                <a:latin typeface="Didact Gothic"/>
                <a:ea typeface="Didact Gothic"/>
                <a:cs typeface="Didact Gothic"/>
                <a:sym typeface="Didact Gothic"/>
              </a:rPr>
              <a:t>Marte é um planeta muito frio</a:t>
            </a:r>
            <a:endParaRPr sz="1500">
              <a:solidFill>
                <a:schemeClr val="dk1"/>
              </a:solidFill>
              <a:latin typeface="Didact Gothic"/>
              <a:ea typeface="Didact Gothic"/>
              <a:cs typeface="Didact Gothic"/>
              <a:sym typeface="Didact Gothic"/>
            </a:endParaRPr>
          </a:p>
        </p:txBody>
      </p:sp>
      <p:sp>
        <p:nvSpPr>
          <p:cNvPr id="1433" name="Google Shape;1433;p87"/>
          <p:cNvSpPr txBox="1"/>
          <p:nvPr/>
        </p:nvSpPr>
        <p:spPr>
          <a:xfrm>
            <a:off x="6520200" y="3531225"/>
            <a:ext cx="1903800" cy="371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200">
                <a:solidFill>
                  <a:schemeClr val="dk2"/>
                </a:solidFill>
                <a:latin typeface="Merriweather"/>
                <a:ea typeface="Merriweather"/>
                <a:cs typeface="Merriweather"/>
                <a:sym typeface="Merriweather"/>
              </a:rPr>
              <a:t>Marte</a:t>
            </a:r>
            <a:endParaRPr b="1" sz="2200">
              <a:solidFill>
                <a:schemeClr val="dk2"/>
              </a:solidFill>
              <a:latin typeface="Merriweather"/>
              <a:ea typeface="Merriweather"/>
              <a:cs typeface="Merriweather"/>
              <a:sym typeface="Merriweather"/>
            </a:endParaRPr>
          </a:p>
        </p:txBody>
      </p:sp>
      <p:sp>
        <p:nvSpPr>
          <p:cNvPr id="1434" name="Google Shape;1434;p87"/>
          <p:cNvSpPr txBox="1"/>
          <p:nvPr/>
        </p:nvSpPr>
        <p:spPr>
          <a:xfrm>
            <a:off x="4584500" y="2531375"/>
            <a:ext cx="1903800" cy="371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200">
                <a:solidFill>
                  <a:schemeClr val="lt2"/>
                </a:solidFill>
                <a:latin typeface="Merriweather"/>
                <a:ea typeface="Merriweather"/>
                <a:cs typeface="Merriweather"/>
                <a:sym typeface="Merriweather"/>
              </a:rPr>
              <a:t>2020</a:t>
            </a:r>
            <a:endParaRPr b="1" sz="2200">
              <a:solidFill>
                <a:schemeClr val="lt2"/>
              </a:solidFill>
              <a:latin typeface="Merriweather"/>
              <a:ea typeface="Merriweather"/>
              <a:cs typeface="Merriweather"/>
              <a:sym typeface="Merriweather"/>
            </a:endParaRPr>
          </a:p>
        </p:txBody>
      </p:sp>
      <p:sp>
        <p:nvSpPr>
          <p:cNvPr id="1435" name="Google Shape;1435;p87"/>
          <p:cNvSpPr txBox="1"/>
          <p:nvPr/>
        </p:nvSpPr>
        <p:spPr>
          <a:xfrm>
            <a:off x="2648800" y="2531375"/>
            <a:ext cx="1903800" cy="371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200">
                <a:solidFill>
                  <a:schemeClr val="lt2"/>
                </a:solidFill>
                <a:latin typeface="Merriweather"/>
                <a:ea typeface="Merriweather"/>
                <a:cs typeface="Merriweather"/>
                <a:sym typeface="Merriweather"/>
              </a:rPr>
              <a:t>2018</a:t>
            </a:r>
            <a:endParaRPr b="1" sz="2200">
              <a:solidFill>
                <a:schemeClr val="lt2"/>
              </a:solidFill>
              <a:latin typeface="Merriweather"/>
              <a:ea typeface="Merriweather"/>
              <a:cs typeface="Merriweather"/>
              <a:sym typeface="Merriweather"/>
            </a:endParaRPr>
          </a:p>
        </p:txBody>
      </p:sp>
      <p:sp>
        <p:nvSpPr>
          <p:cNvPr id="1436" name="Google Shape;1436;p87"/>
          <p:cNvSpPr txBox="1"/>
          <p:nvPr/>
        </p:nvSpPr>
        <p:spPr>
          <a:xfrm>
            <a:off x="713100" y="2531375"/>
            <a:ext cx="1903800" cy="371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200">
                <a:solidFill>
                  <a:schemeClr val="lt2"/>
                </a:solidFill>
                <a:latin typeface="Merriweather"/>
                <a:ea typeface="Merriweather"/>
                <a:cs typeface="Merriweather"/>
                <a:sym typeface="Merriweather"/>
              </a:rPr>
              <a:t>2014</a:t>
            </a:r>
            <a:endParaRPr b="1" sz="2200">
              <a:solidFill>
                <a:schemeClr val="lt2"/>
              </a:solidFill>
              <a:latin typeface="Merriweather"/>
              <a:ea typeface="Merriweather"/>
              <a:cs typeface="Merriweather"/>
              <a:sym typeface="Merriweather"/>
            </a:endParaRPr>
          </a:p>
        </p:txBody>
      </p:sp>
      <p:sp>
        <p:nvSpPr>
          <p:cNvPr id="1437" name="Google Shape;1437;p87"/>
          <p:cNvSpPr txBox="1"/>
          <p:nvPr/>
        </p:nvSpPr>
        <p:spPr>
          <a:xfrm>
            <a:off x="6520200" y="2531375"/>
            <a:ext cx="1903800" cy="371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200">
                <a:solidFill>
                  <a:schemeClr val="lt2"/>
                </a:solidFill>
                <a:latin typeface="Merriweather"/>
                <a:ea typeface="Merriweather"/>
                <a:cs typeface="Merriweather"/>
                <a:sym typeface="Merriweather"/>
              </a:rPr>
              <a:t>2021</a:t>
            </a:r>
            <a:endParaRPr b="1" sz="2200">
              <a:solidFill>
                <a:schemeClr val="lt2"/>
              </a:solidFill>
              <a:latin typeface="Merriweather"/>
              <a:ea typeface="Merriweather"/>
              <a:cs typeface="Merriweather"/>
              <a:sym typeface="Merriweather"/>
            </a:endParaRPr>
          </a:p>
        </p:txBody>
      </p:sp>
      <p:cxnSp>
        <p:nvCxnSpPr>
          <p:cNvPr id="1438" name="Google Shape;1438;p87"/>
          <p:cNvCxnSpPr>
            <a:stCxn id="1439" idx="4"/>
            <a:endCxn id="1433" idx="0"/>
          </p:cNvCxnSpPr>
          <p:nvPr/>
        </p:nvCxnSpPr>
        <p:spPr>
          <a:xfrm>
            <a:off x="7472100" y="3339825"/>
            <a:ext cx="0" cy="191400"/>
          </a:xfrm>
          <a:prstGeom prst="straightConnector1">
            <a:avLst/>
          </a:prstGeom>
          <a:noFill/>
          <a:ln cap="flat" cmpd="sng" w="9525">
            <a:solidFill>
              <a:schemeClr val="lt2"/>
            </a:solidFill>
            <a:prstDash val="solid"/>
            <a:round/>
            <a:headEnd len="med" w="med" type="none"/>
            <a:tailEnd len="med" w="med" type="none"/>
          </a:ln>
        </p:spPr>
      </p:cxnSp>
      <p:cxnSp>
        <p:nvCxnSpPr>
          <p:cNvPr id="1440" name="Google Shape;1440;p87"/>
          <p:cNvCxnSpPr>
            <a:stCxn id="1429" idx="0"/>
            <a:endCxn id="1436" idx="2"/>
          </p:cNvCxnSpPr>
          <p:nvPr/>
        </p:nvCxnSpPr>
        <p:spPr>
          <a:xfrm rot="10800000">
            <a:off x="1665000" y="2902775"/>
            <a:ext cx="0" cy="191400"/>
          </a:xfrm>
          <a:prstGeom prst="straightConnector1">
            <a:avLst/>
          </a:prstGeom>
          <a:noFill/>
          <a:ln cap="flat" cmpd="sng" w="9525">
            <a:solidFill>
              <a:schemeClr val="lt2"/>
            </a:solidFill>
            <a:prstDash val="solid"/>
            <a:round/>
            <a:headEnd len="med" w="med" type="none"/>
            <a:tailEnd len="med" w="med" type="none"/>
          </a:ln>
        </p:spPr>
      </p:cxnSp>
      <p:cxnSp>
        <p:nvCxnSpPr>
          <p:cNvPr id="1441" name="Google Shape;1441;p87"/>
          <p:cNvCxnSpPr>
            <a:stCxn id="1435" idx="2"/>
            <a:endCxn id="1427" idx="0"/>
          </p:cNvCxnSpPr>
          <p:nvPr/>
        </p:nvCxnSpPr>
        <p:spPr>
          <a:xfrm>
            <a:off x="3600700" y="2902775"/>
            <a:ext cx="0" cy="191400"/>
          </a:xfrm>
          <a:prstGeom prst="straightConnector1">
            <a:avLst/>
          </a:prstGeom>
          <a:noFill/>
          <a:ln cap="flat" cmpd="sng" w="9525">
            <a:solidFill>
              <a:schemeClr val="lt2"/>
            </a:solidFill>
            <a:prstDash val="solid"/>
            <a:round/>
            <a:headEnd len="med" w="med" type="none"/>
            <a:tailEnd len="med" w="med" type="none"/>
          </a:ln>
        </p:spPr>
      </p:cxnSp>
      <p:cxnSp>
        <p:nvCxnSpPr>
          <p:cNvPr id="1442" name="Google Shape;1442;p87"/>
          <p:cNvCxnSpPr>
            <a:stCxn id="1434" idx="2"/>
            <a:endCxn id="1431" idx="0"/>
          </p:cNvCxnSpPr>
          <p:nvPr/>
        </p:nvCxnSpPr>
        <p:spPr>
          <a:xfrm>
            <a:off x="5536400" y="2902775"/>
            <a:ext cx="0" cy="191400"/>
          </a:xfrm>
          <a:prstGeom prst="straightConnector1">
            <a:avLst/>
          </a:prstGeom>
          <a:noFill/>
          <a:ln cap="flat" cmpd="sng" w="9525">
            <a:solidFill>
              <a:schemeClr val="lt2"/>
            </a:solidFill>
            <a:prstDash val="solid"/>
            <a:round/>
            <a:headEnd len="med" w="med" type="none"/>
            <a:tailEnd len="med" w="med" type="none"/>
          </a:ln>
        </p:spPr>
      </p:cxnSp>
      <p:cxnSp>
        <p:nvCxnSpPr>
          <p:cNvPr id="1443" name="Google Shape;1443;p87"/>
          <p:cNvCxnSpPr>
            <a:stCxn id="1437" idx="2"/>
            <a:endCxn id="1439" idx="0"/>
          </p:cNvCxnSpPr>
          <p:nvPr/>
        </p:nvCxnSpPr>
        <p:spPr>
          <a:xfrm>
            <a:off x="7472100" y="2902775"/>
            <a:ext cx="0" cy="191400"/>
          </a:xfrm>
          <a:prstGeom prst="straightConnector1">
            <a:avLst/>
          </a:prstGeom>
          <a:noFill/>
          <a:ln cap="flat" cmpd="sng" w="9525">
            <a:solidFill>
              <a:schemeClr val="lt2"/>
            </a:solidFill>
            <a:prstDash val="solid"/>
            <a:round/>
            <a:headEnd len="med" w="med" type="none"/>
            <a:tailEnd len="med" w="med" type="none"/>
          </a:ln>
        </p:spPr>
      </p:cxnSp>
      <p:grpSp>
        <p:nvGrpSpPr>
          <p:cNvPr id="1444" name="Google Shape;1444;p87"/>
          <p:cNvGrpSpPr/>
          <p:nvPr/>
        </p:nvGrpSpPr>
        <p:grpSpPr>
          <a:xfrm>
            <a:off x="1421925" y="1721409"/>
            <a:ext cx="486803" cy="477682"/>
            <a:chOff x="1329585" y="1989925"/>
            <a:chExt cx="341472" cy="335074"/>
          </a:xfrm>
        </p:grpSpPr>
        <p:sp>
          <p:nvSpPr>
            <p:cNvPr id="1445" name="Google Shape;1445;p87"/>
            <p:cNvSpPr/>
            <p:nvPr/>
          </p:nvSpPr>
          <p:spPr>
            <a:xfrm>
              <a:off x="1562263" y="2097956"/>
              <a:ext cx="108795" cy="226661"/>
            </a:xfrm>
            <a:custGeom>
              <a:rect b="b" l="l" r="r" t="t"/>
              <a:pathLst>
                <a:path extrusionOk="0" h="7121" w="3418">
                  <a:moveTo>
                    <a:pt x="1155" y="345"/>
                  </a:moveTo>
                  <a:cubicBezTo>
                    <a:pt x="1215" y="345"/>
                    <a:pt x="1274" y="405"/>
                    <a:pt x="1274" y="465"/>
                  </a:cubicBezTo>
                  <a:lnTo>
                    <a:pt x="1274" y="536"/>
                  </a:lnTo>
                  <a:lnTo>
                    <a:pt x="1274" y="1107"/>
                  </a:lnTo>
                  <a:cubicBezTo>
                    <a:pt x="1274" y="1191"/>
                    <a:pt x="1346" y="1274"/>
                    <a:pt x="1429" y="1274"/>
                  </a:cubicBezTo>
                  <a:cubicBezTo>
                    <a:pt x="1524" y="1274"/>
                    <a:pt x="1596" y="1191"/>
                    <a:pt x="1596" y="1107"/>
                  </a:cubicBezTo>
                  <a:lnTo>
                    <a:pt x="1596" y="584"/>
                  </a:lnTo>
                  <a:cubicBezTo>
                    <a:pt x="1608" y="536"/>
                    <a:pt x="1655" y="524"/>
                    <a:pt x="1703" y="524"/>
                  </a:cubicBezTo>
                  <a:lnTo>
                    <a:pt x="1715" y="524"/>
                  </a:lnTo>
                  <a:cubicBezTo>
                    <a:pt x="1774" y="524"/>
                    <a:pt x="1834" y="584"/>
                    <a:pt x="1834" y="643"/>
                  </a:cubicBezTo>
                  <a:lnTo>
                    <a:pt x="1834" y="679"/>
                  </a:lnTo>
                  <a:lnTo>
                    <a:pt x="1834" y="1131"/>
                  </a:lnTo>
                  <a:cubicBezTo>
                    <a:pt x="1834" y="1227"/>
                    <a:pt x="1905" y="1298"/>
                    <a:pt x="2001" y="1298"/>
                  </a:cubicBezTo>
                  <a:cubicBezTo>
                    <a:pt x="2084" y="1298"/>
                    <a:pt x="2167" y="1227"/>
                    <a:pt x="2167" y="1131"/>
                  </a:cubicBezTo>
                  <a:lnTo>
                    <a:pt x="2167" y="715"/>
                  </a:lnTo>
                  <a:cubicBezTo>
                    <a:pt x="2179" y="679"/>
                    <a:pt x="2227" y="655"/>
                    <a:pt x="2263" y="655"/>
                  </a:cubicBezTo>
                  <a:lnTo>
                    <a:pt x="2286" y="655"/>
                  </a:lnTo>
                  <a:cubicBezTo>
                    <a:pt x="2346" y="655"/>
                    <a:pt x="2406" y="715"/>
                    <a:pt x="2406" y="774"/>
                  </a:cubicBezTo>
                  <a:lnTo>
                    <a:pt x="2406" y="893"/>
                  </a:lnTo>
                  <a:lnTo>
                    <a:pt x="2406" y="1238"/>
                  </a:lnTo>
                  <a:cubicBezTo>
                    <a:pt x="2406" y="1334"/>
                    <a:pt x="2477" y="1405"/>
                    <a:pt x="2560" y="1405"/>
                  </a:cubicBezTo>
                  <a:cubicBezTo>
                    <a:pt x="2656" y="1405"/>
                    <a:pt x="2727" y="1334"/>
                    <a:pt x="2727" y="1238"/>
                  </a:cubicBezTo>
                  <a:lnTo>
                    <a:pt x="2727" y="893"/>
                  </a:lnTo>
                  <a:cubicBezTo>
                    <a:pt x="2727" y="834"/>
                    <a:pt x="2787" y="774"/>
                    <a:pt x="2846" y="774"/>
                  </a:cubicBezTo>
                  <a:lnTo>
                    <a:pt x="2858" y="774"/>
                  </a:lnTo>
                  <a:cubicBezTo>
                    <a:pt x="2917" y="774"/>
                    <a:pt x="2977" y="834"/>
                    <a:pt x="2977" y="893"/>
                  </a:cubicBezTo>
                  <a:lnTo>
                    <a:pt x="2977" y="1691"/>
                  </a:lnTo>
                  <a:lnTo>
                    <a:pt x="2977" y="1703"/>
                  </a:lnTo>
                  <a:cubicBezTo>
                    <a:pt x="3001" y="1893"/>
                    <a:pt x="2977" y="2477"/>
                    <a:pt x="2679" y="2727"/>
                  </a:cubicBezTo>
                  <a:cubicBezTo>
                    <a:pt x="2644" y="2762"/>
                    <a:pt x="2620" y="2798"/>
                    <a:pt x="2620" y="2858"/>
                  </a:cubicBezTo>
                  <a:lnTo>
                    <a:pt x="2620" y="3393"/>
                  </a:lnTo>
                  <a:lnTo>
                    <a:pt x="1012" y="3393"/>
                  </a:lnTo>
                  <a:lnTo>
                    <a:pt x="1012" y="3024"/>
                  </a:lnTo>
                  <a:cubicBezTo>
                    <a:pt x="1012" y="2965"/>
                    <a:pt x="989" y="2917"/>
                    <a:pt x="941" y="2893"/>
                  </a:cubicBezTo>
                  <a:cubicBezTo>
                    <a:pt x="989" y="2846"/>
                    <a:pt x="417" y="2417"/>
                    <a:pt x="393" y="1953"/>
                  </a:cubicBezTo>
                  <a:cubicBezTo>
                    <a:pt x="381" y="1691"/>
                    <a:pt x="358" y="1358"/>
                    <a:pt x="465" y="1274"/>
                  </a:cubicBezTo>
                  <a:cubicBezTo>
                    <a:pt x="501" y="1247"/>
                    <a:pt x="550" y="1234"/>
                    <a:pt x="617" y="1234"/>
                  </a:cubicBezTo>
                  <a:cubicBezTo>
                    <a:pt x="640" y="1234"/>
                    <a:pt x="664" y="1235"/>
                    <a:pt x="691" y="1238"/>
                  </a:cubicBezTo>
                  <a:lnTo>
                    <a:pt x="691" y="1465"/>
                  </a:lnTo>
                  <a:cubicBezTo>
                    <a:pt x="691" y="1548"/>
                    <a:pt x="762" y="1631"/>
                    <a:pt x="858" y="1631"/>
                  </a:cubicBezTo>
                  <a:cubicBezTo>
                    <a:pt x="941" y="1631"/>
                    <a:pt x="1012" y="1548"/>
                    <a:pt x="1012" y="1465"/>
                  </a:cubicBezTo>
                  <a:lnTo>
                    <a:pt x="1012" y="465"/>
                  </a:lnTo>
                  <a:cubicBezTo>
                    <a:pt x="1012" y="405"/>
                    <a:pt x="1072" y="345"/>
                    <a:pt x="1132" y="345"/>
                  </a:cubicBezTo>
                  <a:close/>
                  <a:moveTo>
                    <a:pt x="2941" y="3691"/>
                  </a:moveTo>
                  <a:lnTo>
                    <a:pt x="2941" y="4215"/>
                  </a:lnTo>
                  <a:lnTo>
                    <a:pt x="810" y="4215"/>
                  </a:lnTo>
                  <a:lnTo>
                    <a:pt x="810" y="3691"/>
                  </a:lnTo>
                  <a:close/>
                  <a:moveTo>
                    <a:pt x="2941" y="4548"/>
                  </a:moveTo>
                  <a:lnTo>
                    <a:pt x="2941" y="6787"/>
                  </a:lnTo>
                  <a:lnTo>
                    <a:pt x="810" y="6787"/>
                  </a:lnTo>
                  <a:lnTo>
                    <a:pt x="810" y="4548"/>
                  </a:lnTo>
                  <a:close/>
                  <a:moveTo>
                    <a:pt x="1132" y="0"/>
                  </a:moveTo>
                  <a:cubicBezTo>
                    <a:pt x="882" y="0"/>
                    <a:pt x="667" y="215"/>
                    <a:pt x="667" y="465"/>
                  </a:cubicBezTo>
                  <a:lnTo>
                    <a:pt x="667" y="893"/>
                  </a:lnTo>
                  <a:cubicBezTo>
                    <a:pt x="645" y="892"/>
                    <a:pt x="623" y="891"/>
                    <a:pt x="602" y="891"/>
                  </a:cubicBezTo>
                  <a:cubicBezTo>
                    <a:pt x="453" y="891"/>
                    <a:pt x="332" y="927"/>
                    <a:pt x="239" y="1000"/>
                  </a:cubicBezTo>
                  <a:cubicBezTo>
                    <a:pt x="0" y="1191"/>
                    <a:pt x="36" y="1584"/>
                    <a:pt x="48" y="1965"/>
                  </a:cubicBezTo>
                  <a:cubicBezTo>
                    <a:pt x="72" y="2489"/>
                    <a:pt x="536" y="2905"/>
                    <a:pt x="715" y="3060"/>
                  </a:cubicBezTo>
                  <a:lnTo>
                    <a:pt x="715" y="3334"/>
                  </a:lnTo>
                  <a:lnTo>
                    <a:pt x="631" y="3334"/>
                  </a:lnTo>
                  <a:cubicBezTo>
                    <a:pt x="536" y="3334"/>
                    <a:pt x="465" y="3405"/>
                    <a:pt x="465" y="3501"/>
                  </a:cubicBezTo>
                  <a:lnTo>
                    <a:pt x="465" y="4370"/>
                  </a:lnTo>
                  <a:lnTo>
                    <a:pt x="465" y="6953"/>
                  </a:lnTo>
                  <a:cubicBezTo>
                    <a:pt x="465" y="7049"/>
                    <a:pt x="536" y="7120"/>
                    <a:pt x="631" y="7120"/>
                  </a:cubicBezTo>
                  <a:lnTo>
                    <a:pt x="3096" y="7120"/>
                  </a:lnTo>
                  <a:cubicBezTo>
                    <a:pt x="3191" y="7120"/>
                    <a:pt x="3263" y="7049"/>
                    <a:pt x="3263" y="6953"/>
                  </a:cubicBezTo>
                  <a:lnTo>
                    <a:pt x="3263" y="4370"/>
                  </a:lnTo>
                  <a:lnTo>
                    <a:pt x="3263" y="3501"/>
                  </a:lnTo>
                  <a:cubicBezTo>
                    <a:pt x="3263" y="3429"/>
                    <a:pt x="3191" y="3358"/>
                    <a:pt x="3096" y="3358"/>
                  </a:cubicBezTo>
                  <a:lnTo>
                    <a:pt x="3001" y="3358"/>
                  </a:lnTo>
                  <a:lnTo>
                    <a:pt x="3001" y="2893"/>
                  </a:lnTo>
                  <a:cubicBezTo>
                    <a:pt x="3418" y="2477"/>
                    <a:pt x="3370" y="1727"/>
                    <a:pt x="3358" y="1643"/>
                  </a:cubicBezTo>
                  <a:lnTo>
                    <a:pt x="3358" y="869"/>
                  </a:lnTo>
                  <a:cubicBezTo>
                    <a:pt x="3358" y="619"/>
                    <a:pt x="3144" y="405"/>
                    <a:pt x="2894" y="405"/>
                  </a:cubicBezTo>
                  <a:lnTo>
                    <a:pt x="2870" y="405"/>
                  </a:lnTo>
                  <a:cubicBezTo>
                    <a:pt x="2798" y="405"/>
                    <a:pt x="2727" y="417"/>
                    <a:pt x="2656" y="465"/>
                  </a:cubicBezTo>
                  <a:cubicBezTo>
                    <a:pt x="2560" y="357"/>
                    <a:pt x="2441" y="286"/>
                    <a:pt x="2298" y="286"/>
                  </a:cubicBezTo>
                  <a:lnTo>
                    <a:pt x="2275" y="286"/>
                  </a:lnTo>
                  <a:cubicBezTo>
                    <a:pt x="2203" y="286"/>
                    <a:pt x="2132" y="298"/>
                    <a:pt x="2072" y="345"/>
                  </a:cubicBezTo>
                  <a:cubicBezTo>
                    <a:pt x="1977" y="238"/>
                    <a:pt x="1870" y="179"/>
                    <a:pt x="1727" y="179"/>
                  </a:cubicBezTo>
                  <a:lnTo>
                    <a:pt x="1715" y="179"/>
                  </a:lnTo>
                  <a:cubicBezTo>
                    <a:pt x="1655" y="179"/>
                    <a:pt x="1596" y="203"/>
                    <a:pt x="1536" y="215"/>
                  </a:cubicBezTo>
                  <a:cubicBezTo>
                    <a:pt x="1465" y="95"/>
                    <a:pt x="1310" y="0"/>
                    <a:pt x="11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87"/>
            <p:cNvSpPr/>
            <p:nvPr/>
          </p:nvSpPr>
          <p:spPr>
            <a:xfrm>
              <a:off x="1406137" y="1989925"/>
              <a:ext cx="198587" cy="335074"/>
            </a:xfrm>
            <a:custGeom>
              <a:rect b="b" l="l" r="r" t="t"/>
              <a:pathLst>
                <a:path extrusionOk="0" h="10527" w="6239">
                  <a:moveTo>
                    <a:pt x="643" y="346"/>
                  </a:moveTo>
                  <a:lnTo>
                    <a:pt x="1060" y="382"/>
                  </a:lnTo>
                  <a:lnTo>
                    <a:pt x="941" y="644"/>
                  </a:lnTo>
                  <a:lnTo>
                    <a:pt x="643" y="346"/>
                  </a:lnTo>
                  <a:close/>
                  <a:moveTo>
                    <a:pt x="1393" y="453"/>
                  </a:moveTo>
                  <a:lnTo>
                    <a:pt x="2465" y="894"/>
                  </a:lnTo>
                  <a:lnTo>
                    <a:pt x="2346" y="1334"/>
                  </a:lnTo>
                  <a:lnTo>
                    <a:pt x="1203" y="858"/>
                  </a:lnTo>
                  <a:lnTo>
                    <a:pt x="1393" y="453"/>
                  </a:lnTo>
                  <a:close/>
                  <a:moveTo>
                    <a:pt x="4965" y="1942"/>
                  </a:moveTo>
                  <a:lnTo>
                    <a:pt x="5346" y="2108"/>
                  </a:lnTo>
                  <a:lnTo>
                    <a:pt x="5144" y="2525"/>
                  </a:lnTo>
                  <a:lnTo>
                    <a:pt x="4834" y="2382"/>
                  </a:lnTo>
                  <a:cubicBezTo>
                    <a:pt x="4846" y="2370"/>
                    <a:pt x="4846" y="2370"/>
                    <a:pt x="4846" y="2358"/>
                  </a:cubicBezTo>
                  <a:lnTo>
                    <a:pt x="4965" y="1942"/>
                  </a:lnTo>
                  <a:close/>
                  <a:moveTo>
                    <a:pt x="5656" y="2239"/>
                  </a:moveTo>
                  <a:lnTo>
                    <a:pt x="5834" y="2311"/>
                  </a:lnTo>
                  <a:cubicBezTo>
                    <a:pt x="5858" y="2323"/>
                    <a:pt x="5882" y="2346"/>
                    <a:pt x="5894" y="2370"/>
                  </a:cubicBezTo>
                  <a:cubicBezTo>
                    <a:pt x="5906" y="2406"/>
                    <a:pt x="5906" y="2430"/>
                    <a:pt x="5894" y="2442"/>
                  </a:cubicBezTo>
                  <a:lnTo>
                    <a:pt x="5798" y="2668"/>
                  </a:lnTo>
                  <a:cubicBezTo>
                    <a:pt x="5787" y="2704"/>
                    <a:pt x="5775" y="2716"/>
                    <a:pt x="5739" y="2727"/>
                  </a:cubicBezTo>
                  <a:cubicBezTo>
                    <a:pt x="5727" y="2733"/>
                    <a:pt x="5712" y="2736"/>
                    <a:pt x="5699" y="2736"/>
                  </a:cubicBezTo>
                  <a:cubicBezTo>
                    <a:pt x="5685" y="2736"/>
                    <a:pt x="5673" y="2733"/>
                    <a:pt x="5667" y="2727"/>
                  </a:cubicBezTo>
                  <a:lnTo>
                    <a:pt x="5477" y="2632"/>
                  </a:lnTo>
                  <a:lnTo>
                    <a:pt x="5656" y="2239"/>
                  </a:lnTo>
                  <a:close/>
                  <a:moveTo>
                    <a:pt x="3060" y="453"/>
                  </a:moveTo>
                  <a:cubicBezTo>
                    <a:pt x="3096" y="453"/>
                    <a:pt x="3120" y="477"/>
                    <a:pt x="3143" y="513"/>
                  </a:cubicBezTo>
                  <a:cubicBezTo>
                    <a:pt x="3155" y="537"/>
                    <a:pt x="3155" y="572"/>
                    <a:pt x="3155" y="596"/>
                  </a:cubicBezTo>
                  <a:lnTo>
                    <a:pt x="3143" y="668"/>
                  </a:lnTo>
                  <a:lnTo>
                    <a:pt x="2941" y="1358"/>
                  </a:lnTo>
                  <a:cubicBezTo>
                    <a:pt x="2917" y="1453"/>
                    <a:pt x="2977" y="1537"/>
                    <a:pt x="3060" y="1561"/>
                  </a:cubicBezTo>
                  <a:lnTo>
                    <a:pt x="3108" y="1561"/>
                  </a:lnTo>
                  <a:cubicBezTo>
                    <a:pt x="3179" y="1561"/>
                    <a:pt x="3239" y="1525"/>
                    <a:pt x="3274" y="1442"/>
                  </a:cubicBezTo>
                  <a:lnTo>
                    <a:pt x="3465" y="799"/>
                  </a:lnTo>
                  <a:cubicBezTo>
                    <a:pt x="3501" y="763"/>
                    <a:pt x="3536" y="751"/>
                    <a:pt x="3584" y="751"/>
                  </a:cubicBezTo>
                  <a:lnTo>
                    <a:pt x="3596" y="751"/>
                  </a:lnTo>
                  <a:cubicBezTo>
                    <a:pt x="3631" y="751"/>
                    <a:pt x="3655" y="775"/>
                    <a:pt x="3679" y="811"/>
                  </a:cubicBezTo>
                  <a:cubicBezTo>
                    <a:pt x="3691" y="834"/>
                    <a:pt x="3691" y="870"/>
                    <a:pt x="3691" y="894"/>
                  </a:cubicBezTo>
                  <a:lnTo>
                    <a:pt x="3512" y="1489"/>
                  </a:lnTo>
                  <a:cubicBezTo>
                    <a:pt x="3477" y="1584"/>
                    <a:pt x="3536" y="1668"/>
                    <a:pt x="3631" y="1704"/>
                  </a:cubicBezTo>
                  <a:lnTo>
                    <a:pt x="3679" y="1704"/>
                  </a:lnTo>
                  <a:cubicBezTo>
                    <a:pt x="3751" y="1704"/>
                    <a:pt x="3810" y="1656"/>
                    <a:pt x="3834" y="1584"/>
                  </a:cubicBezTo>
                  <a:lnTo>
                    <a:pt x="4001" y="1025"/>
                  </a:lnTo>
                  <a:cubicBezTo>
                    <a:pt x="4026" y="999"/>
                    <a:pt x="4052" y="980"/>
                    <a:pt x="4082" y="980"/>
                  </a:cubicBezTo>
                  <a:cubicBezTo>
                    <a:pt x="4094" y="980"/>
                    <a:pt x="4106" y="982"/>
                    <a:pt x="4120" y="989"/>
                  </a:cubicBezTo>
                  <a:lnTo>
                    <a:pt x="4132" y="989"/>
                  </a:lnTo>
                  <a:cubicBezTo>
                    <a:pt x="4191" y="1001"/>
                    <a:pt x="4239" y="1061"/>
                    <a:pt x="4227" y="1132"/>
                  </a:cubicBezTo>
                  <a:lnTo>
                    <a:pt x="4191" y="1239"/>
                  </a:lnTo>
                  <a:lnTo>
                    <a:pt x="4048" y="1704"/>
                  </a:lnTo>
                  <a:cubicBezTo>
                    <a:pt x="4012" y="1787"/>
                    <a:pt x="4060" y="1882"/>
                    <a:pt x="4155" y="1906"/>
                  </a:cubicBezTo>
                  <a:cubicBezTo>
                    <a:pt x="4167" y="1906"/>
                    <a:pt x="4179" y="1918"/>
                    <a:pt x="4191" y="1918"/>
                  </a:cubicBezTo>
                  <a:cubicBezTo>
                    <a:pt x="4274" y="1918"/>
                    <a:pt x="4334" y="1882"/>
                    <a:pt x="4358" y="1799"/>
                  </a:cubicBezTo>
                  <a:lnTo>
                    <a:pt x="4513" y="1346"/>
                  </a:lnTo>
                  <a:cubicBezTo>
                    <a:pt x="4523" y="1293"/>
                    <a:pt x="4572" y="1249"/>
                    <a:pt x="4633" y="1249"/>
                  </a:cubicBezTo>
                  <a:cubicBezTo>
                    <a:pt x="4641" y="1249"/>
                    <a:pt x="4648" y="1250"/>
                    <a:pt x="4655" y="1251"/>
                  </a:cubicBezTo>
                  <a:lnTo>
                    <a:pt x="4667" y="1251"/>
                  </a:lnTo>
                  <a:cubicBezTo>
                    <a:pt x="4727" y="1263"/>
                    <a:pt x="4774" y="1323"/>
                    <a:pt x="4763" y="1406"/>
                  </a:cubicBezTo>
                  <a:lnTo>
                    <a:pt x="4513" y="2299"/>
                  </a:lnTo>
                  <a:lnTo>
                    <a:pt x="4513" y="2311"/>
                  </a:lnTo>
                  <a:cubicBezTo>
                    <a:pt x="4524" y="2311"/>
                    <a:pt x="4417" y="3025"/>
                    <a:pt x="3989" y="3239"/>
                  </a:cubicBezTo>
                  <a:cubicBezTo>
                    <a:pt x="3929" y="3263"/>
                    <a:pt x="3893" y="3323"/>
                    <a:pt x="3893" y="3382"/>
                  </a:cubicBezTo>
                  <a:lnTo>
                    <a:pt x="3893" y="3894"/>
                  </a:lnTo>
                  <a:lnTo>
                    <a:pt x="2310" y="3894"/>
                  </a:lnTo>
                  <a:lnTo>
                    <a:pt x="2310" y="3085"/>
                  </a:lnTo>
                  <a:cubicBezTo>
                    <a:pt x="2310" y="3037"/>
                    <a:pt x="2286" y="3013"/>
                    <a:pt x="2262" y="2977"/>
                  </a:cubicBezTo>
                  <a:cubicBezTo>
                    <a:pt x="2262" y="2977"/>
                    <a:pt x="1798" y="2430"/>
                    <a:pt x="1893" y="1965"/>
                  </a:cubicBezTo>
                  <a:cubicBezTo>
                    <a:pt x="1917" y="1823"/>
                    <a:pt x="1941" y="1656"/>
                    <a:pt x="1977" y="1537"/>
                  </a:cubicBezTo>
                  <a:lnTo>
                    <a:pt x="2274" y="1668"/>
                  </a:lnTo>
                  <a:cubicBezTo>
                    <a:pt x="2286" y="1715"/>
                    <a:pt x="2334" y="1763"/>
                    <a:pt x="2393" y="1775"/>
                  </a:cubicBezTo>
                  <a:cubicBezTo>
                    <a:pt x="2412" y="1782"/>
                    <a:pt x="2431" y="1785"/>
                    <a:pt x="2449" y="1785"/>
                  </a:cubicBezTo>
                  <a:cubicBezTo>
                    <a:pt x="2520" y="1785"/>
                    <a:pt x="2579" y="1732"/>
                    <a:pt x="2608" y="1656"/>
                  </a:cubicBezTo>
                  <a:lnTo>
                    <a:pt x="2905" y="537"/>
                  </a:lnTo>
                  <a:cubicBezTo>
                    <a:pt x="2905" y="513"/>
                    <a:pt x="2929" y="477"/>
                    <a:pt x="2953" y="465"/>
                  </a:cubicBezTo>
                  <a:cubicBezTo>
                    <a:pt x="2989" y="453"/>
                    <a:pt x="3012" y="453"/>
                    <a:pt x="3048" y="453"/>
                  </a:cubicBezTo>
                  <a:close/>
                  <a:moveTo>
                    <a:pt x="4132" y="4263"/>
                  </a:moveTo>
                  <a:lnTo>
                    <a:pt x="4132" y="4787"/>
                  </a:lnTo>
                  <a:lnTo>
                    <a:pt x="2012" y="4787"/>
                  </a:lnTo>
                  <a:lnTo>
                    <a:pt x="2012" y="4263"/>
                  </a:lnTo>
                  <a:close/>
                  <a:moveTo>
                    <a:pt x="191" y="1"/>
                  </a:moveTo>
                  <a:cubicBezTo>
                    <a:pt x="119" y="1"/>
                    <a:pt x="60" y="37"/>
                    <a:pt x="24" y="108"/>
                  </a:cubicBezTo>
                  <a:cubicBezTo>
                    <a:pt x="0" y="168"/>
                    <a:pt x="12" y="239"/>
                    <a:pt x="60" y="299"/>
                  </a:cubicBezTo>
                  <a:lnTo>
                    <a:pt x="845" y="1072"/>
                  </a:lnTo>
                  <a:lnTo>
                    <a:pt x="857" y="1084"/>
                  </a:lnTo>
                  <a:lnTo>
                    <a:pt x="869" y="1084"/>
                  </a:lnTo>
                  <a:cubicBezTo>
                    <a:pt x="893" y="1108"/>
                    <a:pt x="917" y="1120"/>
                    <a:pt x="953" y="1120"/>
                  </a:cubicBezTo>
                  <a:lnTo>
                    <a:pt x="1667" y="1418"/>
                  </a:lnTo>
                  <a:cubicBezTo>
                    <a:pt x="1607" y="1561"/>
                    <a:pt x="1572" y="1763"/>
                    <a:pt x="1548" y="1918"/>
                  </a:cubicBezTo>
                  <a:cubicBezTo>
                    <a:pt x="1453" y="2442"/>
                    <a:pt x="1822" y="2989"/>
                    <a:pt x="1941" y="3156"/>
                  </a:cubicBezTo>
                  <a:lnTo>
                    <a:pt x="1941" y="3918"/>
                  </a:lnTo>
                  <a:lnTo>
                    <a:pt x="1810" y="3918"/>
                  </a:lnTo>
                  <a:cubicBezTo>
                    <a:pt x="1726" y="3918"/>
                    <a:pt x="1643" y="3990"/>
                    <a:pt x="1643" y="4085"/>
                  </a:cubicBezTo>
                  <a:lnTo>
                    <a:pt x="1643" y="4942"/>
                  </a:lnTo>
                  <a:lnTo>
                    <a:pt x="1643" y="10359"/>
                  </a:lnTo>
                  <a:cubicBezTo>
                    <a:pt x="1643" y="10455"/>
                    <a:pt x="1726" y="10526"/>
                    <a:pt x="1810" y="10526"/>
                  </a:cubicBezTo>
                  <a:lnTo>
                    <a:pt x="4286" y="10526"/>
                  </a:lnTo>
                  <a:cubicBezTo>
                    <a:pt x="4370" y="10526"/>
                    <a:pt x="4453" y="10455"/>
                    <a:pt x="4453" y="10359"/>
                  </a:cubicBezTo>
                  <a:lnTo>
                    <a:pt x="4453" y="6168"/>
                  </a:lnTo>
                  <a:cubicBezTo>
                    <a:pt x="4453" y="6073"/>
                    <a:pt x="4370" y="6002"/>
                    <a:pt x="4286" y="6002"/>
                  </a:cubicBezTo>
                  <a:cubicBezTo>
                    <a:pt x="4191" y="6002"/>
                    <a:pt x="4120" y="6073"/>
                    <a:pt x="4120" y="6168"/>
                  </a:cubicBezTo>
                  <a:lnTo>
                    <a:pt x="4120" y="10181"/>
                  </a:lnTo>
                  <a:lnTo>
                    <a:pt x="2012" y="10181"/>
                  </a:lnTo>
                  <a:lnTo>
                    <a:pt x="2012" y="5109"/>
                  </a:lnTo>
                  <a:lnTo>
                    <a:pt x="4132" y="5109"/>
                  </a:lnTo>
                  <a:lnTo>
                    <a:pt x="4132" y="5394"/>
                  </a:lnTo>
                  <a:lnTo>
                    <a:pt x="4132" y="5585"/>
                  </a:lnTo>
                  <a:cubicBezTo>
                    <a:pt x="4132" y="5668"/>
                    <a:pt x="4215" y="5752"/>
                    <a:pt x="4298" y="5752"/>
                  </a:cubicBezTo>
                  <a:cubicBezTo>
                    <a:pt x="4393" y="5752"/>
                    <a:pt x="4465" y="5668"/>
                    <a:pt x="4465" y="5585"/>
                  </a:cubicBezTo>
                  <a:lnTo>
                    <a:pt x="4465" y="5394"/>
                  </a:lnTo>
                  <a:lnTo>
                    <a:pt x="4465" y="4942"/>
                  </a:lnTo>
                  <a:lnTo>
                    <a:pt x="4465" y="4085"/>
                  </a:lnTo>
                  <a:cubicBezTo>
                    <a:pt x="4465" y="3990"/>
                    <a:pt x="4393" y="3918"/>
                    <a:pt x="4298" y="3918"/>
                  </a:cubicBezTo>
                  <a:lnTo>
                    <a:pt x="4239" y="3918"/>
                  </a:lnTo>
                  <a:lnTo>
                    <a:pt x="4239" y="3489"/>
                  </a:lnTo>
                  <a:cubicBezTo>
                    <a:pt x="4524" y="3299"/>
                    <a:pt x="4667" y="2966"/>
                    <a:pt x="4763" y="2716"/>
                  </a:cubicBezTo>
                  <a:lnTo>
                    <a:pt x="5525" y="3037"/>
                  </a:lnTo>
                  <a:cubicBezTo>
                    <a:pt x="5584" y="3073"/>
                    <a:pt x="5644" y="3073"/>
                    <a:pt x="5703" y="3073"/>
                  </a:cubicBezTo>
                  <a:cubicBezTo>
                    <a:pt x="5763" y="3073"/>
                    <a:pt x="5822" y="3049"/>
                    <a:pt x="5858" y="3037"/>
                  </a:cubicBezTo>
                  <a:cubicBezTo>
                    <a:pt x="5965" y="3001"/>
                    <a:pt x="6060" y="2906"/>
                    <a:pt x="6096" y="2799"/>
                  </a:cubicBezTo>
                  <a:lnTo>
                    <a:pt x="6191" y="2585"/>
                  </a:lnTo>
                  <a:cubicBezTo>
                    <a:pt x="6239" y="2477"/>
                    <a:pt x="6239" y="2358"/>
                    <a:pt x="6191" y="2239"/>
                  </a:cubicBezTo>
                  <a:cubicBezTo>
                    <a:pt x="6144" y="2132"/>
                    <a:pt x="6060" y="2037"/>
                    <a:pt x="5953" y="2001"/>
                  </a:cubicBezTo>
                  <a:lnTo>
                    <a:pt x="5048" y="1608"/>
                  </a:lnTo>
                  <a:lnTo>
                    <a:pt x="5084" y="1465"/>
                  </a:lnTo>
                  <a:cubicBezTo>
                    <a:pt x="5120" y="1346"/>
                    <a:pt x="5108" y="1227"/>
                    <a:pt x="5025" y="1120"/>
                  </a:cubicBezTo>
                  <a:cubicBezTo>
                    <a:pt x="4965" y="1013"/>
                    <a:pt x="4870" y="942"/>
                    <a:pt x="4751" y="906"/>
                  </a:cubicBezTo>
                  <a:lnTo>
                    <a:pt x="4727" y="906"/>
                  </a:lnTo>
                  <a:cubicBezTo>
                    <a:pt x="4691" y="900"/>
                    <a:pt x="4655" y="897"/>
                    <a:pt x="4620" y="897"/>
                  </a:cubicBezTo>
                  <a:cubicBezTo>
                    <a:pt x="4584" y="897"/>
                    <a:pt x="4548" y="900"/>
                    <a:pt x="4513" y="906"/>
                  </a:cubicBezTo>
                  <a:cubicBezTo>
                    <a:pt x="4453" y="787"/>
                    <a:pt x="4346" y="691"/>
                    <a:pt x="4191" y="656"/>
                  </a:cubicBezTo>
                  <a:lnTo>
                    <a:pt x="4179" y="656"/>
                  </a:lnTo>
                  <a:cubicBezTo>
                    <a:pt x="4143" y="650"/>
                    <a:pt x="4108" y="647"/>
                    <a:pt x="4071" y="647"/>
                  </a:cubicBezTo>
                  <a:cubicBezTo>
                    <a:pt x="4033" y="647"/>
                    <a:pt x="3995" y="650"/>
                    <a:pt x="3953" y="656"/>
                  </a:cubicBezTo>
                  <a:cubicBezTo>
                    <a:pt x="3953" y="644"/>
                    <a:pt x="3941" y="632"/>
                    <a:pt x="3941" y="632"/>
                  </a:cubicBezTo>
                  <a:cubicBezTo>
                    <a:pt x="3882" y="525"/>
                    <a:pt x="3774" y="453"/>
                    <a:pt x="3655" y="418"/>
                  </a:cubicBezTo>
                  <a:lnTo>
                    <a:pt x="3643" y="418"/>
                  </a:lnTo>
                  <a:cubicBezTo>
                    <a:pt x="3614" y="412"/>
                    <a:pt x="3584" y="409"/>
                    <a:pt x="3554" y="409"/>
                  </a:cubicBezTo>
                  <a:cubicBezTo>
                    <a:pt x="3524" y="409"/>
                    <a:pt x="3495" y="412"/>
                    <a:pt x="3465" y="418"/>
                  </a:cubicBezTo>
                  <a:lnTo>
                    <a:pt x="3417" y="334"/>
                  </a:lnTo>
                  <a:cubicBezTo>
                    <a:pt x="3358" y="227"/>
                    <a:pt x="3250" y="156"/>
                    <a:pt x="3143" y="120"/>
                  </a:cubicBezTo>
                  <a:lnTo>
                    <a:pt x="3120" y="120"/>
                  </a:lnTo>
                  <a:cubicBezTo>
                    <a:pt x="3083" y="113"/>
                    <a:pt x="3047" y="109"/>
                    <a:pt x="3012" y="109"/>
                  </a:cubicBezTo>
                  <a:cubicBezTo>
                    <a:pt x="2931" y="109"/>
                    <a:pt x="2853" y="130"/>
                    <a:pt x="2786" y="180"/>
                  </a:cubicBezTo>
                  <a:cubicBezTo>
                    <a:pt x="2679" y="239"/>
                    <a:pt x="2608" y="346"/>
                    <a:pt x="2572" y="465"/>
                  </a:cubicBezTo>
                  <a:lnTo>
                    <a:pt x="2548" y="572"/>
                  </a:lnTo>
                  <a:lnTo>
                    <a:pt x="1369" y="72"/>
                  </a:lnTo>
                  <a:lnTo>
                    <a:pt x="1310" y="72"/>
                  </a:lnTo>
                  <a:lnTo>
                    <a:pt x="19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87"/>
            <p:cNvSpPr/>
            <p:nvPr/>
          </p:nvSpPr>
          <p:spPr>
            <a:xfrm>
              <a:off x="1329585" y="2127494"/>
              <a:ext cx="108795" cy="197123"/>
            </a:xfrm>
            <a:custGeom>
              <a:rect b="b" l="l" r="r" t="t"/>
              <a:pathLst>
                <a:path extrusionOk="0" h="6193" w="3418">
                  <a:moveTo>
                    <a:pt x="1155" y="358"/>
                  </a:moveTo>
                  <a:cubicBezTo>
                    <a:pt x="1214" y="358"/>
                    <a:pt x="1274" y="418"/>
                    <a:pt x="1274" y="477"/>
                  </a:cubicBezTo>
                  <a:lnTo>
                    <a:pt x="1274" y="549"/>
                  </a:lnTo>
                  <a:lnTo>
                    <a:pt x="1274" y="1120"/>
                  </a:lnTo>
                  <a:cubicBezTo>
                    <a:pt x="1274" y="1203"/>
                    <a:pt x="1345" y="1275"/>
                    <a:pt x="1441" y="1275"/>
                  </a:cubicBezTo>
                  <a:cubicBezTo>
                    <a:pt x="1524" y="1275"/>
                    <a:pt x="1595" y="1203"/>
                    <a:pt x="1595" y="1120"/>
                  </a:cubicBezTo>
                  <a:lnTo>
                    <a:pt x="1595" y="584"/>
                  </a:lnTo>
                  <a:cubicBezTo>
                    <a:pt x="1619" y="537"/>
                    <a:pt x="1655" y="525"/>
                    <a:pt x="1703" y="525"/>
                  </a:cubicBezTo>
                  <a:lnTo>
                    <a:pt x="1715" y="525"/>
                  </a:lnTo>
                  <a:cubicBezTo>
                    <a:pt x="1774" y="525"/>
                    <a:pt x="1834" y="584"/>
                    <a:pt x="1834" y="644"/>
                  </a:cubicBezTo>
                  <a:lnTo>
                    <a:pt x="1834" y="668"/>
                  </a:lnTo>
                  <a:lnTo>
                    <a:pt x="1834" y="1132"/>
                  </a:lnTo>
                  <a:cubicBezTo>
                    <a:pt x="1834" y="1215"/>
                    <a:pt x="1917" y="1299"/>
                    <a:pt x="2000" y="1299"/>
                  </a:cubicBezTo>
                  <a:cubicBezTo>
                    <a:pt x="2096" y="1299"/>
                    <a:pt x="2167" y="1215"/>
                    <a:pt x="2167" y="1132"/>
                  </a:cubicBezTo>
                  <a:lnTo>
                    <a:pt x="2167" y="715"/>
                  </a:lnTo>
                  <a:cubicBezTo>
                    <a:pt x="2179" y="668"/>
                    <a:pt x="2226" y="656"/>
                    <a:pt x="2274" y="656"/>
                  </a:cubicBezTo>
                  <a:lnTo>
                    <a:pt x="2286" y="656"/>
                  </a:lnTo>
                  <a:cubicBezTo>
                    <a:pt x="2346" y="656"/>
                    <a:pt x="2405" y="715"/>
                    <a:pt x="2405" y="775"/>
                  </a:cubicBezTo>
                  <a:lnTo>
                    <a:pt x="2405" y="894"/>
                  </a:lnTo>
                  <a:lnTo>
                    <a:pt x="2405" y="1239"/>
                  </a:lnTo>
                  <a:cubicBezTo>
                    <a:pt x="2405" y="1322"/>
                    <a:pt x="2477" y="1394"/>
                    <a:pt x="2572" y="1394"/>
                  </a:cubicBezTo>
                  <a:cubicBezTo>
                    <a:pt x="2655" y="1394"/>
                    <a:pt x="2727" y="1322"/>
                    <a:pt x="2727" y="1239"/>
                  </a:cubicBezTo>
                  <a:lnTo>
                    <a:pt x="2727" y="894"/>
                  </a:lnTo>
                  <a:cubicBezTo>
                    <a:pt x="2727" y="834"/>
                    <a:pt x="2786" y="775"/>
                    <a:pt x="2846" y="775"/>
                  </a:cubicBezTo>
                  <a:lnTo>
                    <a:pt x="2869" y="775"/>
                  </a:lnTo>
                  <a:cubicBezTo>
                    <a:pt x="2929" y="775"/>
                    <a:pt x="2988" y="834"/>
                    <a:pt x="2988" y="894"/>
                  </a:cubicBezTo>
                  <a:lnTo>
                    <a:pt x="2988" y="1680"/>
                  </a:lnTo>
                  <a:lnTo>
                    <a:pt x="2988" y="1692"/>
                  </a:lnTo>
                  <a:cubicBezTo>
                    <a:pt x="3060" y="1858"/>
                    <a:pt x="3048" y="2442"/>
                    <a:pt x="2727" y="2692"/>
                  </a:cubicBezTo>
                  <a:cubicBezTo>
                    <a:pt x="2679" y="2727"/>
                    <a:pt x="2667" y="2763"/>
                    <a:pt x="2667" y="2823"/>
                  </a:cubicBezTo>
                  <a:lnTo>
                    <a:pt x="2667" y="3358"/>
                  </a:lnTo>
                  <a:lnTo>
                    <a:pt x="1060" y="3358"/>
                  </a:lnTo>
                  <a:lnTo>
                    <a:pt x="1060" y="2989"/>
                  </a:lnTo>
                  <a:cubicBezTo>
                    <a:pt x="1060" y="2930"/>
                    <a:pt x="1036" y="2882"/>
                    <a:pt x="988" y="2858"/>
                  </a:cubicBezTo>
                  <a:cubicBezTo>
                    <a:pt x="822" y="2739"/>
                    <a:pt x="405" y="2346"/>
                    <a:pt x="393" y="1965"/>
                  </a:cubicBezTo>
                  <a:cubicBezTo>
                    <a:pt x="381" y="1692"/>
                    <a:pt x="369" y="1370"/>
                    <a:pt x="464" y="1275"/>
                  </a:cubicBezTo>
                  <a:cubicBezTo>
                    <a:pt x="499" y="1257"/>
                    <a:pt x="547" y="1246"/>
                    <a:pt x="612" y="1246"/>
                  </a:cubicBezTo>
                  <a:cubicBezTo>
                    <a:pt x="636" y="1246"/>
                    <a:pt x="662" y="1248"/>
                    <a:pt x="691" y="1251"/>
                  </a:cubicBezTo>
                  <a:lnTo>
                    <a:pt x="691" y="1477"/>
                  </a:lnTo>
                  <a:cubicBezTo>
                    <a:pt x="691" y="1561"/>
                    <a:pt x="762" y="1632"/>
                    <a:pt x="857" y="1632"/>
                  </a:cubicBezTo>
                  <a:cubicBezTo>
                    <a:pt x="941" y="1632"/>
                    <a:pt x="1024" y="1561"/>
                    <a:pt x="1024" y="1477"/>
                  </a:cubicBezTo>
                  <a:lnTo>
                    <a:pt x="1024" y="477"/>
                  </a:lnTo>
                  <a:cubicBezTo>
                    <a:pt x="1024" y="418"/>
                    <a:pt x="1083" y="358"/>
                    <a:pt x="1143" y="358"/>
                  </a:cubicBezTo>
                  <a:close/>
                  <a:moveTo>
                    <a:pt x="2941" y="3692"/>
                  </a:moveTo>
                  <a:lnTo>
                    <a:pt x="2941" y="4216"/>
                  </a:lnTo>
                  <a:lnTo>
                    <a:pt x="810" y="4216"/>
                  </a:lnTo>
                  <a:lnTo>
                    <a:pt x="810" y="3692"/>
                  </a:lnTo>
                  <a:close/>
                  <a:moveTo>
                    <a:pt x="2941" y="4537"/>
                  </a:moveTo>
                  <a:lnTo>
                    <a:pt x="2941" y="5859"/>
                  </a:lnTo>
                  <a:lnTo>
                    <a:pt x="810" y="5859"/>
                  </a:lnTo>
                  <a:lnTo>
                    <a:pt x="810" y="4537"/>
                  </a:lnTo>
                  <a:close/>
                  <a:moveTo>
                    <a:pt x="1143" y="1"/>
                  </a:moveTo>
                  <a:cubicBezTo>
                    <a:pt x="881" y="1"/>
                    <a:pt x="679" y="203"/>
                    <a:pt x="679" y="465"/>
                  </a:cubicBezTo>
                  <a:lnTo>
                    <a:pt x="679" y="894"/>
                  </a:lnTo>
                  <a:cubicBezTo>
                    <a:pt x="642" y="889"/>
                    <a:pt x="607" y="887"/>
                    <a:pt x="573" y="887"/>
                  </a:cubicBezTo>
                  <a:cubicBezTo>
                    <a:pt x="439" y="887"/>
                    <a:pt x="326" y="923"/>
                    <a:pt x="250" y="989"/>
                  </a:cubicBezTo>
                  <a:cubicBezTo>
                    <a:pt x="0" y="1192"/>
                    <a:pt x="36" y="1573"/>
                    <a:pt x="48" y="1965"/>
                  </a:cubicBezTo>
                  <a:cubicBezTo>
                    <a:pt x="83" y="2477"/>
                    <a:pt x="548" y="2894"/>
                    <a:pt x="726" y="3049"/>
                  </a:cubicBezTo>
                  <a:lnTo>
                    <a:pt x="726" y="3335"/>
                  </a:lnTo>
                  <a:lnTo>
                    <a:pt x="631" y="3335"/>
                  </a:lnTo>
                  <a:cubicBezTo>
                    <a:pt x="536" y="3335"/>
                    <a:pt x="464" y="3406"/>
                    <a:pt x="464" y="3489"/>
                  </a:cubicBezTo>
                  <a:lnTo>
                    <a:pt x="464" y="4359"/>
                  </a:lnTo>
                  <a:lnTo>
                    <a:pt x="464" y="6025"/>
                  </a:lnTo>
                  <a:cubicBezTo>
                    <a:pt x="464" y="6121"/>
                    <a:pt x="536" y="6192"/>
                    <a:pt x="631" y="6192"/>
                  </a:cubicBezTo>
                  <a:lnTo>
                    <a:pt x="3108" y="6192"/>
                  </a:lnTo>
                  <a:cubicBezTo>
                    <a:pt x="3191" y="6192"/>
                    <a:pt x="3262" y="6121"/>
                    <a:pt x="3262" y="6025"/>
                  </a:cubicBezTo>
                  <a:lnTo>
                    <a:pt x="3262" y="4359"/>
                  </a:lnTo>
                  <a:lnTo>
                    <a:pt x="3262" y="3489"/>
                  </a:lnTo>
                  <a:cubicBezTo>
                    <a:pt x="3262" y="3406"/>
                    <a:pt x="3191" y="3335"/>
                    <a:pt x="3108" y="3335"/>
                  </a:cubicBezTo>
                  <a:lnTo>
                    <a:pt x="3000" y="3335"/>
                  </a:lnTo>
                  <a:lnTo>
                    <a:pt x="3000" y="2870"/>
                  </a:lnTo>
                  <a:cubicBezTo>
                    <a:pt x="3417" y="2465"/>
                    <a:pt x="3369" y="1727"/>
                    <a:pt x="3369" y="1632"/>
                  </a:cubicBezTo>
                  <a:lnTo>
                    <a:pt x="3369" y="858"/>
                  </a:lnTo>
                  <a:cubicBezTo>
                    <a:pt x="3369" y="608"/>
                    <a:pt x="3167" y="406"/>
                    <a:pt x="2905" y="406"/>
                  </a:cubicBezTo>
                  <a:lnTo>
                    <a:pt x="2893" y="406"/>
                  </a:lnTo>
                  <a:cubicBezTo>
                    <a:pt x="2822" y="406"/>
                    <a:pt x="2738" y="418"/>
                    <a:pt x="2667" y="465"/>
                  </a:cubicBezTo>
                  <a:cubicBezTo>
                    <a:pt x="2584" y="358"/>
                    <a:pt x="2465" y="287"/>
                    <a:pt x="2310" y="287"/>
                  </a:cubicBezTo>
                  <a:lnTo>
                    <a:pt x="2298" y="287"/>
                  </a:lnTo>
                  <a:cubicBezTo>
                    <a:pt x="2226" y="287"/>
                    <a:pt x="2143" y="299"/>
                    <a:pt x="2084" y="346"/>
                  </a:cubicBezTo>
                  <a:cubicBezTo>
                    <a:pt x="2000" y="239"/>
                    <a:pt x="1881" y="179"/>
                    <a:pt x="1750" y="179"/>
                  </a:cubicBezTo>
                  <a:lnTo>
                    <a:pt x="1726" y="179"/>
                  </a:lnTo>
                  <a:cubicBezTo>
                    <a:pt x="1667" y="179"/>
                    <a:pt x="1607" y="191"/>
                    <a:pt x="1548" y="203"/>
                  </a:cubicBezTo>
                  <a:cubicBezTo>
                    <a:pt x="1476" y="84"/>
                    <a:pt x="1334" y="1"/>
                    <a:pt x="11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48" name="Google Shape;1448;p87"/>
          <p:cNvGrpSpPr/>
          <p:nvPr/>
        </p:nvGrpSpPr>
        <p:grpSpPr>
          <a:xfrm>
            <a:off x="7253916" y="1741792"/>
            <a:ext cx="436708" cy="437011"/>
            <a:chOff x="4206763" y="2450951"/>
            <a:chExt cx="322151" cy="322374"/>
          </a:xfrm>
        </p:grpSpPr>
        <p:sp>
          <p:nvSpPr>
            <p:cNvPr id="1449" name="Google Shape;1449;p87"/>
            <p:cNvSpPr/>
            <p:nvPr/>
          </p:nvSpPr>
          <p:spPr>
            <a:xfrm>
              <a:off x="4206763" y="2571650"/>
              <a:ext cx="322151" cy="201675"/>
            </a:xfrm>
            <a:custGeom>
              <a:rect b="b" l="l" r="r" t="t"/>
              <a:pathLst>
                <a:path extrusionOk="0" h="6336" w="10121">
                  <a:moveTo>
                    <a:pt x="2691" y="2847"/>
                  </a:moveTo>
                  <a:lnTo>
                    <a:pt x="2691" y="6037"/>
                  </a:lnTo>
                  <a:lnTo>
                    <a:pt x="1393" y="6037"/>
                  </a:lnTo>
                  <a:lnTo>
                    <a:pt x="1393" y="2847"/>
                  </a:lnTo>
                  <a:close/>
                  <a:moveTo>
                    <a:pt x="5703" y="2049"/>
                  </a:moveTo>
                  <a:lnTo>
                    <a:pt x="5703" y="6037"/>
                  </a:lnTo>
                  <a:lnTo>
                    <a:pt x="4406" y="6037"/>
                  </a:lnTo>
                  <a:lnTo>
                    <a:pt x="4406" y="2049"/>
                  </a:lnTo>
                  <a:close/>
                  <a:moveTo>
                    <a:pt x="8704" y="299"/>
                  </a:moveTo>
                  <a:lnTo>
                    <a:pt x="8704" y="6037"/>
                  </a:lnTo>
                  <a:lnTo>
                    <a:pt x="7406" y="6037"/>
                  </a:lnTo>
                  <a:lnTo>
                    <a:pt x="7406" y="299"/>
                  </a:lnTo>
                  <a:close/>
                  <a:moveTo>
                    <a:pt x="7275" y="1"/>
                  </a:moveTo>
                  <a:cubicBezTo>
                    <a:pt x="7192" y="1"/>
                    <a:pt x="7132" y="61"/>
                    <a:pt x="7132" y="156"/>
                  </a:cubicBezTo>
                  <a:lnTo>
                    <a:pt x="7132" y="6037"/>
                  </a:lnTo>
                  <a:lnTo>
                    <a:pt x="6001" y="6037"/>
                  </a:lnTo>
                  <a:lnTo>
                    <a:pt x="6001" y="1894"/>
                  </a:lnTo>
                  <a:cubicBezTo>
                    <a:pt x="6001" y="1811"/>
                    <a:pt x="5941" y="1751"/>
                    <a:pt x="5846" y="1751"/>
                  </a:cubicBezTo>
                  <a:lnTo>
                    <a:pt x="4275" y="1751"/>
                  </a:lnTo>
                  <a:cubicBezTo>
                    <a:pt x="4179" y="1751"/>
                    <a:pt x="4120" y="1811"/>
                    <a:pt x="4120" y="1894"/>
                  </a:cubicBezTo>
                  <a:lnTo>
                    <a:pt x="4120" y="6037"/>
                  </a:lnTo>
                  <a:lnTo>
                    <a:pt x="2989" y="6037"/>
                  </a:lnTo>
                  <a:lnTo>
                    <a:pt x="2989" y="2704"/>
                  </a:lnTo>
                  <a:cubicBezTo>
                    <a:pt x="2989" y="2608"/>
                    <a:pt x="2929" y="2549"/>
                    <a:pt x="2846" y="2549"/>
                  </a:cubicBezTo>
                  <a:lnTo>
                    <a:pt x="1262" y="2549"/>
                  </a:lnTo>
                  <a:cubicBezTo>
                    <a:pt x="1167" y="2549"/>
                    <a:pt x="1119" y="2608"/>
                    <a:pt x="1119" y="2704"/>
                  </a:cubicBezTo>
                  <a:lnTo>
                    <a:pt x="1119" y="6037"/>
                  </a:lnTo>
                  <a:lnTo>
                    <a:pt x="143" y="6037"/>
                  </a:lnTo>
                  <a:cubicBezTo>
                    <a:pt x="60" y="6037"/>
                    <a:pt x="0" y="6097"/>
                    <a:pt x="0" y="6180"/>
                  </a:cubicBezTo>
                  <a:cubicBezTo>
                    <a:pt x="0" y="6276"/>
                    <a:pt x="60" y="6335"/>
                    <a:pt x="143" y="6335"/>
                  </a:cubicBezTo>
                  <a:lnTo>
                    <a:pt x="9966" y="6335"/>
                  </a:lnTo>
                  <a:cubicBezTo>
                    <a:pt x="10061" y="6335"/>
                    <a:pt x="10121" y="6276"/>
                    <a:pt x="10121" y="6180"/>
                  </a:cubicBezTo>
                  <a:cubicBezTo>
                    <a:pt x="10121" y="6109"/>
                    <a:pt x="10049" y="6037"/>
                    <a:pt x="9966" y="6037"/>
                  </a:cubicBezTo>
                  <a:lnTo>
                    <a:pt x="9001" y="6037"/>
                  </a:lnTo>
                  <a:lnTo>
                    <a:pt x="9001" y="156"/>
                  </a:lnTo>
                  <a:cubicBezTo>
                    <a:pt x="9001" y="61"/>
                    <a:pt x="8942" y="1"/>
                    <a:pt x="88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87"/>
            <p:cNvSpPr/>
            <p:nvPr/>
          </p:nvSpPr>
          <p:spPr>
            <a:xfrm>
              <a:off x="4210933" y="2450951"/>
              <a:ext cx="308878" cy="185537"/>
            </a:xfrm>
            <a:custGeom>
              <a:rect b="b" l="l" r="r" t="t"/>
              <a:pathLst>
                <a:path extrusionOk="0" h="5829" w="9704">
                  <a:moveTo>
                    <a:pt x="9212" y="1"/>
                  </a:moveTo>
                  <a:cubicBezTo>
                    <a:pt x="9189" y="1"/>
                    <a:pt x="9167" y="3"/>
                    <a:pt x="9144" y="7"/>
                  </a:cubicBezTo>
                  <a:lnTo>
                    <a:pt x="7870" y="162"/>
                  </a:lnTo>
                  <a:cubicBezTo>
                    <a:pt x="7620" y="197"/>
                    <a:pt x="7442" y="435"/>
                    <a:pt x="7477" y="685"/>
                  </a:cubicBezTo>
                  <a:cubicBezTo>
                    <a:pt x="7500" y="920"/>
                    <a:pt x="7711" y="1092"/>
                    <a:pt x="7944" y="1092"/>
                  </a:cubicBezTo>
                  <a:cubicBezTo>
                    <a:pt x="7959" y="1092"/>
                    <a:pt x="7974" y="1092"/>
                    <a:pt x="7989" y="1090"/>
                  </a:cubicBezTo>
                  <a:lnTo>
                    <a:pt x="8096" y="1066"/>
                  </a:lnTo>
                  <a:lnTo>
                    <a:pt x="8096" y="1066"/>
                  </a:lnTo>
                  <a:cubicBezTo>
                    <a:pt x="6537" y="2876"/>
                    <a:pt x="4691" y="3805"/>
                    <a:pt x="3382" y="4269"/>
                  </a:cubicBezTo>
                  <a:cubicBezTo>
                    <a:pt x="1739" y="4853"/>
                    <a:pt x="476" y="4912"/>
                    <a:pt x="465" y="4912"/>
                  </a:cubicBezTo>
                  <a:cubicBezTo>
                    <a:pt x="203" y="4924"/>
                    <a:pt x="0" y="5138"/>
                    <a:pt x="12" y="5388"/>
                  </a:cubicBezTo>
                  <a:cubicBezTo>
                    <a:pt x="36" y="5638"/>
                    <a:pt x="226" y="5829"/>
                    <a:pt x="476" y="5829"/>
                  </a:cubicBezTo>
                  <a:lnTo>
                    <a:pt x="488" y="5829"/>
                  </a:lnTo>
                  <a:cubicBezTo>
                    <a:pt x="548" y="5829"/>
                    <a:pt x="1893" y="5793"/>
                    <a:pt x="3667" y="5150"/>
                  </a:cubicBezTo>
                  <a:cubicBezTo>
                    <a:pt x="4656" y="4793"/>
                    <a:pt x="5596" y="4317"/>
                    <a:pt x="6442" y="3745"/>
                  </a:cubicBezTo>
                  <a:cubicBezTo>
                    <a:pt x="6525" y="3710"/>
                    <a:pt x="6537" y="3614"/>
                    <a:pt x="6489" y="3543"/>
                  </a:cubicBezTo>
                  <a:cubicBezTo>
                    <a:pt x="6458" y="3497"/>
                    <a:pt x="6413" y="3471"/>
                    <a:pt x="6365" y="3471"/>
                  </a:cubicBezTo>
                  <a:cubicBezTo>
                    <a:pt x="6339" y="3471"/>
                    <a:pt x="6312" y="3478"/>
                    <a:pt x="6287" y="3495"/>
                  </a:cubicBezTo>
                  <a:cubicBezTo>
                    <a:pt x="5453" y="4067"/>
                    <a:pt x="4537" y="4519"/>
                    <a:pt x="3560" y="4865"/>
                  </a:cubicBezTo>
                  <a:cubicBezTo>
                    <a:pt x="1834" y="5484"/>
                    <a:pt x="536" y="5519"/>
                    <a:pt x="476" y="5531"/>
                  </a:cubicBezTo>
                  <a:cubicBezTo>
                    <a:pt x="393" y="5531"/>
                    <a:pt x="310" y="5460"/>
                    <a:pt x="310" y="5377"/>
                  </a:cubicBezTo>
                  <a:cubicBezTo>
                    <a:pt x="310" y="5281"/>
                    <a:pt x="393" y="5210"/>
                    <a:pt x="476" y="5198"/>
                  </a:cubicBezTo>
                  <a:cubicBezTo>
                    <a:pt x="488" y="5198"/>
                    <a:pt x="1798" y="5150"/>
                    <a:pt x="3489" y="4543"/>
                  </a:cubicBezTo>
                  <a:cubicBezTo>
                    <a:pt x="4894" y="4031"/>
                    <a:pt x="6918" y="3007"/>
                    <a:pt x="8573" y="947"/>
                  </a:cubicBezTo>
                  <a:cubicBezTo>
                    <a:pt x="8664" y="856"/>
                    <a:pt x="8579" y="709"/>
                    <a:pt x="8456" y="709"/>
                  </a:cubicBezTo>
                  <a:cubicBezTo>
                    <a:pt x="8451" y="709"/>
                    <a:pt x="8447" y="709"/>
                    <a:pt x="8442" y="709"/>
                  </a:cubicBezTo>
                  <a:lnTo>
                    <a:pt x="7966" y="769"/>
                  </a:lnTo>
                  <a:cubicBezTo>
                    <a:pt x="7951" y="772"/>
                    <a:pt x="7937" y="774"/>
                    <a:pt x="7924" y="774"/>
                  </a:cubicBezTo>
                  <a:cubicBezTo>
                    <a:pt x="7850" y="774"/>
                    <a:pt x="7797" y="720"/>
                    <a:pt x="7787" y="650"/>
                  </a:cubicBezTo>
                  <a:cubicBezTo>
                    <a:pt x="7751" y="554"/>
                    <a:pt x="7835" y="459"/>
                    <a:pt x="7930" y="447"/>
                  </a:cubicBezTo>
                  <a:lnTo>
                    <a:pt x="9204" y="281"/>
                  </a:lnTo>
                  <a:cubicBezTo>
                    <a:pt x="9210" y="280"/>
                    <a:pt x="9216" y="280"/>
                    <a:pt x="9222" y="280"/>
                  </a:cubicBezTo>
                  <a:cubicBezTo>
                    <a:pt x="9311" y="280"/>
                    <a:pt x="9394" y="358"/>
                    <a:pt x="9394" y="447"/>
                  </a:cubicBezTo>
                  <a:lnTo>
                    <a:pt x="9394" y="1709"/>
                  </a:lnTo>
                  <a:cubicBezTo>
                    <a:pt x="9394" y="1805"/>
                    <a:pt x="9323" y="1876"/>
                    <a:pt x="9228" y="1876"/>
                  </a:cubicBezTo>
                  <a:cubicBezTo>
                    <a:pt x="9132" y="1876"/>
                    <a:pt x="9061" y="1805"/>
                    <a:pt x="9061" y="1709"/>
                  </a:cubicBezTo>
                  <a:lnTo>
                    <a:pt x="9061" y="1328"/>
                  </a:lnTo>
                  <a:cubicBezTo>
                    <a:pt x="9061" y="1269"/>
                    <a:pt x="9025" y="1209"/>
                    <a:pt x="8978" y="1186"/>
                  </a:cubicBezTo>
                  <a:cubicBezTo>
                    <a:pt x="8963" y="1183"/>
                    <a:pt x="8948" y="1181"/>
                    <a:pt x="8932" y="1181"/>
                  </a:cubicBezTo>
                  <a:cubicBezTo>
                    <a:pt x="8882" y="1181"/>
                    <a:pt x="8829" y="1197"/>
                    <a:pt x="8811" y="1233"/>
                  </a:cubicBezTo>
                  <a:cubicBezTo>
                    <a:pt x="8263" y="1924"/>
                    <a:pt x="7620" y="2531"/>
                    <a:pt x="6930" y="3067"/>
                  </a:cubicBezTo>
                  <a:cubicBezTo>
                    <a:pt x="6870" y="3114"/>
                    <a:pt x="6858" y="3210"/>
                    <a:pt x="6906" y="3269"/>
                  </a:cubicBezTo>
                  <a:cubicBezTo>
                    <a:pt x="6936" y="3307"/>
                    <a:pt x="6985" y="3330"/>
                    <a:pt x="7032" y="3330"/>
                  </a:cubicBezTo>
                  <a:cubicBezTo>
                    <a:pt x="7060" y="3330"/>
                    <a:pt x="7086" y="3322"/>
                    <a:pt x="7108" y="3305"/>
                  </a:cubicBezTo>
                  <a:cubicBezTo>
                    <a:pt x="7704" y="2840"/>
                    <a:pt x="8275" y="2305"/>
                    <a:pt x="8775" y="1745"/>
                  </a:cubicBezTo>
                  <a:cubicBezTo>
                    <a:pt x="8799" y="1995"/>
                    <a:pt x="8989" y="2186"/>
                    <a:pt x="9239" y="2186"/>
                  </a:cubicBezTo>
                  <a:cubicBezTo>
                    <a:pt x="9490" y="2186"/>
                    <a:pt x="9704" y="1983"/>
                    <a:pt x="9704" y="1721"/>
                  </a:cubicBezTo>
                  <a:lnTo>
                    <a:pt x="9704" y="459"/>
                  </a:lnTo>
                  <a:cubicBezTo>
                    <a:pt x="9680" y="328"/>
                    <a:pt x="9620" y="209"/>
                    <a:pt x="9513" y="126"/>
                  </a:cubicBezTo>
                  <a:cubicBezTo>
                    <a:pt x="9425" y="47"/>
                    <a:pt x="9319" y="1"/>
                    <a:pt x="921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51" name="Google Shape;1451;p87"/>
          <p:cNvGrpSpPr/>
          <p:nvPr/>
        </p:nvGrpSpPr>
        <p:grpSpPr>
          <a:xfrm>
            <a:off x="5293047" y="1716254"/>
            <a:ext cx="486809" cy="487825"/>
            <a:chOff x="2280029" y="1970604"/>
            <a:chExt cx="353631" cy="354395"/>
          </a:xfrm>
        </p:grpSpPr>
        <p:sp>
          <p:nvSpPr>
            <p:cNvPr id="1452" name="Google Shape;1452;p87"/>
            <p:cNvSpPr/>
            <p:nvPr/>
          </p:nvSpPr>
          <p:spPr>
            <a:xfrm>
              <a:off x="2309981" y="2069086"/>
              <a:ext cx="323679" cy="255913"/>
            </a:xfrm>
            <a:custGeom>
              <a:rect b="b" l="l" r="r" t="t"/>
              <a:pathLst>
                <a:path extrusionOk="0" h="8040" w="10169">
                  <a:moveTo>
                    <a:pt x="9473" y="0"/>
                  </a:moveTo>
                  <a:cubicBezTo>
                    <a:pt x="9451" y="0"/>
                    <a:pt x="9428" y="5"/>
                    <a:pt x="9406" y="14"/>
                  </a:cubicBezTo>
                  <a:cubicBezTo>
                    <a:pt x="9335" y="62"/>
                    <a:pt x="9287" y="157"/>
                    <a:pt x="9335" y="240"/>
                  </a:cubicBezTo>
                  <a:cubicBezTo>
                    <a:pt x="9656" y="943"/>
                    <a:pt x="9835" y="1705"/>
                    <a:pt x="9835" y="2491"/>
                  </a:cubicBezTo>
                  <a:cubicBezTo>
                    <a:pt x="9835" y="3884"/>
                    <a:pt x="9287" y="5193"/>
                    <a:pt x="8299" y="6194"/>
                  </a:cubicBezTo>
                  <a:cubicBezTo>
                    <a:pt x="7323" y="7182"/>
                    <a:pt x="6001" y="7729"/>
                    <a:pt x="4596" y="7729"/>
                  </a:cubicBezTo>
                  <a:cubicBezTo>
                    <a:pt x="3763" y="7729"/>
                    <a:pt x="2977" y="7539"/>
                    <a:pt x="2251" y="7158"/>
                  </a:cubicBezTo>
                  <a:cubicBezTo>
                    <a:pt x="1632" y="6848"/>
                    <a:pt x="1084" y="6420"/>
                    <a:pt x="620" y="5896"/>
                  </a:cubicBezTo>
                  <a:lnTo>
                    <a:pt x="620" y="5896"/>
                  </a:lnTo>
                  <a:lnTo>
                    <a:pt x="1263" y="6110"/>
                  </a:lnTo>
                  <a:cubicBezTo>
                    <a:pt x="1279" y="6114"/>
                    <a:pt x="1295" y="6116"/>
                    <a:pt x="1311" y="6116"/>
                  </a:cubicBezTo>
                  <a:cubicBezTo>
                    <a:pt x="1385" y="6116"/>
                    <a:pt x="1447" y="6072"/>
                    <a:pt x="1477" y="6003"/>
                  </a:cubicBezTo>
                  <a:cubicBezTo>
                    <a:pt x="1501" y="5908"/>
                    <a:pt x="1453" y="5824"/>
                    <a:pt x="1370" y="5789"/>
                  </a:cubicBezTo>
                  <a:lnTo>
                    <a:pt x="203" y="5408"/>
                  </a:lnTo>
                  <a:cubicBezTo>
                    <a:pt x="187" y="5405"/>
                    <a:pt x="171" y="5403"/>
                    <a:pt x="156" y="5403"/>
                  </a:cubicBezTo>
                  <a:cubicBezTo>
                    <a:pt x="114" y="5403"/>
                    <a:pt x="77" y="5414"/>
                    <a:pt x="60" y="5432"/>
                  </a:cubicBezTo>
                  <a:cubicBezTo>
                    <a:pt x="12" y="5467"/>
                    <a:pt x="0" y="5527"/>
                    <a:pt x="0" y="5586"/>
                  </a:cubicBezTo>
                  <a:lnTo>
                    <a:pt x="191" y="6944"/>
                  </a:lnTo>
                  <a:cubicBezTo>
                    <a:pt x="203" y="7015"/>
                    <a:pt x="262" y="7075"/>
                    <a:pt x="358" y="7075"/>
                  </a:cubicBezTo>
                  <a:lnTo>
                    <a:pt x="381" y="7075"/>
                  </a:lnTo>
                  <a:cubicBezTo>
                    <a:pt x="477" y="7063"/>
                    <a:pt x="536" y="6979"/>
                    <a:pt x="524" y="6896"/>
                  </a:cubicBezTo>
                  <a:lnTo>
                    <a:pt x="417" y="6134"/>
                  </a:lnTo>
                  <a:lnTo>
                    <a:pt x="417" y="6134"/>
                  </a:lnTo>
                  <a:cubicBezTo>
                    <a:pt x="893" y="6670"/>
                    <a:pt x="1453" y="7122"/>
                    <a:pt x="2096" y="7444"/>
                  </a:cubicBezTo>
                  <a:cubicBezTo>
                    <a:pt x="2870" y="7849"/>
                    <a:pt x="3715" y="8039"/>
                    <a:pt x="4596" y="8039"/>
                  </a:cubicBezTo>
                  <a:cubicBezTo>
                    <a:pt x="6085" y="8039"/>
                    <a:pt x="7490" y="7456"/>
                    <a:pt x="8525" y="6420"/>
                  </a:cubicBezTo>
                  <a:cubicBezTo>
                    <a:pt x="9585" y="5360"/>
                    <a:pt x="10145" y="3979"/>
                    <a:pt x="10145" y="2491"/>
                  </a:cubicBezTo>
                  <a:cubicBezTo>
                    <a:pt x="10168" y="1645"/>
                    <a:pt x="9990" y="836"/>
                    <a:pt x="9633" y="98"/>
                  </a:cubicBezTo>
                  <a:cubicBezTo>
                    <a:pt x="9597" y="36"/>
                    <a:pt x="9536" y="0"/>
                    <a:pt x="947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87"/>
            <p:cNvSpPr/>
            <p:nvPr/>
          </p:nvSpPr>
          <p:spPr>
            <a:xfrm>
              <a:off x="2280029" y="1970604"/>
              <a:ext cx="322565" cy="255468"/>
            </a:xfrm>
            <a:custGeom>
              <a:rect b="b" l="l" r="r" t="t"/>
              <a:pathLst>
                <a:path extrusionOk="0" h="8026" w="10134">
                  <a:moveTo>
                    <a:pt x="5549" y="1"/>
                  </a:moveTo>
                  <a:cubicBezTo>
                    <a:pt x="4061" y="1"/>
                    <a:pt x="2668" y="584"/>
                    <a:pt x="1620" y="1620"/>
                  </a:cubicBezTo>
                  <a:cubicBezTo>
                    <a:pt x="572" y="2680"/>
                    <a:pt x="1" y="4061"/>
                    <a:pt x="1" y="5549"/>
                  </a:cubicBezTo>
                  <a:cubicBezTo>
                    <a:pt x="1" y="6382"/>
                    <a:pt x="179" y="7192"/>
                    <a:pt x="537" y="7930"/>
                  </a:cubicBezTo>
                  <a:cubicBezTo>
                    <a:pt x="572" y="7990"/>
                    <a:pt x="632" y="8026"/>
                    <a:pt x="691" y="8026"/>
                  </a:cubicBezTo>
                  <a:cubicBezTo>
                    <a:pt x="715" y="8026"/>
                    <a:pt x="727" y="8026"/>
                    <a:pt x="763" y="8002"/>
                  </a:cubicBezTo>
                  <a:cubicBezTo>
                    <a:pt x="834" y="7966"/>
                    <a:pt x="882" y="7871"/>
                    <a:pt x="834" y="7787"/>
                  </a:cubicBezTo>
                  <a:cubicBezTo>
                    <a:pt x="513" y="7085"/>
                    <a:pt x="334" y="6323"/>
                    <a:pt x="334" y="5537"/>
                  </a:cubicBezTo>
                  <a:cubicBezTo>
                    <a:pt x="334" y="4132"/>
                    <a:pt x="882" y="2822"/>
                    <a:pt x="1858" y="1834"/>
                  </a:cubicBezTo>
                  <a:cubicBezTo>
                    <a:pt x="2846" y="834"/>
                    <a:pt x="4168" y="298"/>
                    <a:pt x="5573" y="298"/>
                  </a:cubicBezTo>
                  <a:cubicBezTo>
                    <a:pt x="7097" y="298"/>
                    <a:pt x="8550" y="965"/>
                    <a:pt x="9538" y="2132"/>
                  </a:cubicBezTo>
                  <a:lnTo>
                    <a:pt x="8907" y="1918"/>
                  </a:lnTo>
                  <a:cubicBezTo>
                    <a:pt x="8890" y="1913"/>
                    <a:pt x="8874" y="1911"/>
                    <a:pt x="8858" y="1911"/>
                  </a:cubicBezTo>
                  <a:cubicBezTo>
                    <a:pt x="8784" y="1911"/>
                    <a:pt x="8722" y="1956"/>
                    <a:pt x="8692" y="2025"/>
                  </a:cubicBezTo>
                  <a:cubicBezTo>
                    <a:pt x="8669" y="2120"/>
                    <a:pt x="8704" y="2203"/>
                    <a:pt x="8800" y="2227"/>
                  </a:cubicBezTo>
                  <a:lnTo>
                    <a:pt x="9955" y="2620"/>
                  </a:lnTo>
                  <a:cubicBezTo>
                    <a:pt x="9978" y="2620"/>
                    <a:pt x="9990" y="2632"/>
                    <a:pt x="10002" y="2632"/>
                  </a:cubicBezTo>
                  <a:cubicBezTo>
                    <a:pt x="10050" y="2632"/>
                    <a:pt x="10074" y="2620"/>
                    <a:pt x="10109" y="2596"/>
                  </a:cubicBezTo>
                  <a:cubicBezTo>
                    <a:pt x="10121" y="2572"/>
                    <a:pt x="10133" y="2513"/>
                    <a:pt x="10133" y="2453"/>
                  </a:cubicBezTo>
                  <a:lnTo>
                    <a:pt x="9943" y="1108"/>
                  </a:lnTo>
                  <a:cubicBezTo>
                    <a:pt x="9932" y="1021"/>
                    <a:pt x="9871" y="964"/>
                    <a:pt x="9788" y="964"/>
                  </a:cubicBezTo>
                  <a:cubicBezTo>
                    <a:pt x="9780" y="964"/>
                    <a:pt x="9772" y="964"/>
                    <a:pt x="9764" y="965"/>
                  </a:cubicBezTo>
                  <a:cubicBezTo>
                    <a:pt x="9681" y="989"/>
                    <a:pt x="9621" y="1060"/>
                    <a:pt x="9633" y="1144"/>
                  </a:cubicBezTo>
                  <a:lnTo>
                    <a:pt x="9740" y="1906"/>
                  </a:lnTo>
                  <a:cubicBezTo>
                    <a:pt x="8681" y="703"/>
                    <a:pt x="7157" y="1"/>
                    <a:pt x="554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87"/>
            <p:cNvSpPr/>
            <p:nvPr/>
          </p:nvSpPr>
          <p:spPr>
            <a:xfrm>
              <a:off x="2411169" y="2064598"/>
              <a:ext cx="17093" cy="26928"/>
            </a:xfrm>
            <a:custGeom>
              <a:rect b="b" l="l" r="r" t="t"/>
              <a:pathLst>
                <a:path extrusionOk="0" h="846" w="537">
                  <a:moveTo>
                    <a:pt x="358" y="0"/>
                  </a:moveTo>
                  <a:cubicBezTo>
                    <a:pt x="274" y="0"/>
                    <a:pt x="191" y="72"/>
                    <a:pt x="191" y="155"/>
                  </a:cubicBezTo>
                  <a:lnTo>
                    <a:pt x="191" y="453"/>
                  </a:lnTo>
                  <a:lnTo>
                    <a:pt x="72" y="572"/>
                  </a:lnTo>
                  <a:cubicBezTo>
                    <a:pt x="12" y="631"/>
                    <a:pt x="0" y="739"/>
                    <a:pt x="72" y="798"/>
                  </a:cubicBezTo>
                  <a:cubicBezTo>
                    <a:pt x="108" y="834"/>
                    <a:pt x="155" y="846"/>
                    <a:pt x="191" y="846"/>
                  </a:cubicBezTo>
                  <a:cubicBezTo>
                    <a:pt x="239" y="846"/>
                    <a:pt x="274" y="834"/>
                    <a:pt x="310" y="798"/>
                  </a:cubicBezTo>
                  <a:lnTo>
                    <a:pt x="489" y="631"/>
                  </a:lnTo>
                  <a:cubicBezTo>
                    <a:pt x="524" y="608"/>
                    <a:pt x="536" y="560"/>
                    <a:pt x="536" y="512"/>
                  </a:cubicBezTo>
                  <a:lnTo>
                    <a:pt x="524" y="155"/>
                  </a:lnTo>
                  <a:cubicBezTo>
                    <a:pt x="524" y="72"/>
                    <a:pt x="453" y="0"/>
                    <a:pt x="35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87"/>
            <p:cNvSpPr/>
            <p:nvPr/>
          </p:nvSpPr>
          <p:spPr>
            <a:xfrm>
              <a:off x="2323254" y="2017458"/>
              <a:ext cx="267213" cy="264316"/>
            </a:xfrm>
            <a:custGeom>
              <a:rect b="b" l="l" r="r" t="t"/>
              <a:pathLst>
                <a:path extrusionOk="0" h="8304" w="8395">
                  <a:moveTo>
                    <a:pt x="2739" y="3125"/>
                  </a:moveTo>
                  <a:lnTo>
                    <a:pt x="2965" y="3160"/>
                  </a:lnTo>
                  <a:lnTo>
                    <a:pt x="3060" y="3160"/>
                  </a:lnTo>
                  <a:lnTo>
                    <a:pt x="2905" y="3529"/>
                  </a:lnTo>
                  <a:lnTo>
                    <a:pt x="2620" y="3458"/>
                  </a:lnTo>
                  <a:lnTo>
                    <a:pt x="2739" y="3125"/>
                  </a:lnTo>
                  <a:close/>
                  <a:moveTo>
                    <a:pt x="3834" y="3041"/>
                  </a:moveTo>
                  <a:lnTo>
                    <a:pt x="4167" y="3446"/>
                  </a:lnTo>
                  <a:lnTo>
                    <a:pt x="4120" y="3541"/>
                  </a:lnTo>
                  <a:cubicBezTo>
                    <a:pt x="4096" y="3636"/>
                    <a:pt x="4132" y="3720"/>
                    <a:pt x="4227" y="3756"/>
                  </a:cubicBezTo>
                  <a:cubicBezTo>
                    <a:pt x="4239" y="3756"/>
                    <a:pt x="4251" y="3767"/>
                    <a:pt x="4286" y="3767"/>
                  </a:cubicBezTo>
                  <a:cubicBezTo>
                    <a:pt x="4358" y="3767"/>
                    <a:pt x="4417" y="3720"/>
                    <a:pt x="4429" y="3660"/>
                  </a:cubicBezTo>
                  <a:lnTo>
                    <a:pt x="4477" y="3541"/>
                  </a:lnTo>
                  <a:cubicBezTo>
                    <a:pt x="4501" y="3446"/>
                    <a:pt x="4489" y="3339"/>
                    <a:pt x="4429" y="3267"/>
                  </a:cubicBezTo>
                  <a:lnTo>
                    <a:pt x="4346" y="3160"/>
                  </a:lnTo>
                  <a:lnTo>
                    <a:pt x="4620" y="3386"/>
                  </a:lnTo>
                  <a:cubicBezTo>
                    <a:pt x="4649" y="3401"/>
                    <a:pt x="4683" y="3411"/>
                    <a:pt x="4719" y="3411"/>
                  </a:cubicBezTo>
                  <a:cubicBezTo>
                    <a:pt x="4741" y="3411"/>
                    <a:pt x="4764" y="3407"/>
                    <a:pt x="4787" y="3398"/>
                  </a:cubicBezTo>
                  <a:lnTo>
                    <a:pt x="5001" y="3303"/>
                  </a:lnTo>
                  <a:lnTo>
                    <a:pt x="5132" y="3458"/>
                  </a:lnTo>
                  <a:cubicBezTo>
                    <a:pt x="5156" y="3506"/>
                    <a:pt x="5215" y="3517"/>
                    <a:pt x="5263" y="3517"/>
                  </a:cubicBezTo>
                  <a:lnTo>
                    <a:pt x="5668" y="3482"/>
                  </a:lnTo>
                  <a:lnTo>
                    <a:pt x="5679" y="3565"/>
                  </a:lnTo>
                  <a:cubicBezTo>
                    <a:pt x="5703" y="3601"/>
                    <a:pt x="5668" y="3636"/>
                    <a:pt x="5668" y="3648"/>
                  </a:cubicBezTo>
                  <a:cubicBezTo>
                    <a:pt x="5656" y="3660"/>
                    <a:pt x="5620" y="3696"/>
                    <a:pt x="5596" y="3696"/>
                  </a:cubicBezTo>
                  <a:lnTo>
                    <a:pt x="4894" y="3756"/>
                  </a:lnTo>
                  <a:cubicBezTo>
                    <a:pt x="4798" y="3756"/>
                    <a:pt x="4727" y="3815"/>
                    <a:pt x="4679" y="3875"/>
                  </a:cubicBezTo>
                  <a:cubicBezTo>
                    <a:pt x="4656" y="3934"/>
                    <a:pt x="4620" y="3994"/>
                    <a:pt x="4644" y="4053"/>
                  </a:cubicBezTo>
                  <a:lnTo>
                    <a:pt x="4179" y="3898"/>
                  </a:lnTo>
                  <a:cubicBezTo>
                    <a:pt x="4167" y="3898"/>
                    <a:pt x="4167" y="3887"/>
                    <a:pt x="4144" y="3875"/>
                  </a:cubicBezTo>
                  <a:cubicBezTo>
                    <a:pt x="4120" y="3696"/>
                    <a:pt x="3965" y="3577"/>
                    <a:pt x="3798" y="3577"/>
                  </a:cubicBezTo>
                  <a:lnTo>
                    <a:pt x="3774" y="3577"/>
                  </a:lnTo>
                  <a:lnTo>
                    <a:pt x="3274" y="3589"/>
                  </a:lnTo>
                  <a:lnTo>
                    <a:pt x="3393" y="3220"/>
                  </a:lnTo>
                  <a:cubicBezTo>
                    <a:pt x="3405" y="3184"/>
                    <a:pt x="3441" y="3172"/>
                    <a:pt x="3465" y="3160"/>
                  </a:cubicBezTo>
                  <a:lnTo>
                    <a:pt x="3834" y="3041"/>
                  </a:lnTo>
                  <a:close/>
                  <a:moveTo>
                    <a:pt x="7596" y="3601"/>
                  </a:moveTo>
                  <a:cubicBezTo>
                    <a:pt x="7620" y="3601"/>
                    <a:pt x="7656" y="3601"/>
                    <a:pt x="7692" y="3636"/>
                  </a:cubicBezTo>
                  <a:lnTo>
                    <a:pt x="8025" y="3958"/>
                  </a:lnTo>
                  <a:lnTo>
                    <a:pt x="8025" y="4256"/>
                  </a:lnTo>
                  <a:cubicBezTo>
                    <a:pt x="7977" y="5232"/>
                    <a:pt x="7584" y="6137"/>
                    <a:pt x="6906" y="6815"/>
                  </a:cubicBezTo>
                  <a:cubicBezTo>
                    <a:pt x="6799" y="6923"/>
                    <a:pt x="6692" y="7030"/>
                    <a:pt x="6572" y="7113"/>
                  </a:cubicBezTo>
                  <a:cubicBezTo>
                    <a:pt x="6632" y="7030"/>
                    <a:pt x="6680" y="6935"/>
                    <a:pt x="6727" y="6851"/>
                  </a:cubicBezTo>
                  <a:lnTo>
                    <a:pt x="7465" y="5125"/>
                  </a:lnTo>
                  <a:cubicBezTo>
                    <a:pt x="7501" y="5065"/>
                    <a:pt x="7489" y="5006"/>
                    <a:pt x="7454" y="4958"/>
                  </a:cubicBezTo>
                  <a:cubicBezTo>
                    <a:pt x="7418" y="4910"/>
                    <a:pt x="7358" y="4887"/>
                    <a:pt x="7299" y="4887"/>
                  </a:cubicBezTo>
                  <a:lnTo>
                    <a:pt x="7227" y="4887"/>
                  </a:lnTo>
                  <a:lnTo>
                    <a:pt x="7632" y="4077"/>
                  </a:lnTo>
                  <a:cubicBezTo>
                    <a:pt x="7704" y="3946"/>
                    <a:pt x="7668" y="3779"/>
                    <a:pt x="7525" y="3696"/>
                  </a:cubicBezTo>
                  <a:lnTo>
                    <a:pt x="7501" y="3660"/>
                  </a:lnTo>
                  <a:lnTo>
                    <a:pt x="7513" y="3648"/>
                  </a:lnTo>
                  <a:cubicBezTo>
                    <a:pt x="7537" y="3601"/>
                    <a:pt x="7573" y="3601"/>
                    <a:pt x="7596" y="3601"/>
                  </a:cubicBezTo>
                  <a:close/>
                  <a:moveTo>
                    <a:pt x="4239" y="1"/>
                  </a:moveTo>
                  <a:cubicBezTo>
                    <a:pt x="4176" y="1"/>
                    <a:pt x="4112" y="2"/>
                    <a:pt x="4048" y="5"/>
                  </a:cubicBezTo>
                  <a:cubicBezTo>
                    <a:pt x="3001" y="41"/>
                    <a:pt x="2000" y="481"/>
                    <a:pt x="1262" y="1220"/>
                  </a:cubicBezTo>
                  <a:cubicBezTo>
                    <a:pt x="512" y="1970"/>
                    <a:pt x="84" y="2946"/>
                    <a:pt x="36" y="4006"/>
                  </a:cubicBezTo>
                  <a:cubicBezTo>
                    <a:pt x="0" y="5041"/>
                    <a:pt x="334" y="6053"/>
                    <a:pt x="1012" y="6863"/>
                  </a:cubicBezTo>
                  <a:cubicBezTo>
                    <a:pt x="1036" y="6911"/>
                    <a:pt x="1084" y="6923"/>
                    <a:pt x="1131" y="6923"/>
                  </a:cubicBezTo>
                  <a:cubicBezTo>
                    <a:pt x="1155" y="6923"/>
                    <a:pt x="1203" y="6911"/>
                    <a:pt x="1227" y="6875"/>
                  </a:cubicBezTo>
                  <a:cubicBezTo>
                    <a:pt x="1310" y="6815"/>
                    <a:pt x="1310" y="6708"/>
                    <a:pt x="1250" y="6649"/>
                  </a:cubicBezTo>
                  <a:cubicBezTo>
                    <a:pt x="631" y="5922"/>
                    <a:pt x="310" y="4982"/>
                    <a:pt x="357" y="4017"/>
                  </a:cubicBezTo>
                  <a:cubicBezTo>
                    <a:pt x="393" y="3053"/>
                    <a:pt x="786" y="2148"/>
                    <a:pt x="1465" y="1458"/>
                  </a:cubicBezTo>
                  <a:cubicBezTo>
                    <a:pt x="2155" y="779"/>
                    <a:pt x="3060" y="374"/>
                    <a:pt x="4025" y="338"/>
                  </a:cubicBezTo>
                  <a:cubicBezTo>
                    <a:pt x="4081" y="335"/>
                    <a:pt x="4137" y="334"/>
                    <a:pt x="4192" y="334"/>
                  </a:cubicBezTo>
                  <a:cubicBezTo>
                    <a:pt x="4358" y="334"/>
                    <a:pt x="4519" y="347"/>
                    <a:pt x="4679" y="374"/>
                  </a:cubicBezTo>
                  <a:lnTo>
                    <a:pt x="4906" y="636"/>
                  </a:lnTo>
                  <a:lnTo>
                    <a:pt x="4822" y="862"/>
                  </a:lnTo>
                  <a:lnTo>
                    <a:pt x="4679" y="624"/>
                  </a:lnTo>
                  <a:cubicBezTo>
                    <a:pt x="4656" y="577"/>
                    <a:pt x="4596" y="541"/>
                    <a:pt x="4536" y="541"/>
                  </a:cubicBezTo>
                  <a:lnTo>
                    <a:pt x="4001" y="541"/>
                  </a:lnTo>
                  <a:cubicBezTo>
                    <a:pt x="3941" y="541"/>
                    <a:pt x="3882" y="565"/>
                    <a:pt x="3858" y="624"/>
                  </a:cubicBezTo>
                  <a:lnTo>
                    <a:pt x="3477" y="1327"/>
                  </a:lnTo>
                  <a:cubicBezTo>
                    <a:pt x="3441" y="1410"/>
                    <a:pt x="3441" y="1529"/>
                    <a:pt x="3477" y="1624"/>
                  </a:cubicBezTo>
                  <a:cubicBezTo>
                    <a:pt x="3524" y="1708"/>
                    <a:pt x="3632" y="1767"/>
                    <a:pt x="3739" y="1791"/>
                  </a:cubicBezTo>
                  <a:lnTo>
                    <a:pt x="4036" y="1815"/>
                  </a:lnTo>
                  <a:cubicBezTo>
                    <a:pt x="4096" y="1815"/>
                    <a:pt x="4155" y="1803"/>
                    <a:pt x="4179" y="1743"/>
                  </a:cubicBezTo>
                  <a:lnTo>
                    <a:pt x="4286" y="1577"/>
                  </a:lnTo>
                  <a:lnTo>
                    <a:pt x="4346" y="1648"/>
                  </a:lnTo>
                  <a:lnTo>
                    <a:pt x="4298" y="1934"/>
                  </a:lnTo>
                  <a:lnTo>
                    <a:pt x="3798" y="2005"/>
                  </a:lnTo>
                  <a:cubicBezTo>
                    <a:pt x="3763" y="2005"/>
                    <a:pt x="3751" y="2029"/>
                    <a:pt x="3715" y="2041"/>
                  </a:cubicBezTo>
                  <a:lnTo>
                    <a:pt x="3072" y="2517"/>
                  </a:lnTo>
                  <a:cubicBezTo>
                    <a:pt x="3048" y="2541"/>
                    <a:pt x="3024" y="2577"/>
                    <a:pt x="3024" y="2601"/>
                  </a:cubicBezTo>
                  <a:lnTo>
                    <a:pt x="2941" y="2898"/>
                  </a:lnTo>
                  <a:lnTo>
                    <a:pt x="2727" y="2874"/>
                  </a:lnTo>
                  <a:cubicBezTo>
                    <a:pt x="2716" y="2874"/>
                    <a:pt x="2706" y="2873"/>
                    <a:pt x="2696" y="2873"/>
                  </a:cubicBezTo>
                  <a:cubicBezTo>
                    <a:pt x="2565" y="2873"/>
                    <a:pt x="2449" y="2943"/>
                    <a:pt x="2405" y="3065"/>
                  </a:cubicBezTo>
                  <a:lnTo>
                    <a:pt x="2274" y="3422"/>
                  </a:lnTo>
                  <a:cubicBezTo>
                    <a:pt x="2250" y="3494"/>
                    <a:pt x="2250" y="3589"/>
                    <a:pt x="2286" y="3660"/>
                  </a:cubicBezTo>
                  <a:cubicBezTo>
                    <a:pt x="2334" y="3732"/>
                    <a:pt x="2393" y="3791"/>
                    <a:pt x="2465" y="3815"/>
                  </a:cubicBezTo>
                  <a:cubicBezTo>
                    <a:pt x="2322" y="3887"/>
                    <a:pt x="2215" y="4029"/>
                    <a:pt x="2203" y="4196"/>
                  </a:cubicBezTo>
                  <a:lnTo>
                    <a:pt x="2203" y="4268"/>
                  </a:lnTo>
                  <a:lnTo>
                    <a:pt x="1739" y="4791"/>
                  </a:lnTo>
                  <a:cubicBezTo>
                    <a:pt x="1667" y="4863"/>
                    <a:pt x="1631" y="4970"/>
                    <a:pt x="1631" y="5077"/>
                  </a:cubicBezTo>
                  <a:lnTo>
                    <a:pt x="1631" y="5684"/>
                  </a:lnTo>
                  <a:cubicBezTo>
                    <a:pt x="1631" y="5839"/>
                    <a:pt x="1691" y="5994"/>
                    <a:pt x="1810" y="6101"/>
                  </a:cubicBezTo>
                  <a:lnTo>
                    <a:pt x="2239" y="6518"/>
                  </a:lnTo>
                  <a:cubicBezTo>
                    <a:pt x="2334" y="6613"/>
                    <a:pt x="2465" y="6673"/>
                    <a:pt x="2596" y="6684"/>
                  </a:cubicBezTo>
                  <a:lnTo>
                    <a:pt x="3882" y="6792"/>
                  </a:lnTo>
                  <a:lnTo>
                    <a:pt x="3882" y="6827"/>
                  </a:lnTo>
                  <a:cubicBezTo>
                    <a:pt x="3870" y="6994"/>
                    <a:pt x="3929" y="7149"/>
                    <a:pt x="4060" y="7232"/>
                  </a:cubicBezTo>
                  <a:lnTo>
                    <a:pt x="4286" y="7399"/>
                  </a:lnTo>
                  <a:lnTo>
                    <a:pt x="4263" y="7446"/>
                  </a:lnTo>
                  <a:cubicBezTo>
                    <a:pt x="4203" y="7601"/>
                    <a:pt x="4263" y="7804"/>
                    <a:pt x="4406" y="7899"/>
                  </a:cubicBezTo>
                  <a:lnTo>
                    <a:pt x="4465" y="7958"/>
                  </a:lnTo>
                  <a:cubicBezTo>
                    <a:pt x="4406" y="7958"/>
                    <a:pt x="4358" y="7982"/>
                    <a:pt x="4298" y="7982"/>
                  </a:cubicBezTo>
                  <a:cubicBezTo>
                    <a:pt x="4250" y="7984"/>
                    <a:pt x="4202" y="7985"/>
                    <a:pt x="4153" y="7985"/>
                  </a:cubicBezTo>
                  <a:cubicBezTo>
                    <a:pt x="3241" y="7985"/>
                    <a:pt x="2368" y="7666"/>
                    <a:pt x="1667" y="7089"/>
                  </a:cubicBezTo>
                  <a:cubicBezTo>
                    <a:pt x="1630" y="7062"/>
                    <a:pt x="1590" y="7050"/>
                    <a:pt x="1553" y="7050"/>
                  </a:cubicBezTo>
                  <a:cubicBezTo>
                    <a:pt x="1508" y="7050"/>
                    <a:pt x="1467" y="7068"/>
                    <a:pt x="1441" y="7101"/>
                  </a:cubicBezTo>
                  <a:cubicBezTo>
                    <a:pt x="1381" y="7173"/>
                    <a:pt x="1393" y="7280"/>
                    <a:pt x="1453" y="7327"/>
                  </a:cubicBezTo>
                  <a:cubicBezTo>
                    <a:pt x="2215" y="7958"/>
                    <a:pt x="3155" y="8304"/>
                    <a:pt x="4132" y="8304"/>
                  </a:cubicBezTo>
                  <a:lnTo>
                    <a:pt x="4298" y="8304"/>
                  </a:lnTo>
                  <a:cubicBezTo>
                    <a:pt x="5334" y="8256"/>
                    <a:pt x="6334" y="7827"/>
                    <a:pt x="7084" y="7089"/>
                  </a:cubicBezTo>
                  <a:cubicBezTo>
                    <a:pt x="7823" y="6339"/>
                    <a:pt x="8251" y="5363"/>
                    <a:pt x="8299" y="4303"/>
                  </a:cubicBezTo>
                  <a:cubicBezTo>
                    <a:pt x="8394" y="3220"/>
                    <a:pt x="8049" y="2208"/>
                    <a:pt x="7382" y="1422"/>
                  </a:cubicBezTo>
                  <a:cubicBezTo>
                    <a:pt x="7350" y="1377"/>
                    <a:pt x="7304" y="1356"/>
                    <a:pt x="7258" y="1356"/>
                  </a:cubicBezTo>
                  <a:cubicBezTo>
                    <a:pt x="7220" y="1356"/>
                    <a:pt x="7183" y="1371"/>
                    <a:pt x="7156" y="1398"/>
                  </a:cubicBezTo>
                  <a:cubicBezTo>
                    <a:pt x="7084" y="1458"/>
                    <a:pt x="7084" y="1565"/>
                    <a:pt x="7144" y="1624"/>
                  </a:cubicBezTo>
                  <a:cubicBezTo>
                    <a:pt x="7584" y="2148"/>
                    <a:pt x="7870" y="2791"/>
                    <a:pt x="7989" y="3458"/>
                  </a:cubicBezTo>
                  <a:lnTo>
                    <a:pt x="7942" y="3410"/>
                  </a:lnTo>
                  <a:cubicBezTo>
                    <a:pt x="7867" y="3335"/>
                    <a:pt x="7754" y="3289"/>
                    <a:pt x="7628" y="3289"/>
                  </a:cubicBezTo>
                  <a:cubicBezTo>
                    <a:pt x="7614" y="3289"/>
                    <a:pt x="7599" y="3290"/>
                    <a:pt x="7584" y="3291"/>
                  </a:cubicBezTo>
                  <a:cubicBezTo>
                    <a:pt x="7454" y="3303"/>
                    <a:pt x="7334" y="3386"/>
                    <a:pt x="7263" y="3506"/>
                  </a:cubicBezTo>
                  <a:lnTo>
                    <a:pt x="7227" y="3541"/>
                  </a:lnTo>
                  <a:cubicBezTo>
                    <a:pt x="7156" y="3541"/>
                    <a:pt x="7084" y="3577"/>
                    <a:pt x="7025" y="3625"/>
                  </a:cubicBezTo>
                  <a:lnTo>
                    <a:pt x="6811" y="3363"/>
                  </a:lnTo>
                  <a:cubicBezTo>
                    <a:pt x="6779" y="3325"/>
                    <a:pt x="6739" y="3307"/>
                    <a:pt x="6698" y="3307"/>
                  </a:cubicBezTo>
                  <a:cubicBezTo>
                    <a:pt x="6661" y="3307"/>
                    <a:pt x="6625" y="3322"/>
                    <a:pt x="6596" y="3351"/>
                  </a:cubicBezTo>
                  <a:cubicBezTo>
                    <a:pt x="6513" y="3410"/>
                    <a:pt x="6513" y="3517"/>
                    <a:pt x="6572" y="3577"/>
                  </a:cubicBezTo>
                  <a:lnTo>
                    <a:pt x="6906" y="3958"/>
                  </a:lnTo>
                  <a:cubicBezTo>
                    <a:pt x="6930" y="3994"/>
                    <a:pt x="6977" y="4017"/>
                    <a:pt x="7025" y="4017"/>
                  </a:cubicBezTo>
                  <a:cubicBezTo>
                    <a:pt x="7073" y="4017"/>
                    <a:pt x="7108" y="4006"/>
                    <a:pt x="7144" y="3970"/>
                  </a:cubicBezTo>
                  <a:lnTo>
                    <a:pt x="7251" y="3875"/>
                  </a:lnTo>
                  <a:lnTo>
                    <a:pt x="7382" y="3958"/>
                  </a:lnTo>
                  <a:lnTo>
                    <a:pt x="6894" y="4934"/>
                  </a:lnTo>
                  <a:lnTo>
                    <a:pt x="6858" y="4934"/>
                  </a:lnTo>
                  <a:cubicBezTo>
                    <a:pt x="6834" y="4934"/>
                    <a:pt x="6787" y="4910"/>
                    <a:pt x="6775" y="4887"/>
                  </a:cubicBezTo>
                  <a:lnTo>
                    <a:pt x="6132" y="4101"/>
                  </a:lnTo>
                  <a:cubicBezTo>
                    <a:pt x="6098" y="4053"/>
                    <a:pt x="6049" y="4033"/>
                    <a:pt x="6001" y="4033"/>
                  </a:cubicBezTo>
                  <a:cubicBezTo>
                    <a:pt x="5966" y="4033"/>
                    <a:pt x="5931" y="4045"/>
                    <a:pt x="5906" y="4065"/>
                  </a:cubicBezTo>
                  <a:cubicBezTo>
                    <a:pt x="5834" y="4125"/>
                    <a:pt x="5834" y="4232"/>
                    <a:pt x="5882" y="4291"/>
                  </a:cubicBezTo>
                  <a:lnTo>
                    <a:pt x="6513" y="5077"/>
                  </a:lnTo>
                  <a:cubicBezTo>
                    <a:pt x="6608" y="5184"/>
                    <a:pt x="6739" y="5244"/>
                    <a:pt x="6894" y="5244"/>
                  </a:cubicBezTo>
                  <a:lnTo>
                    <a:pt x="7096" y="5232"/>
                  </a:lnTo>
                  <a:lnTo>
                    <a:pt x="6453" y="6720"/>
                  </a:lnTo>
                  <a:cubicBezTo>
                    <a:pt x="6418" y="6815"/>
                    <a:pt x="6346" y="6923"/>
                    <a:pt x="6275" y="7018"/>
                  </a:cubicBezTo>
                  <a:lnTo>
                    <a:pt x="5775" y="7625"/>
                  </a:lnTo>
                  <a:cubicBezTo>
                    <a:pt x="5513" y="7744"/>
                    <a:pt x="5251" y="7816"/>
                    <a:pt x="4965" y="7875"/>
                  </a:cubicBezTo>
                  <a:lnTo>
                    <a:pt x="4691" y="7625"/>
                  </a:lnTo>
                  <a:cubicBezTo>
                    <a:pt x="4656" y="7589"/>
                    <a:pt x="4644" y="7554"/>
                    <a:pt x="4656" y="7506"/>
                  </a:cubicBezTo>
                  <a:lnTo>
                    <a:pt x="4703" y="7339"/>
                  </a:lnTo>
                  <a:cubicBezTo>
                    <a:pt x="4715" y="7280"/>
                    <a:pt x="4703" y="7208"/>
                    <a:pt x="4644" y="7161"/>
                  </a:cubicBezTo>
                  <a:lnTo>
                    <a:pt x="4322" y="6923"/>
                  </a:lnTo>
                  <a:cubicBezTo>
                    <a:pt x="4298" y="6899"/>
                    <a:pt x="4286" y="6863"/>
                    <a:pt x="4286" y="6815"/>
                  </a:cubicBezTo>
                  <a:lnTo>
                    <a:pt x="4310" y="6613"/>
                  </a:lnTo>
                  <a:cubicBezTo>
                    <a:pt x="4310" y="6565"/>
                    <a:pt x="4310" y="6518"/>
                    <a:pt x="4286" y="6494"/>
                  </a:cubicBezTo>
                  <a:cubicBezTo>
                    <a:pt x="4251" y="6458"/>
                    <a:pt x="4203" y="6434"/>
                    <a:pt x="4167" y="6434"/>
                  </a:cubicBezTo>
                  <a:lnTo>
                    <a:pt x="2703" y="6315"/>
                  </a:lnTo>
                  <a:cubicBezTo>
                    <a:pt x="2643" y="6315"/>
                    <a:pt x="2596" y="6280"/>
                    <a:pt x="2560" y="6244"/>
                  </a:cubicBezTo>
                  <a:lnTo>
                    <a:pt x="2120" y="5827"/>
                  </a:lnTo>
                  <a:cubicBezTo>
                    <a:pt x="2084" y="5780"/>
                    <a:pt x="2048" y="5708"/>
                    <a:pt x="2048" y="5649"/>
                  </a:cubicBezTo>
                  <a:lnTo>
                    <a:pt x="2048" y="5030"/>
                  </a:lnTo>
                  <a:cubicBezTo>
                    <a:pt x="2048" y="5006"/>
                    <a:pt x="2060" y="4970"/>
                    <a:pt x="2084" y="4958"/>
                  </a:cubicBezTo>
                  <a:lnTo>
                    <a:pt x="2572" y="4398"/>
                  </a:lnTo>
                  <a:cubicBezTo>
                    <a:pt x="2596" y="4363"/>
                    <a:pt x="2620" y="4339"/>
                    <a:pt x="2620" y="4291"/>
                  </a:cubicBezTo>
                  <a:lnTo>
                    <a:pt x="2620" y="4160"/>
                  </a:lnTo>
                  <a:cubicBezTo>
                    <a:pt x="2620" y="4113"/>
                    <a:pt x="2643" y="4065"/>
                    <a:pt x="2691" y="4053"/>
                  </a:cubicBezTo>
                  <a:lnTo>
                    <a:pt x="3072" y="3887"/>
                  </a:lnTo>
                  <a:lnTo>
                    <a:pt x="3810" y="3875"/>
                  </a:lnTo>
                  <a:cubicBezTo>
                    <a:pt x="3822" y="3875"/>
                    <a:pt x="3834" y="3887"/>
                    <a:pt x="3834" y="3898"/>
                  </a:cubicBezTo>
                  <a:cubicBezTo>
                    <a:pt x="3846" y="4029"/>
                    <a:pt x="3953" y="4137"/>
                    <a:pt x="4072" y="4184"/>
                  </a:cubicBezTo>
                  <a:lnTo>
                    <a:pt x="4596" y="4363"/>
                  </a:lnTo>
                  <a:cubicBezTo>
                    <a:pt x="4628" y="4370"/>
                    <a:pt x="4661" y="4374"/>
                    <a:pt x="4693" y="4374"/>
                  </a:cubicBezTo>
                  <a:cubicBezTo>
                    <a:pt x="4766" y="4374"/>
                    <a:pt x="4836" y="4353"/>
                    <a:pt x="4894" y="4303"/>
                  </a:cubicBezTo>
                  <a:cubicBezTo>
                    <a:pt x="4953" y="4244"/>
                    <a:pt x="5001" y="4148"/>
                    <a:pt x="4989" y="4065"/>
                  </a:cubicBezTo>
                  <a:lnTo>
                    <a:pt x="5644" y="4017"/>
                  </a:lnTo>
                  <a:cubicBezTo>
                    <a:pt x="5751" y="4006"/>
                    <a:pt x="5882" y="3946"/>
                    <a:pt x="5953" y="3839"/>
                  </a:cubicBezTo>
                  <a:cubicBezTo>
                    <a:pt x="6025" y="3732"/>
                    <a:pt x="6060" y="3613"/>
                    <a:pt x="6025" y="3482"/>
                  </a:cubicBezTo>
                  <a:lnTo>
                    <a:pt x="6013" y="3398"/>
                  </a:lnTo>
                  <a:cubicBezTo>
                    <a:pt x="5980" y="3258"/>
                    <a:pt x="5870" y="3157"/>
                    <a:pt x="5725" y="3157"/>
                  </a:cubicBezTo>
                  <a:cubicBezTo>
                    <a:pt x="5710" y="3157"/>
                    <a:pt x="5695" y="3158"/>
                    <a:pt x="5679" y="3160"/>
                  </a:cubicBezTo>
                  <a:lnTo>
                    <a:pt x="5346" y="3184"/>
                  </a:lnTo>
                  <a:lnTo>
                    <a:pt x="5298" y="3125"/>
                  </a:lnTo>
                  <a:lnTo>
                    <a:pt x="5739" y="2684"/>
                  </a:lnTo>
                  <a:cubicBezTo>
                    <a:pt x="5799" y="2624"/>
                    <a:pt x="5799" y="2517"/>
                    <a:pt x="5739" y="2458"/>
                  </a:cubicBezTo>
                  <a:cubicBezTo>
                    <a:pt x="5709" y="2428"/>
                    <a:pt x="5671" y="2413"/>
                    <a:pt x="5632" y="2413"/>
                  </a:cubicBezTo>
                  <a:cubicBezTo>
                    <a:pt x="5593" y="2413"/>
                    <a:pt x="5554" y="2428"/>
                    <a:pt x="5525" y="2458"/>
                  </a:cubicBezTo>
                  <a:lnTo>
                    <a:pt x="4965" y="3005"/>
                  </a:lnTo>
                  <a:lnTo>
                    <a:pt x="4787" y="3077"/>
                  </a:lnTo>
                  <a:lnTo>
                    <a:pt x="4286" y="2696"/>
                  </a:lnTo>
                  <a:cubicBezTo>
                    <a:pt x="4251" y="2669"/>
                    <a:pt x="4208" y="2656"/>
                    <a:pt x="4169" y="2656"/>
                  </a:cubicBezTo>
                  <a:cubicBezTo>
                    <a:pt x="4156" y="2656"/>
                    <a:pt x="4144" y="2657"/>
                    <a:pt x="4132" y="2660"/>
                  </a:cubicBezTo>
                  <a:lnTo>
                    <a:pt x="3417" y="2886"/>
                  </a:lnTo>
                  <a:cubicBezTo>
                    <a:pt x="3405" y="2886"/>
                    <a:pt x="3370" y="2898"/>
                    <a:pt x="3358" y="2922"/>
                  </a:cubicBezTo>
                  <a:lnTo>
                    <a:pt x="3405" y="2708"/>
                  </a:lnTo>
                  <a:lnTo>
                    <a:pt x="3977" y="2291"/>
                  </a:lnTo>
                  <a:lnTo>
                    <a:pt x="4548" y="2208"/>
                  </a:lnTo>
                  <a:cubicBezTo>
                    <a:pt x="4632" y="2184"/>
                    <a:pt x="4691" y="2148"/>
                    <a:pt x="4691" y="2065"/>
                  </a:cubicBezTo>
                  <a:lnTo>
                    <a:pt x="4751" y="1589"/>
                  </a:lnTo>
                  <a:cubicBezTo>
                    <a:pt x="4751" y="1553"/>
                    <a:pt x="4751" y="1505"/>
                    <a:pt x="4715" y="1470"/>
                  </a:cubicBezTo>
                  <a:lnTo>
                    <a:pt x="4477" y="1172"/>
                  </a:lnTo>
                  <a:cubicBezTo>
                    <a:pt x="4441" y="1136"/>
                    <a:pt x="4406" y="1112"/>
                    <a:pt x="4346" y="1112"/>
                  </a:cubicBezTo>
                  <a:cubicBezTo>
                    <a:pt x="4298" y="1112"/>
                    <a:pt x="4239" y="1148"/>
                    <a:pt x="4215" y="1196"/>
                  </a:cubicBezTo>
                  <a:lnTo>
                    <a:pt x="4036" y="1446"/>
                  </a:lnTo>
                  <a:lnTo>
                    <a:pt x="3834" y="1434"/>
                  </a:lnTo>
                  <a:lnTo>
                    <a:pt x="4155" y="815"/>
                  </a:lnTo>
                  <a:lnTo>
                    <a:pt x="4477" y="815"/>
                  </a:lnTo>
                  <a:lnTo>
                    <a:pt x="4727" y="1267"/>
                  </a:lnTo>
                  <a:cubicBezTo>
                    <a:pt x="4763" y="1327"/>
                    <a:pt x="4822" y="1350"/>
                    <a:pt x="4882" y="1350"/>
                  </a:cubicBezTo>
                  <a:cubicBezTo>
                    <a:pt x="4941" y="1350"/>
                    <a:pt x="5001" y="1315"/>
                    <a:pt x="5025" y="1255"/>
                  </a:cubicBezTo>
                  <a:lnTo>
                    <a:pt x="5251" y="719"/>
                  </a:lnTo>
                  <a:cubicBezTo>
                    <a:pt x="5298" y="624"/>
                    <a:pt x="5287" y="505"/>
                    <a:pt x="5215" y="434"/>
                  </a:cubicBezTo>
                  <a:lnTo>
                    <a:pt x="5215" y="434"/>
                  </a:lnTo>
                  <a:cubicBezTo>
                    <a:pt x="5751" y="577"/>
                    <a:pt x="6263" y="839"/>
                    <a:pt x="6692" y="1208"/>
                  </a:cubicBezTo>
                  <a:cubicBezTo>
                    <a:pt x="6724" y="1234"/>
                    <a:pt x="6763" y="1247"/>
                    <a:pt x="6801" y="1247"/>
                  </a:cubicBezTo>
                  <a:cubicBezTo>
                    <a:pt x="6847" y="1247"/>
                    <a:pt x="6892" y="1228"/>
                    <a:pt x="6918" y="1196"/>
                  </a:cubicBezTo>
                  <a:cubicBezTo>
                    <a:pt x="6977" y="1112"/>
                    <a:pt x="6965" y="1017"/>
                    <a:pt x="6906" y="969"/>
                  </a:cubicBezTo>
                  <a:cubicBezTo>
                    <a:pt x="6157" y="343"/>
                    <a:pt x="5219" y="1"/>
                    <a:pt x="423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56" name="Google Shape;1456;p87"/>
          <p:cNvGrpSpPr/>
          <p:nvPr/>
        </p:nvGrpSpPr>
        <p:grpSpPr>
          <a:xfrm>
            <a:off x="3357328" y="1741826"/>
            <a:ext cx="486806" cy="437011"/>
            <a:chOff x="1865381" y="4277506"/>
            <a:chExt cx="396131" cy="355612"/>
          </a:xfrm>
        </p:grpSpPr>
        <p:sp>
          <p:nvSpPr>
            <p:cNvPr id="1457" name="Google Shape;1457;p87"/>
            <p:cNvSpPr/>
            <p:nvPr/>
          </p:nvSpPr>
          <p:spPr>
            <a:xfrm>
              <a:off x="1865381" y="4277506"/>
              <a:ext cx="396131" cy="355612"/>
            </a:xfrm>
            <a:custGeom>
              <a:rect b="b" l="l" r="r" t="t"/>
              <a:pathLst>
                <a:path extrusionOk="0" h="11181" w="12455">
                  <a:moveTo>
                    <a:pt x="6240" y="322"/>
                  </a:moveTo>
                  <a:cubicBezTo>
                    <a:pt x="6883" y="322"/>
                    <a:pt x="7395" y="846"/>
                    <a:pt x="7395" y="1489"/>
                  </a:cubicBezTo>
                  <a:cubicBezTo>
                    <a:pt x="7395" y="2132"/>
                    <a:pt x="6883" y="2644"/>
                    <a:pt x="6240" y="2644"/>
                  </a:cubicBezTo>
                  <a:cubicBezTo>
                    <a:pt x="5597" y="2644"/>
                    <a:pt x="5073" y="2132"/>
                    <a:pt x="5073" y="1489"/>
                  </a:cubicBezTo>
                  <a:cubicBezTo>
                    <a:pt x="5073" y="834"/>
                    <a:pt x="5597" y="322"/>
                    <a:pt x="6240" y="322"/>
                  </a:cubicBezTo>
                  <a:close/>
                  <a:moveTo>
                    <a:pt x="8621" y="3703"/>
                  </a:moveTo>
                  <a:cubicBezTo>
                    <a:pt x="8943" y="3703"/>
                    <a:pt x="9276" y="3751"/>
                    <a:pt x="9585" y="3834"/>
                  </a:cubicBezTo>
                  <a:cubicBezTo>
                    <a:pt x="9657" y="4156"/>
                    <a:pt x="9705" y="4477"/>
                    <a:pt x="9705" y="4811"/>
                  </a:cubicBezTo>
                  <a:cubicBezTo>
                    <a:pt x="9705" y="6239"/>
                    <a:pt x="8847" y="7466"/>
                    <a:pt x="7609" y="7990"/>
                  </a:cubicBezTo>
                  <a:cubicBezTo>
                    <a:pt x="7669" y="7728"/>
                    <a:pt x="7692" y="7454"/>
                    <a:pt x="7692" y="7192"/>
                  </a:cubicBezTo>
                  <a:cubicBezTo>
                    <a:pt x="7692" y="6382"/>
                    <a:pt x="7454" y="5620"/>
                    <a:pt x="7002" y="4965"/>
                  </a:cubicBezTo>
                  <a:cubicBezTo>
                    <a:pt x="6859" y="4775"/>
                    <a:pt x="6704" y="4584"/>
                    <a:pt x="6526" y="4418"/>
                  </a:cubicBezTo>
                  <a:cubicBezTo>
                    <a:pt x="7097" y="3977"/>
                    <a:pt x="7835" y="3703"/>
                    <a:pt x="8621" y="3703"/>
                  </a:cubicBezTo>
                  <a:close/>
                  <a:moveTo>
                    <a:pt x="10478" y="7918"/>
                  </a:moveTo>
                  <a:lnTo>
                    <a:pt x="10598" y="8168"/>
                  </a:lnTo>
                  <a:lnTo>
                    <a:pt x="10359" y="8168"/>
                  </a:lnTo>
                  <a:lnTo>
                    <a:pt x="10478" y="7918"/>
                  </a:lnTo>
                  <a:close/>
                  <a:moveTo>
                    <a:pt x="6240" y="4656"/>
                  </a:moveTo>
                  <a:cubicBezTo>
                    <a:pt x="6407" y="4823"/>
                    <a:pt x="6561" y="4989"/>
                    <a:pt x="6704" y="5180"/>
                  </a:cubicBezTo>
                  <a:cubicBezTo>
                    <a:pt x="7121" y="5775"/>
                    <a:pt x="7335" y="6454"/>
                    <a:pt x="7335" y="7192"/>
                  </a:cubicBezTo>
                  <a:cubicBezTo>
                    <a:pt x="7335" y="7513"/>
                    <a:pt x="7299" y="7847"/>
                    <a:pt x="7204" y="8144"/>
                  </a:cubicBezTo>
                  <a:cubicBezTo>
                    <a:pt x="6907" y="8228"/>
                    <a:pt x="6585" y="8275"/>
                    <a:pt x="6252" y="8275"/>
                  </a:cubicBezTo>
                  <a:cubicBezTo>
                    <a:pt x="5930" y="8275"/>
                    <a:pt x="5597" y="8228"/>
                    <a:pt x="5299" y="8144"/>
                  </a:cubicBezTo>
                  <a:cubicBezTo>
                    <a:pt x="5180" y="7847"/>
                    <a:pt x="5133" y="7513"/>
                    <a:pt x="5133" y="7192"/>
                  </a:cubicBezTo>
                  <a:cubicBezTo>
                    <a:pt x="5133" y="6192"/>
                    <a:pt x="5549" y="5299"/>
                    <a:pt x="6240" y="4656"/>
                  </a:cubicBezTo>
                  <a:close/>
                  <a:moveTo>
                    <a:pt x="5430" y="8561"/>
                  </a:moveTo>
                  <a:lnTo>
                    <a:pt x="5430" y="8561"/>
                  </a:lnTo>
                  <a:cubicBezTo>
                    <a:pt x="5704" y="8621"/>
                    <a:pt x="5966" y="8644"/>
                    <a:pt x="6252" y="8644"/>
                  </a:cubicBezTo>
                  <a:cubicBezTo>
                    <a:pt x="6537" y="8644"/>
                    <a:pt x="6799" y="8621"/>
                    <a:pt x="7061" y="8561"/>
                  </a:cubicBezTo>
                  <a:lnTo>
                    <a:pt x="7061" y="8561"/>
                  </a:lnTo>
                  <a:cubicBezTo>
                    <a:pt x="6847" y="8990"/>
                    <a:pt x="6585" y="9395"/>
                    <a:pt x="6240" y="9716"/>
                  </a:cubicBezTo>
                  <a:cubicBezTo>
                    <a:pt x="5895" y="9395"/>
                    <a:pt x="5609" y="9002"/>
                    <a:pt x="5430" y="8561"/>
                  </a:cubicBezTo>
                  <a:close/>
                  <a:moveTo>
                    <a:pt x="2470" y="7643"/>
                  </a:moveTo>
                  <a:cubicBezTo>
                    <a:pt x="2693" y="7643"/>
                    <a:pt x="2903" y="7736"/>
                    <a:pt x="3049" y="7882"/>
                  </a:cubicBezTo>
                  <a:cubicBezTo>
                    <a:pt x="3216" y="8049"/>
                    <a:pt x="3323" y="8263"/>
                    <a:pt x="3323" y="8502"/>
                  </a:cubicBezTo>
                  <a:cubicBezTo>
                    <a:pt x="3323" y="8692"/>
                    <a:pt x="3263" y="8859"/>
                    <a:pt x="3144" y="9002"/>
                  </a:cubicBezTo>
                  <a:cubicBezTo>
                    <a:pt x="2954" y="9275"/>
                    <a:pt x="2799" y="9549"/>
                    <a:pt x="2739" y="9847"/>
                  </a:cubicBezTo>
                  <a:lnTo>
                    <a:pt x="2192" y="9847"/>
                  </a:lnTo>
                  <a:cubicBezTo>
                    <a:pt x="2132" y="9537"/>
                    <a:pt x="2001" y="9252"/>
                    <a:pt x="1799" y="9002"/>
                  </a:cubicBezTo>
                  <a:cubicBezTo>
                    <a:pt x="1680" y="8835"/>
                    <a:pt x="1620" y="8656"/>
                    <a:pt x="1620" y="8454"/>
                  </a:cubicBezTo>
                  <a:cubicBezTo>
                    <a:pt x="1644" y="8025"/>
                    <a:pt x="2001" y="7668"/>
                    <a:pt x="2430" y="7644"/>
                  </a:cubicBezTo>
                  <a:cubicBezTo>
                    <a:pt x="2443" y="7644"/>
                    <a:pt x="2457" y="7643"/>
                    <a:pt x="2470" y="7643"/>
                  </a:cubicBezTo>
                  <a:close/>
                  <a:moveTo>
                    <a:pt x="10300" y="8525"/>
                  </a:moveTo>
                  <a:lnTo>
                    <a:pt x="10300" y="10145"/>
                  </a:lnTo>
                  <a:lnTo>
                    <a:pt x="10109" y="10145"/>
                  </a:lnTo>
                  <a:lnTo>
                    <a:pt x="10109" y="8585"/>
                  </a:lnTo>
                  <a:cubicBezTo>
                    <a:pt x="10109" y="8561"/>
                    <a:pt x="10133" y="8525"/>
                    <a:pt x="10169" y="8525"/>
                  </a:cubicBezTo>
                  <a:close/>
                  <a:moveTo>
                    <a:pt x="10788" y="8525"/>
                  </a:moveTo>
                  <a:cubicBezTo>
                    <a:pt x="10824" y="8525"/>
                    <a:pt x="10848" y="8561"/>
                    <a:pt x="10848" y="8585"/>
                  </a:cubicBezTo>
                  <a:lnTo>
                    <a:pt x="10848" y="10145"/>
                  </a:lnTo>
                  <a:lnTo>
                    <a:pt x="10657" y="10145"/>
                  </a:lnTo>
                  <a:lnTo>
                    <a:pt x="10657" y="8525"/>
                  </a:lnTo>
                  <a:close/>
                  <a:moveTo>
                    <a:pt x="2847" y="10252"/>
                  </a:moveTo>
                  <a:lnTo>
                    <a:pt x="2847" y="10323"/>
                  </a:lnTo>
                  <a:lnTo>
                    <a:pt x="2073" y="10323"/>
                  </a:lnTo>
                  <a:lnTo>
                    <a:pt x="2073" y="10252"/>
                  </a:lnTo>
                  <a:close/>
                  <a:moveTo>
                    <a:pt x="2489" y="4013"/>
                  </a:moveTo>
                  <a:lnTo>
                    <a:pt x="2489" y="4013"/>
                  </a:lnTo>
                  <a:cubicBezTo>
                    <a:pt x="2430" y="4287"/>
                    <a:pt x="2394" y="4549"/>
                    <a:pt x="2394" y="4823"/>
                  </a:cubicBezTo>
                  <a:cubicBezTo>
                    <a:pt x="2394" y="6501"/>
                    <a:pt x="3489" y="7930"/>
                    <a:pt x="4990" y="8454"/>
                  </a:cubicBezTo>
                  <a:cubicBezTo>
                    <a:pt x="5180" y="9025"/>
                    <a:pt x="5525" y="9549"/>
                    <a:pt x="5954" y="9966"/>
                  </a:cubicBezTo>
                  <a:cubicBezTo>
                    <a:pt x="5371" y="10383"/>
                    <a:pt x="4644" y="10657"/>
                    <a:pt x="3859" y="10657"/>
                  </a:cubicBezTo>
                  <a:cubicBezTo>
                    <a:pt x="3644" y="10657"/>
                    <a:pt x="3430" y="10645"/>
                    <a:pt x="3216" y="10597"/>
                  </a:cubicBezTo>
                  <a:lnTo>
                    <a:pt x="3216" y="10192"/>
                  </a:lnTo>
                  <a:cubicBezTo>
                    <a:pt x="3216" y="10085"/>
                    <a:pt x="3168" y="10002"/>
                    <a:pt x="3097" y="9942"/>
                  </a:cubicBezTo>
                  <a:cubicBezTo>
                    <a:pt x="3156" y="9680"/>
                    <a:pt x="3263" y="9454"/>
                    <a:pt x="3430" y="9240"/>
                  </a:cubicBezTo>
                  <a:cubicBezTo>
                    <a:pt x="3585" y="9025"/>
                    <a:pt x="3680" y="8775"/>
                    <a:pt x="3680" y="8513"/>
                  </a:cubicBezTo>
                  <a:cubicBezTo>
                    <a:pt x="3680" y="8180"/>
                    <a:pt x="3549" y="7871"/>
                    <a:pt x="3311" y="7632"/>
                  </a:cubicBezTo>
                  <a:cubicBezTo>
                    <a:pt x="3072" y="7416"/>
                    <a:pt x="2769" y="7298"/>
                    <a:pt x="2462" y="7298"/>
                  </a:cubicBezTo>
                  <a:cubicBezTo>
                    <a:pt x="2447" y="7298"/>
                    <a:pt x="2433" y="7298"/>
                    <a:pt x="2418" y="7299"/>
                  </a:cubicBezTo>
                  <a:cubicBezTo>
                    <a:pt x="1787" y="7335"/>
                    <a:pt x="1275" y="7835"/>
                    <a:pt x="1263" y="8466"/>
                  </a:cubicBezTo>
                  <a:cubicBezTo>
                    <a:pt x="1251" y="8752"/>
                    <a:pt x="1346" y="9025"/>
                    <a:pt x="1525" y="9252"/>
                  </a:cubicBezTo>
                  <a:cubicBezTo>
                    <a:pt x="1680" y="9466"/>
                    <a:pt x="1787" y="9704"/>
                    <a:pt x="1846" y="9954"/>
                  </a:cubicBezTo>
                  <a:lnTo>
                    <a:pt x="1799" y="10002"/>
                  </a:lnTo>
                  <a:cubicBezTo>
                    <a:pt x="906" y="9347"/>
                    <a:pt x="382" y="8311"/>
                    <a:pt x="382" y="7204"/>
                  </a:cubicBezTo>
                  <a:cubicBezTo>
                    <a:pt x="382" y="5775"/>
                    <a:pt x="1251" y="4537"/>
                    <a:pt x="2489" y="4013"/>
                  </a:cubicBezTo>
                  <a:close/>
                  <a:moveTo>
                    <a:pt x="2847" y="10680"/>
                  </a:moveTo>
                  <a:lnTo>
                    <a:pt x="2847" y="10788"/>
                  </a:lnTo>
                  <a:lnTo>
                    <a:pt x="2073" y="10788"/>
                  </a:lnTo>
                  <a:lnTo>
                    <a:pt x="2073" y="10680"/>
                  </a:lnTo>
                  <a:close/>
                  <a:moveTo>
                    <a:pt x="10848" y="10526"/>
                  </a:moveTo>
                  <a:lnTo>
                    <a:pt x="10848" y="10728"/>
                  </a:lnTo>
                  <a:cubicBezTo>
                    <a:pt x="10848" y="10764"/>
                    <a:pt x="10824" y="10788"/>
                    <a:pt x="10788" y="10788"/>
                  </a:cubicBezTo>
                  <a:lnTo>
                    <a:pt x="10169" y="10788"/>
                  </a:lnTo>
                  <a:cubicBezTo>
                    <a:pt x="10133" y="10788"/>
                    <a:pt x="10109" y="10764"/>
                    <a:pt x="10109" y="10728"/>
                  </a:cubicBezTo>
                  <a:lnTo>
                    <a:pt x="10109" y="10526"/>
                  </a:lnTo>
                  <a:close/>
                  <a:moveTo>
                    <a:pt x="6228" y="0"/>
                  </a:moveTo>
                  <a:cubicBezTo>
                    <a:pt x="5454" y="0"/>
                    <a:pt x="4823" y="584"/>
                    <a:pt x="4716" y="1310"/>
                  </a:cubicBezTo>
                  <a:cubicBezTo>
                    <a:pt x="4049" y="1596"/>
                    <a:pt x="3466" y="2072"/>
                    <a:pt x="3049" y="2667"/>
                  </a:cubicBezTo>
                  <a:cubicBezTo>
                    <a:pt x="2858" y="2941"/>
                    <a:pt x="2692" y="3263"/>
                    <a:pt x="2597" y="3584"/>
                  </a:cubicBezTo>
                  <a:cubicBezTo>
                    <a:pt x="1084" y="4108"/>
                    <a:pt x="1" y="5537"/>
                    <a:pt x="1" y="7216"/>
                  </a:cubicBezTo>
                  <a:cubicBezTo>
                    <a:pt x="1" y="8502"/>
                    <a:pt x="632" y="9692"/>
                    <a:pt x="1704" y="10407"/>
                  </a:cubicBezTo>
                  <a:lnTo>
                    <a:pt x="1704" y="10847"/>
                  </a:lnTo>
                  <a:cubicBezTo>
                    <a:pt x="1704" y="11026"/>
                    <a:pt x="1846" y="11180"/>
                    <a:pt x="2025" y="11180"/>
                  </a:cubicBezTo>
                  <a:lnTo>
                    <a:pt x="2858" y="11180"/>
                  </a:lnTo>
                  <a:cubicBezTo>
                    <a:pt x="2989" y="11180"/>
                    <a:pt x="3108" y="11097"/>
                    <a:pt x="3156" y="10978"/>
                  </a:cubicBezTo>
                  <a:cubicBezTo>
                    <a:pt x="3382" y="11026"/>
                    <a:pt x="3609" y="11038"/>
                    <a:pt x="3823" y="11038"/>
                  </a:cubicBezTo>
                  <a:cubicBezTo>
                    <a:pt x="4716" y="11038"/>
                    <a:pt x="5549" y="10728"/>
                    <a:pt x="6204" y="10204"/>
                  </a:cubicBezTo>
                  <a:cubicBezTo>
                    <a:pt x="6764" y="10645"/>
                    <a:pt x="7419" y="10919"/>
                    <a:pt x="8157" y="11014"/>
                  </a:cubicBezTo>
                  <a:lnTo>
                    <a:pt x="8169" y="11014"/>
                  </a:lnTo>
                  <a:cubicBezTo>
                    <a:pt x="8264" y="11014"/>
                    <a:pt x="8335" y="10942"/>
                    <a:pt x="8347" y="10847"/>
                  </a:cubicBezTo>
                  <a:cubicBezTo>
                    <a:pt x="8371" y="10740"/>
                    <a:pt x="8288" y="10657"/>
                    <a:pt x="8192" y="10645"/>
                  </a:cubicBezTo>
                  <a:cubicBezTo>
                    <a:pt x="7550" y="10561"/>
                    <a:pt x="6966" y="10323"/>
                    <a:pt x="6490" y="9954"/>
                  </a:cubicBezTo>
                  <a:cubicBezTo>
                    <a:pt x="6918" y="9537"/>
                    <a:pt x="7264" y="9014"/>
                    <a:pt x="7454" y="8442"/>
                  </a:cubicBezTo>
                  <a:cubicBezTo>
                    <a:pt x="8966" y="7918"/>
                    <a:pt x="10050" y="6489"/>
                    <a:pt x="10050" y="4811"/>
                  </a:cubicBezTo>
                  <a:cubicBezTo>
                    <a:pt x="10050" y="4525"/>
                    <a:pt x="10014" y="4251"/>
                    <a:pt x="9955" y="4001"/>
                  </a:cubicBezTo>
                  <a:lnTo>
                    <a:pt x="9955" y="4001"/>
                  </a:lnTo>
                  <a:cubicBezTo>
                    <a:pt x="11193" y="4537"/>
                    <a:pt x="12062" y="5763"/>
                    <a:pt x="12062" y="7192"/>
                  </a:cubicBezTo>
                  <a:cubicBezTo>
                    <a:pt x="12062" y="8037"/>
                    <a:pt x="11741" y="8859"/>
                    <a:pt x="11181" y="9490"/>
                  </a:cubicBezTo>
                  <a:lnTo>
                    <a:pt x="11181" y="8597"/>
                  </a:lnTo>
                  <a:cubicBezTo>
                    <a:pt x="11181" y="8466"/>
                    <a:pt x="11109" y="8335"/>
                    <a:pt x="11002" y="8263"/>
                  </a:cubicBezTo>
                  <a:lnTo>
                    <a:pt x="10717" y="7644"/>
                  </a:lnTo>
                  <a:cubicBezTo>
                    <a:pt x="10669" y="7549"/>
                    <a:pt x="10574" y="7466"/>
                    <a:pt x="10455" y="7466"/>
                  </a:cubicBezTo>
                  <a:cubicBezTo>
                    <a:pt x="10336" y="7466"/>
                    <a:pt x="10228" y="7525"/>
                    <a:pt x="10181" y="7644"/>
                  </a:cubicBezTo>
                  <a:lnTo>
                    <a:pt x="9895" y="8263"/>
                  </a:lnTo>
                  <a:cubicBezTo>
                    <a:pt x="9800" y="8335"/>
                    <a:pt x="9716" y="8466"/>
                    <a:pt x="9716" y="8597"/>
                  </a:cubicBezTo>
                  <a:lnTo>
                    <a:pt x="9716" y="10478"/>
                  </a:lnTo>
                  <a:cubicBezTo>
                    <a:pt x="9466" y="10561"/>
                    <a:pt x="9216" y="10621"/>
                    <a:pt x="8943" y="10645"/>
                  </a:cubicBezTo>
                  <a:cubicBezTo>
                    <a:pt x="8847" y="10657"/>
                    <a:pt x="8764" y="10740"/>
                    <a:pt x="8788" y="10835"/>
                  </a:cubicBezTo>
                  <a:cubicBezTo>
                    <a:pt x="8800" y="10919"/>
                    <a:pt x="8871" y="11002"/>
                    <a:pt x="8966" y="11002"/>
                  </a:cubicBezTo>
                  <a:lnTo>
                    <a:pt x="8978" y="11002"/>
                  </a:lnTo>
                  <a:cubicBezTo>
                    <a:pt x="9228" y="10966"/>
                    <a:pt x="9478" y="10919"/>
                    <a:pt x="9740" y="10847"/>
                  </a:cubicBezTo>
                  <a:cubicBezTo>
                    <a:pt x="9776" y="11026"/>
                    <a:pt x="9943" y="11157"/>
                    <a:pt x="10133" y="11157"/>
                  </a:cubicBezTo>
                  <a:lnTo>
                    <a:pt x="10764" y="11157"/>
                  </a:lnTo>
                  <a:cubicBezTo>
                    <a:pt x="11002" y="11157"/>
                    <a:pt x="11193" y="10966"/>
                    <a:pt x="11193" y="10728"/>
                  </a:cubicBezTo>
                  <a:lnTo>
                    <a:pt x="11193" y="10014"/>
                  </a:lnTo>
                  <a:cubicBezTo>
                    <a:pt x="12002" y="9287"/>
                    <a:pt x="12455" y="8263"/>
                    <a:pt x="12455" y="7192"/>
                  </a:cubicBezTo>
                  <a:cubicBezTo>
                    <a:pt x="12455" y="5501"/>
                    <a:pt x="11371" y="4072"/>
                    <a:pt x="9871" y="3560"/>
                  </a:cubicBezTo>
                  <a:cubicBezTo>
                    <a:pt x="9740" y="3168"/>
                    <a:pt x="9538" y="2798"/>
                    <a:pt x="9276" y="2465"/>
                  </a:cubicBezTo>
                  <a:cubicBezTo>
                    <a:pt x="9242" y="2425"/>
                    <a:pt x="9189" y="2403"/>
                    <a:pt x="9137" y="2403"/>
                  </a:cubicBezTo>
                  <a:cubicBezTo>
                    <a:pt x="9097" y="2403"/>
                    <a:pt x="9057" y="2416"/>
                    <a:pt x="9026" y="2441"/>
                  </a:cubicBezTo>
                  <a:cubicBezTo>
                    <a:pt x="8943" y="2501"/>
                    <a:pt x="8931" y="2620"/>
                    <a:pt x="8990" y="2691"/>
                  </a:cubicBezTo>
                  <a:cubicBezTo>
                    <a:pt x="9169" y="2929"/>
                    <a:pt x="9324" y="3168"/>
                    <a:pt x="9443" y="3441"/>
                  </a:cubicBezTo>
                  <a:cubicBezTo>
                    <a:pt x="9169" y="3382"/>
                    <a:pt x="8907" y="3346"/>
                    <a:pt x="8621" y="3346"/>
                  </a:cubicBezTo>
                  <a:cubicBezTo>
                    <a:pt x="7728" y="3346"/>
                    <a:pt x="6895" y="3656"/>
                    <a:pt x="6240" y="4180"/>
                  </a:cubicBezTo>
                  <a:cubicBezTo>
                    <a:pt x="5930" y="3930"/>
                    <a:pt x="5573" y="3739"/>
                    <a:pt x="5192" y="3584"/>
                  </a:cubicBezTo>
                  <a:cubicBezTo>
                    <a:pt x="5175" y="3580"/>
                    <a:pt x="5158" y="3577"/>
                    <a:pt x="5140" y="3577"/>
                  </a:cubicBezTo>
                  <a:cubicBezTo>
                    <a:pt x="5068" y="3577"/>
                    <a:pt x="4992" y="3615"/>
                    <a:pt x="4954" y="3691"/>
                  </a:cubicBezTo>
                  <a:cubicBezTo>
                    <a:pt x="4930" y="3775"/>
                    <a:pt x="4978" y="3882"/>
                    <a:pt x="5061" y="3930"/>
                  </a:cubicBezTo>
                  <a:cubicBezTo>
                    <a:pt x="5394" y="4049"/>
                    <a:pt x="5692" y="4215"/>
                    <a:pt x="5954" y="4418"/>
                  </a:cubicBezTo>
                  <a:cubicBezTo>
                    <a:pt x="5228" y="5120"/>
                    <a:pt x="4775" y="6096"/>
                    <a:pt x="4775" y="7192"/>
                  </a:cubicBezTo>
                  <a:cubicBezTo>
                    <a:pt x="4775" y="7466"/>
                    <a:pt x="4811" y="7740"/>
                    <a:pt x="4871" y="7990"/>
                  </a:cubicBezTo>
                  <a:cubicBezTo>
                    <a:pt x="3632" y="7454"/>
                    <a:pt x="2775" y="6239"/>
                    <a:pt x="2775" y="4811"/>
                  </a:cubicBezTo>
                  <a:cubicBezTo>
                    <a:pt x="2775" y="4477"/>
                    <a:pt x="2811" y="4156"/>
                    <a:pt x="2906" y="3858"/>
                  </a:cubicBezTo>
                  <a:cubicBezTo>
                    <a:pt x="3204" y="3763"/>
                    <a:pt x="3525" y="3715"/>
                    <a:pt x="3859" y="3715"/>
                  </a:cubicBezTo>
                  <a:cubicBezTo>
                    <a:pt x="4025" y="3715"/>
                    <a:pt x="4168" y="3739"/>
                    <a:pt x="4335" y="3751"/>
                  </a:cubicBezTo>
                  <a:cubicBezTo>
                    <a:pt x="4342" y="3752"/>
                    <a:pt x="4349" y="3752"/>
                    <a:pt x="4356" y="3752"/>
                  </a:cubicBezTo>
                  <a:cubicBezTo>
                    <a:pt x="4444" y="3752"/>
                    <a:pt x="4526" y="3684"/>
                    <a:pt x="4537" y="3596"/>
                  </a:cubicBezTo>
                  <a:cubicBezTo>
                    <a:pt x="4549" y="3501"/>
                    <a:pt x="4478" y="3406"/>
                    <a:pt x="4394" y="3394"/>
                  </a:cubicBezTo>
                  <a:cubicBezTo>
                    <a:pt x="4216" y="3358"/>
                    <a:pt x="4049" y="3358"/>
                    <a:pt x="3870" y="3358"/>
                  </a:cubicBezTo>
                  <a:cubicBezTo>
                    <a:pt x="3585" y="3358"/>
                    <a:pt x="3323" y="3394"/>
                    <a:pt x="3049" y="3453"/>
                  </a:cubicBezTo>
                  <a:cubicBezTo>
                    <a:pt x="3144" y="3239"/>
                    <a:pt x="3239" y="3048"/>
                    <a:pt x="3382" y="2858"/>
                  </a:cubicBezTo>
                  <a:cubicBezTo>
                    <a:pt x="3716" y="2346"/>
                    <a:pt x="4192" y="1953"/>
                    <a:pt x="4728" y="1691"/>
                  </a:cubicBezTo>
                  <a:cubicBezTo>
                    <a:pt x="4835" y="2441"/>
                    <a:pt x="5466" y="3025"/>
                    <a:pt x="6240" y="3025"/>
                  </a:cubicBezTo>
                  <a:cubicBezTo>
                    <a:pt x="7014" y="3025"/>
                    <a:pt x="7657" y="2441"/>
                    <a:pt x="7740" y="1691"/>
                  </a:cubicBezTo>
                  <a:cubicBezTo>
                    <a:pt x="7990" y="1810"/>
                    <a:pt x="8228" y="1977"/>
                    <a:pt x="8454" y="2156"/>
                  </a:cubicBezTo>
                  <a:cubicBezTo>
                    <a:pt x="8490" y="2191"/>
                    <a:pt x="8526" y="2203"/>
                    <a:pt x="8573" y="2203"/>
                  </a:cubicBezTo>
                  <a:cubicBezTo>
                    <a:pt x="8633" y="2203"/>
                    <a:pt x="8681" y="2191"/>
                    <a:pt x="8704" y="2144"/>
                  </a:cubicBezTo>
                  <a:cubicBezTo>
                    <a:pt x="8764" y="2072"/>
                    <a:pt x="8764" y="1953"/>
                    <a:pt x="8681" y="1894"/>
                  </a:cubicBezTo>
                  <a:cubicBezTo>
                    <a:pt x="8395" y="1655"/>
                    <a:pt x="8073" y="1453"/>
                    <a:pt x="7728" y="1310"/>
                  </a:cubicBezTo>
                  <a:cubicBezTo>
                    <a:pt x="7621" y="560"/>
                    <a:pt x="7002" y="0"/>
                    <a:pt x="622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87"/>
            <p:cNvSpPr/>
            <p:nvPr/>
          </p:nvSpPr>
          <p:spPr>
            <a:xfrm>
              <a:off x="2057770" y="4294553"/>
              <a:ext cx="22741" cy="35622"/>
            </a:xfrm>
            <a:custGeom>
              <a:rect b="b" l="l" r="r" t="t"/>
              <a:pathLst>
                <a:path extrusionOk="0" h="1120" w="715">
                  <a:moveTo>
                    <a:pt x="191" y="0"/>
                  </a:moveTo>
                  <a:cubicBezTo>
                    <a:pt x="84" y="0"/>
                    <a:pt x="12" y="72"/>
                    <a:pt x="12" y="179"/>
                  </a:cubicBezTo>
                  <a:lnTo>
                    <a:pt x="12" y="941"/>
                  </a:lnTo>
                  <a:cubicBezTo>
                    <a:pt x="0" y="1036"/>
                    <a:pt x="84" y="1119"/>
                    <a:pt x="191" y="1119"/>
                  </a:cubicBezTo>
                  <a:lnTo>
                    <a:pt x="536" y="1119"/>
                  </a:lnTo>
                  <a:cubicBezTo>
                    <a:pt x="631" y="1119"/>
                    <a:pt x="715" y="1036"/>
                    <a:pt x="715" y="941"/>
                  </a:cubicBezTo>
                  <a:cubicBezTo>
                    <a:pt x="715" y="834"/>
                    <a:pt x="631" y="750"/>
                    <a:pt x="536" y="750"/>
                  </a:cubicBezTo>
                  <a:lnTo>
                    <a:pt x="369" y="750"/>
                  </a:lnTo>
                  <a:lnTo>
                    <a:pt x="369" y="179"/>
                  </a:lnTo>
                  <a:cubicBezTo>
                    <a:pt x="369" y="72"/>
                    <a:pt x="298" y="0"/>
                    <a:pt x="1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87"/>
            <p:cNvSpPr/>
            <p:nvPr/>
          </p:nvSpPr>
          <p:spPr>
            <a:xfrm>
              <a:off x="2048292" y="4456250"/>
              <a:ext cx="30724" cy="64055"/>
            </a:xfrm>
            <a:custGeom>
              <a:rect b="b" l="l" r="r" t="t"/>
              <a:pathLst>
                <a:path extrusionOk="0" h="2014" w="966">
                  <a:moveTo>
                    <a:pt x="477" y="0"/>
                  </a:moveTo>
                  <a:cubicBezTo>
                    <a:pt x="370" y="0"/>
                    <a:pt x="298" y="84"/>
                    <a:pt x="298" y="179"/>
                  </a:cubicBezTo>
                  <a:lnTo>
                    <a:pt x="298" y="262"/>
                  </a:lnTo>
                  <a:cubicBezTo>
                    <a:pt x="120" y="334"/>
                    <a:pt x="1" y="512"/>
                    <a:pt x="1" y="703"/>
                  </a:cubicBezTo>
                  <a:cubicBezTo>
                    <a:pt x="1" y="977"/>
                    <a:pt x="215" y="1191"/>
                    <a:pt x="489" y="1191"/>
                  </a:cubicBezTo>
                  <a:cubicBezTo>
                    <a:pt x="560" y="1191"/>
                    <a:pt x="608" y="1250"/>
                    <a:pt x="608" y="1310"/>
                  </a:cubicBezTo>
                  <a:cubicBezTo>
                    <a:pt x="608" y="1381"/>
                    <a:pt x="548" y="1429"/>
                    <a:pt x="489" y="1429"/>
                  </a:cubicBezTo>
                  <a:cubicBezTo>
                    <a:pt x="441" y="1429"/>
                    <a:pt x="394" y="1405"/>
                    <a:pt x="382" y="1358"/>
                  </a:cubicBezTo>
                  <a:cubicBezTo>
                    <a:pt x="346" y="1287"/>
                    <a:pt x="284" y="1249"/>
                    <a:pt x="216" y="1249"/>
                  </a:cubicBezTo>
                  <a:cubicBezTo>
                    <a:pt x="192" y="1249"/>
                    <a:pt x="168" y="1253"/>
                    <a:pt x="144" y="1262"/>
                  </a:cubicBezTo>
                  <a:cubicBezTo>
                    <a:pt x="60" y="1310"/>
                    <a:pt x="13" y="1417"/>
                    <a:pt x="60" y="1500"/>
                  </a:cubicBezTo>
                  <a:cubicBezTo>
                    <a:pt x="120" y="1608"/>
                    <a:pt x="203" y="1703"/>
                    <a:pt x="310" y="1739"/>
                  </a:cubicBezTo>
                  <a:lnTo>
                    <a:pt x="310" y="1834"/>
                  </a:lnTo>
                  <a:cubicBezTo>
                    <a:pt x="310" y="1941"/>
                    <a:pt x="382" y="2012"/>
                    <a:pt x="489" y="2012"/>
                  </a:cubicBezTo>
                  <a:cubicBezTo>
                    <a:pt x="495" y="2013"/>
                    <a:pt x="501" y="2014"/>
                    <a:pt x="507" y="2014"/>
                  </a:cubicBezTo>
                  <a:cubicBezTo>
                    <a:pt x="586" y="2014"/>
                    <a:pt x="667" y="1945"/>
                    <a:pt x="667" y="1846"/>
                  </a:cubicBezTo>
                  <a:lnTo>
                    <a:pt x="667" y="1762"/>
                  </a:lnTo>
                  <a:cubicBezTo>
                    <a:pt x="846" y="1691"/>
                    <a:pt x="965" y="1512"/>
                    <a:pt x="965" y="1310"/>
                  </a:cubicBezTo>
                  <a:cubicBezTo>
                    <a:pt x="965" y="1048"/>
                    <a:pt x="739" y="822"/>
                    <a:pt x="477" y="822"/>
                  </a:cubicBezTo>
                  <a:cubicBezTo>
                    <a:pt x="394" y="822"/>
                    <a:pt x="358" y="762"/>
                    <a:pt x="358" y="703"/>
                  </a:cubicBezTo>
                  <a:cubicBezTo>
                    <a:pt x="358" y="631"/>
                    <a:pt x="417" y="584"/>
                    <a:pt x="477" y="584"/>
                  </a:cubicBezTo>
                  <a:cubicBezTo>
                    <a:pt x="513" y="584"/>
                    <a:pt x="548" y="596"/>
                    <a:pt x="572" y="643"/>
                  </a:cubicBezTo>
                  <a:cubicBezTo>
                    <a:pt x="608" y="700"/>
                    <a:pt x="660" y="727"/>
                    <a:pt x="717" y="727"/>
                  </a:cubicBezTo>
                  <a:cubicBezTo>
                    <a:pt x="755" y="727"/>
                    <a:pt x="796" y="715"/>
                    <a:pt x="834" y="691"/>
                  </a:cubicBezTo>
                  <a:cubicBezTo>
                    <a:pt x="917" y="631"/>
                    <a:pt x="929" y="524"/>
                    <a:pt x="870" y="441"/>
                  </a:cubicBezTo>
                  <a:cubicBezTo>
                    <a:pt x="810" y="357"/>
                    <a:pt x="739" y="286"/>
                    <a:pt x="656" y="262"/>
                  </a:cubicBezTo>
                  <a:lnTo>
                    <a:pt x="656" y="179"/>
                  </a:lnTo>
                  <a:cubicBezTo>
                    <a:pt x="656" y="84"/>
                    <a:pt x="572" y="0"/>
                    <a:pt x="4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87"/>
            <p:cNvSpPr/>
            <p:nvPr/>
          </p:nvSpPr>
          <p:spPr>
            <a:xfrm>
              <a:off x="1898713" y="4487196"/>
              <a:ext cx="17461" cy="16030"/>
            </a:xfrm>
            <a:custGeom>
              <a:rect b="b" l="l" r="r" t="t"/>
              <a:pathLst>
                <a:path extrusionOk="0" h="504" w="549">
                  <a:moveTo>
                    <a:pt x="193" y="1"/>
                  </a:moveTo>
                  <a:cubicBezTo>
                    <a:pt x="147" y="1"/>
                    <a:pt x="102" y="21"/>
                    <a:pt x="72" y="63"/>
                  </a:cubicBezTo>
                  <a:cubicBezTo>
                    <a:pt x="1" y="135"/>
                    <a:pt x="1" y="254"/>
                    <a:pt x="72" y="313"/>
                  </a:cubicBezTo>
                  <a:lnTo>
                    <a:pt x="203" y="444"/>
                  </a:lnTo>
                  <a:cubicBezTo>
                    <a:pt x="227" y="480"/>
                    <a:pt x="298" y="504"/>
                    <a:pt x="334" y="504"/>
                  </a:cubicBezTo>
                  <a:cubicBezTo>
                    <a:pt x="382" y="504"/>
                    <a:pt x="429" y="492"/>
                    <a:pt x="465" y="444"/>
                  </a:cubicBezTo>
                  <a:cubicBezTo>
                    <a:pt x="548" y="373"/>
                    <a:pt x="548" y="254"/>
                    <a:pt x="465" y="194"/>
                  </a:cubicBezTo>
                  <a:lnTo>
                    <a:pt x="322" y="63"/>
                  </a:lnTo>
                  <a:cubicBezTo>
                    <a:pt x="286" y="21"/>
                    <a:pt x="239" y="1"/>
                    <a:pt x="19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87"/>
            <p:cNvSpPr/>
            <p:nvPr/>
          </p:nvSpPr>
          <p:spPr>
            <a:xfrm>
              <a:off x="1887740" y="4502494"/>
              <a:ext cx="19337" cy="13231"/>
            </a:xfrm>
            <a:custGeom>
              <a:rect b="b" l="l" r="r" t="t"/>
              <a:pathLst>
                <a:path extrusionOk="0" h="416" w="608">
                  <a:moveTo>
                    <a:pt x="190" y="0"/>
                  </a:moveTo>
                  <a:cubicBezTo>
                    <a:pt x="112" y="0"/>
                    <a:pt x="53" y="56"/>
                    <a:pt x="24" y="142"/>
                  </a:cubicBezTo>
                  <a:cubicBezTo>
                    <a:pt x="0" y="249"/>
                    <a:pt x="60" y="332"/>
                    <a:pt x="155" y="368"/>
                  </a:cubicBezTo>
                  <a:lnTo>
                    <a:pt x="358" y="416"/>
                  </a:lnTo>
                  <a:lnTo>
                    <a:pt x="405" y="416"/>
                  </a:lnTo>
                  <a:cubicBezTo>
                    <a:pt x="477" y="416"/>
                    <a:pt x="548" y="356"/>
                    <a:pt x="572" y="273"/>
                  </a:cubicBezTo>
                  <a:cubicBezTo>
                    <a:pt x="608" y="189"/>
                    <a:pt x="548" y="82"/>
                    <a:pt x="441" y="58"/>
                  </a:cubicBezTo>
                  <a:lnTo>
                    <a:pt x="250" y="11"/>
                  </a:lnTo>
                  <a:cubicBezTo>
                    <a:pt x="229" y="4"/>
                    <a:pt x="209" y="0"/>
                    <a:pt x="19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87"/>
            <p:cNvSpPr/>
            <p:nvPr/>
          </p:nvSpPr>
          <p:spPr>
            <a:xfrm>
              <a:off x="1913852" y="4477019"/>
              <a:ext cx="13676" cy="17874"/>
            </a:xfrm>
            <a:custGeom>
              <a:rect b="b" l="l" r="r" t="t"/>
              <a:pathLst>
                <a:path extrusionOk="0" h="562" w="430">
                  <a:moveTo>
                    <a:pt x="175" y="0"/>
                  </a:moveTo>
                  <a:cubicBezTo>
                    <a:pt x="165" y="0"/>
                    <a:pt x="155" y="1"/>
                    <a:pt x="144" y="2"/>
                  </a:cubicBezTo>
                  <a:cubicBezTo>
                    <a:pt x="37" y="38"/>
                    <a:pt x="1" y="121"/>
                    <a:pt x="13" y="228"/>
                  </a:cubicBezTo>
                  <a:lnTo>
                    <a:pt x="60" y="419"/>
                  </a:lnTo>
                  <a:cubicBezTo>
                    <a:pt x="72" y="502"/>
                    <a:pt x="144" y="562"/>
                    <a:pt x="239" y="562"/>
                  </a:cubicBezTo>
                  <a:lnTo>
                    <a:pt x="275" y="562"/>
                  </a:lnTo>
                  <a:cubicBezTo>
                    <a:pt x="382" y="526"/>
                    <a:pt x="430" y="443"/>
                    <a:pt x="418" y="335"/>
                  </a:cubicBezTo>
                  <a:lnTo>
                    <a:pt x="370" y="145"/>
                  </a:lnTo>
                  <a:cubicBezTo>
                    <a:pt x="338" y="49"/>
                    <a:pt x="267" y="0"/>
                    <a:pt x="17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chemeClr val="lt1"/>
        </a:solidFill>
      </p:bgPr>
    </p:bg>
    <p:spTree>
      <p:nvGrpSpPr>
        <p:cNvPr id="1466" name="Shape 1466"/>
        <p:cNvGrpSpPr/>
        <p:nvPr/>
      </p:nvGrpSpPr>
      <p:grpSpPr>
        <a:xfrm>
          <a:off x="0" y="0"/>
          <a:ext cx="0" cy="0"/>
          <a:chOff x="0" y="0"/>
          <a:chExt cx="0" cy="0"/>
        </a:xfrm>
      </p:grpSpPr>
      <p:pic>
        <p:nvPicPr>
          <p:cNvPr id="1467" name="Google Shape;1467;p88"/>
          <p:cNvPicPr preferRelativeResize="0"/>
          <p:nvPr/>
        </p:nvPicPr>
        <p:blipFill rotWithShape="1">
          <a:blip r:embed="rId3">
            <a:alphaModFix amt="40000"/>
          </a:blip>
          <a:srcRect b="26847" l="0" r="0" t="0"/>
          <a:stretch/>
        </p:blipFill>
        <p:spPr>
          <a:xfrm>
            <a:off x="3552225" y="1394125"/>
            <a:ext cx="4972477" cy="484800"/>
          </a:xfrm>
          <a:prstGeom prst="rect">
            <a:avLst/>
          </a:prstGeom>
          <a:noFill/>
          <a:ln>
            <a:noFill/>
          </a:ln>
        </p:spPr>
      </p:pic>
      <p:graphicFrame>
        <p:nvGraphicFramePr>
          <p:cNvPr id="1468" name="Google Shape;1468;p88"/>
          <p:cNvGraphicFramePr/>
          <p:nvPr/>
        </p:nvGraphicFramePr>
        <p:xfrm>
          <a:off x="3857025" y="1379325"/>
          <a:ext cx="3000000" cy="3000000"/>
        </p:xfrm>
        <a:graphic>
          <a:graphicData uri="http://schemas.openxmlformats.org/drawingml/2006/table">
            <a:tbl>
              <a:tblPr>
                <a:noFill/>
                <a:tableStyleId>{F963348E-0DBC-43AA-AC34-C567BFF2E140}</a:tableStyleId>
              </a:tblPr>
              <a:tblGrid>
                <a:gridCol w="652425"/>
                <a:gridCol w="652425"/>
                <a:gridCol w="652425"/>
                <a:gridCol w="652425"/>
                <a:gridCol w="652425"/>
                <a:gridCol w="652425"/>
                <a:gridCol w="652425"/>
              </a:tblGrid>
              <a:tr h="508525">
                <a:tc>
                  <a:txBody>
                    <a:bodyPr/>
                    <a:lstStyle/>
                    <a:p>
                      <a:pPr indent="0" lvl="0" marL="0" rtl="0" algn="ctr">
                        <a:spcBef>
                          <a:spcPts val="0"/>
                        </a:spcBef>
                        <a:spcAft>
                          <a:spcPts val="0"/>
                        </a:spcAft>
                        <a:buNone/>
                      </a:pPr>
                      <a:r>
                        <a:rPr b="1" lang="en" sz="1300">
                          <a:solidFill>
                            <a:schemeClr val="dk1"/>
                          </a:solidFill>
                          <a:latin typeface="Merriweather"/>
                          <a:ea typeface="Merriweather"/>
                          <a:cs typeface="Merriweather"/>
                          <a:sym typeface="Merriweather"/>
                        </a:rPr>
                        <a:t>Seg.</a:t>
                      </a:r>
                      <a:endParaRPr b="1" sz="1300">
                        <a:solidFill>
                          <a:schemeClr val="dk1"/>
                        </a:solidFill>
                        <a:latin typeface="Merriweather"/>
                        <a:ea typeface="Merriweather"/>
                        <a:cs typeface="Merriweather"/>
                        <a:sym typeface="Merriweather"/>
                      </a:endParaRPr>
                    </a:p>
                  </a:txBody>
                  <a:tcPr marT="91425" marB="91425" marR="91425" marL="91425"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b="1" lang="en" sz="1300">
                          <a:solidFill>
                            <a:schemeClr val="dk1"/>
                          </a:solidFill>
                          <a:latin typeface="Merriweather"/>
                          <a:ea typeface="Merriweather"/>
                          <a:cs typeface="Merriweather"/>
                          <a:sym typeface="Merriweather"/>
                        </a:rPr>
                        <a:t>Ter.</a:t>
                      </a:r>
                      <a:endParaRPr b="1" sz="1300">
                        <a:solidFill>
                          <a:schemeClr val="dk1"/>
                        </a:solidFill>
                        <a:latin typeface="Merriweather"/>
                        <a:ea typeface="Merriweather"/>
                        <a:cs typeface="Merriweather"/>
                        <a:sym typeface="Merriweather"/>
                      </a:endParaRPr>
                    </a:p>
                  </a:txBody>
                  <a:tcPr marT="91425" marB="91425" marR="91425" marL="91425"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b="1" lang="en" sz="1300">
                          <a:solidFill>
                            <a:schemeClr val="dk1"/>
                          </a:solidFill>
                          <a:latin typeface="Merriweather"/>
                          <a:ea typeface="Merriweather"/>
                          <a:cs typeface="Merriweather"/>
                          <a:sym typeface="Merriweather"/>
                        </a:rPr>
                        <a:t>Qua.</a:t>
                      </a:r>
                      <a:endParaRPr b="1" sz="1300">
                        <a:solidFill>
                          <a:schemeClr val="dk1"/>
                        </a:solidFill>
                        <a:latin typeface="Merriweather"/>
                        <a:ea typeface="Merriweather"/>
                        <a:cs typeface="Merriweather"/>
                        <a:sym typeface="Merriweather"/>
                      </a:endParaRPr>
                    </a:p>
                  </a:txBody>
                  <a:tcPr marT="91425" marB="91425" marR="91425" marL="91425"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b="1" lang="en" sz="1300">
                          <a:solidFill>
                            <a:schemeClr val="dk1"/>
                          </a:solidFill>
                          <a:latin typeface="Merriweather"/>
                          <a:ea typeface="Merriweather"/>
                          <a:cs typeface="Merriweather"/>
                          <a:sym typeface="Merriweather"/>
                        </a:rPr>
                        <a:t>Qui.</a:t>
                      </a:r>
                      <a:endParaRPr b="1" sz="1300">
                        <a:solidFill>
                          <a:schemeClr val="dk1"/>
                        </a:solidFill>
                        <a:latin typeface="Merriweather"/>
                        <a:ea typeface="Merriweather"/>
                        <a:cs typeface="Merriweather"/>
                        <a:sym typeface="Merriweather"/>
                      </a:endParaRPr>
                    </a:p>
                  </a:txBody>
                  <a:tcPr marT="91425" marB="91425" marR="91425" marL="91425"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b="1" lang="en" sz="1300">
                          <a:solidFill>
                            <a:schemeClr val="dk1"/>
                          </a:solidFill>
                          <a:latin typeface="Merriweather"/>
                          <a:ea typeface="Merriweather"/>
                          <a:cs typeface="Merriweather"/>
                          <a:sym typeface="Merriweather"/>
                        </a:rPr>
                        <a:t>Sex.</a:t>
                      </a:r>
                      <a:endParaRPr b="1" sz="1300">
                        <a:solidFill>
                          <a:schemeClr val="dk1"/>
                        </a:solidFill>
                        <a:latin typeface="Merriweather"/>
                        <a:ea typeface="Merriweather"/>
                        <a:cs typeface="Merriweather"/>
                        <a:sym typeface="Merriweather"/>
                      </a:endParaRPr>
                    </a:p>
                  </a:txBody>
                  <a:tcPr marT="91425" marB="91425" marR="91425" marL="91425"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b="1" lang="en" sz="1300">
                          <a:solidFill>
                            <a:schemeClr val="dk1"/>
                          </a:solidFill>
                          <a:latin typeface="Merriweather"/>
                          <a:ea typeface="Merriweather"/>
                          <a:cs typeface="Merriweather"/>
                          <a:sym typeface="Merriweather"/>
                        </a:rPr>
                        <a:t>Sáb.</a:t>
                      </a:r>
                      <a:endParaRPr b="1" sz="1300">
                        <a:solidFill>
                          <a:schemeClr val="dk1"/>
                        </a:solidFill>
                        <a:latin typeface="Merriweather"/>
                        <a:ea typeface="Merriweather"/>
                        <a:cs typeface="Merriweather"/>
                        <a:sym typeface="Merriweather"/>
                      </a:endParaRPr>
                    </a:p>
                  </a:txBody>
                  <a:tcPr marT="91425" marB="91425" marR="91425" marL="91425"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b="1" lang="en" sz="1300">
                          <a:solidFill>
                            <a:schemeClr val="dk1"/>
                          </a:solidFill>
                          <a:latin typeface="Merriweather"/>
                          <a:ea typeface="Merriweather"/>
                          <a:cs typeface="Merriweather"/>
                          <a:sym typeface="Merriweather"/>
                        </a:rPr>
                        <a:t>Dom.</a:t>
                      </a:r>
                      <a:endParaRPr b="1" sz="1300">
                        <a:solidFill>
                          <a:schemeClr val="dk1"/>
                        </a:solidFill>
                        <a:latin typeface="Merriweather"/>
                        <a:ea typeface="Merriweather"/>
                        <a:cs typeface="Merriweather"/>
                        <a:sym typeface="Merriweather"/>
                      </a:endParaRPr>
                    </a:p>
                  </a:txBody>
                  <a:tcPr marT="91425" marB="91425" marR="91425" marL="91425"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r>
              <a:tr h="479175">
                <a:tc>
                  <a:txBody>
                    <a:bodyPr/>
                    <a:lstStyle/>
                    <a:p>
                      <a:pPr indent="0" lvl="0" marL="0" rtl="0" algn="ctr">
                        <a:spcBef>
                          <a:spcPts val="0"/>
                        </a:spcBef>
                        <a:spcAft>
                          <a:spcPts val="0"/>
                        </a:spcAft>
                        <a:buNone/>
                      </a:pPr>
                      <a:r>
                        <a:t/>
                      </a:r>
                      <a:endParaRPr sz="1500">
                        <a:solidFill>
                          <a:schemeClr val="dk1"/>
                        </a:solidFill>
                        <a:latin typeface="Merriweather"/>
                        <a:ea typeface="Merriweather"/>
                        <a:cs typeface="Merriweather"/>
                        <a:sym typeface="Merriweather"/>
                      </a:endParaRPr>
                    </a:p>
                  </a:txBody>
                  <a:tcPr marT="91425" marB="91425" marR="91425" marL="91425"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 sz="1500">
                          <a:solidFill>
                            <a:schemeClr val="dk1"/>
                          </a:solidFill>
                          <a:latin typeface="Merriweather"/>
                          <a:ea typeface="Merriweather"/>
                          <a:cs typeface="Merriweather"/>
                          <a:sym typeface="Merriweather"/>
                        </a:rPr>
                        <a:t>01</a:t>
                      </a:r>
                      <a:endParaRPr sz="1500">
                        <a:solidFill>
                          <a:schemeClr val="dk1"/>
                        </a:solidFill>
                        <a:latin typeface="Merriweather"/>
                        <a:ea typeface="Merriweather"/>
                        <a:cs typeface="Merriweather"/>
                        <a:sym typeface="Merriweather"/>
                      </a:endParaRPr>
                    </a:p>
                  </a:txBody>
                  <a:tcPr marT="91425" marB="91425" marR="91425" marL="91425"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 sz="1500">
                          <a:solidFill>
                            <a:schemeClr val="dk1"/>
                          </a:solidFill>
                          <a:latin typeface="Merriweather"/>
                          <a:ea typeface="Merriweather"/>
                          <a:cs typeface="Merriweather"/>
                          <a:sym typeface="Merriweather"/>
                        </a:rPr>
                        <a:t>02</a:t>
                      </a:r>
                      <a:endParaRPr sz="1500">
                        <a:solidFill>
                          <a:schemeClr val="dk1"/>
                        </a:solidFill>
                        <a:latin typeface="Merriweather"/>
                        <a:ea typeface="Merriweather"/>
                        <a:cs typeface="Merriweather"/>
                        <a:sym typeface="Merriweather"/>
                      </a:endParaRPr>
                    </a:p>
                  </a:txBody>
                  <a:tcPr marT="91425" marB="91425" marR="91425" marL="91425"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 sz="1500">
                          <a:solidFill>
                            <a:schemeClr val="dk1"/>
                          </a:solidFill>
                          <a:latin typeface="Merriweather"/>
                          <a:ea typeface="Merriweather"/>
                          <a:cs typeface="Merriweather"/>
                          <a:sym typeface="Merriweather"/>
                        </a:rPr>
                        <a:t>03</a:t>
                      </a:r>
                      <a:endParaRPr sz="1500">
                        <a:solidFill>
                          <a:schemeClr val="dk1"/>
                        </a:solidFill>
                        <a:latin typeface="Merriweather"/>
                        <a:ea typeface="Merriweather"/>
                        <a:cs typeface="Merriweather"/>
                        <a:sym typeface="Merriweather"/>
                      </a:endParaRPr>
                    </a:p>
                  </a:txBody>
                  <a:tcPr marT="91425" marB="91425" marR="91425" marL="91425"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 sz="1500">
                          <a:solidFill>
                            <a:schemeClr val="dk1"/>
                          </a:solidFill>
                          <a:latin typeface="Merriweather"/>
                          <a:ea typeface="Merriweather"/>
                          <a:cs typeface="Merriweather"/>
                          <a:sym typeface="Merriweather"/>
                        </a:rPr>
                        <a:t>04</a:t>
                      </a:r>
                      <a:endParaRPr sz="1500">
                        <a:solidFill>
                          <a:schemeClr val="dk1"/>
                        </a:solidFill>
                        <a:latin typeface="Merriweather"/>
                        <a:ea typeface="Merriweather"/>
                        <a:cs typeface="Merriweather"/>
                        <a:sym typeface="Merriweather"/>
                      </a:endParaRPr>
                    </a:p>
                  </a:txBody>
                  <a:tcPr marT="91425" marB="91425" marR="91425" marL="91425"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 sz="1500">
                          <a:solidFill>
                            <a:schemeClr val="dk1"/>
                          </a:solidFill>
                          <a:latin typeface="Merriweather"/>
                          <a:ea typeface="Merriweather"/>
                          <a:cs typeface="Merriweather"/>
                          <a:sym typeface="Merriweather"/>
                        </a:rPr>
                        <a:t>05</a:t>
                      </a:r>
                      <a:endParaRPr sz="1500">
                        <a:solidFill>
                          <a:schemeClr val="dk1"/>
                        </a:solidFill>
                        <a:latin typeface="Merriweather"/>
                        <a:ea typeface="Merriweather"/>
                        <a:cs typeface="Merriweather"/>
                        <a:sym typeface="Merriweather"/>
                      </a:endParaRPr>
                    </a:p>
                  </a:txBody>
                  <a:tcPr marT="91425" marB="91425" marR="91425" marL="91425"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 sz="1500">
                          <a:solidFill>
                            <a:schemeClr val="dk1"/>
                          </a:solidFill>
                          <a:latin typeface="Merriweather"/>
                          <a:ea typeface="Merriweather"/>
                          <a:cs typeface="Merriweather"/>
                          <a:sym typeface="Merriweather"/>
                        </a:rPr>
                        <a:t>06</a:t>
                      </a:r>
                      <a:endParaRPr sz="1500">
                        <a:solidFill>
                          <a:schemeClr val="dk1"/>
                        </a:solidFill>
                        <a:latin typeface="Merriweather"/>
                        <a:ea typeface="Merriweather"/>
                        <a:cs typeface="Merriweather"/>
                        <a:sym typeface="Merriweather"/>
                      </a:endParaRPr>
                    </a:p>
                  </a:txBody>
                  <a:tcPr marT="91425" marB="91425" marR="91425" marL="91425"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r>
              <a:tr h="479175">
                <a:tc>
                  <a:txBody>
                    <a:bodyPr/>
                    <a:lstStyle/>
                    <a:p>
                      <a:pPr indent="0" lvl="0" marL="0" rtl="0" algn="ctr">
                        <a:spcBef>
                          <a:spcPts val="0"/>
                        </a:spcBef>
                        <a:spcAft>
                          <a:spcPts val="0"/>
                        </a:spcAft>
                        <a:buNone/>
                      </a:pPr>
                      <a:r>
                        <a:rPr lang="en" sz="1500">
                          <a:solidFill>
                            <a:schemeClr val="dk1"/>
                          </a:solidFill>
                          <a:latin typeface="Merriweather"/>
                          <a:ea typeface="Merriweather"/>
                          <a:cs typeface="Merriweather"/>
                          <a:sym typeface="Merriweather"/>
                        </a:rPr>
                        <a:t>07</a:t>
                      </a:r>
                      <a:endParaRPr sz="1500">
                        <a:solidFill>
                          <a:schemeClr val="dk1"/>
                        </a:solidFill>
                        <a:latin typeface="Merriweather"/>
                        <a:ea typeface="Merriweather"/>
                        <a:cs typeface="Merriweather"/>
                        <a:sym typeface="Merriweather"/>
                      </a:endParaRPr>
                    </a:p>
                  </a:txBody>
                  <a:tcPr marT="91425" marB="91425" marR="91425" marL="91425"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 sz="1500">
                          <a:solidFill>
                            <a:schemeClr val="dk1"/>
                          </a:solidFill>
                          <a:latin typeface="Merriweather"/>
                          <a:ea typeface="Merriweather"/>
                          <a:cs typeface="Merriweather"/>
                          <a:sym typeface="Merriweather"/>
                        </a:rPr>
                        <a:t>08</a:t>
                      </a:r>
                      <a:endParaRPr sz="1500">
                        <a:solidFill>
                          <a:schemeClr val="dk1"/>
                        </a:solidFill>
                        <a:latin typeface="Merriweather"/>
                        <a:ea typeface="Merriweather"/>
                        <a:cs typeface="Merriweather"/>
                        <a:sym typeface="Merriweather"/>
                      </a:endParaRPr>
                    </a:p>
                  </a:txBody>
                  <a:tcPr marT="91425" marB="91425" marR="91425" marL="91425"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 sz="1500">
                          <a:solidFill>
                            <a:schemeClr val="lt1"/>
                          </a:solidFill>
                          <a:latin typeface="Merriweather"/>
                          <a:ea typeface="Merriweather"/>
                          <a:cs typeface="Merriweather"/>
                          <a:sym typeface="Merriweather"/>
                        </a:rPr>
                        <a:t>09</a:t>
                      </a:r>
                      <a:endParaRPr sz="1500">
                        <a:solidFill>
                          <a:schemeClr val="lt1"/>
                        </a:solidFill>
                        <a:latin typeface="Merriweather"/>
                        <a:ea typeface="Merriweather"/>
                        <a:cs typeface="Merriweather"/>
                        <a:sym typeface="Merriweather"/>
                      </a:endParaRPr>
                    </a:p>
                  </a:txBody>
                  <a:tcPr marT="91425" marB="91425" marR="91425" marL="91425"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chemeClr val="dk1"/>
                    </a:solidFill>
                  </a:tcPr>
                </a:tc>
                <a:tc>
                  <a:txBody>
                    <a:bodyPr/>
                    <a:lstStyle/>
                    <a:p>
                      <a:pPr indent="0" lvl="0" marL="0" rtl="0" algn="ctr">
                        <a:spcBef>
                          <a:spcPts val="0"/>
                        </a:spcBef>
                        <a:spcAft>
                          <a:spcPts val="0"/>
                        </a:spcAft>
                        <a:buNone/>
                      </a:pPr>
                      <a:r>
                        <a:rPr lang="en" sz="1500">
                          <a:solidFill>
                            <a:schemeClr val="dk1"/>
                          </a:solidFill>
                          <a:latin typeface="Merriweather"/>
                          <a:ea typeface="Merriweather"/>
                          <a:cs typeface="Merriweather"/>
                          <a:sym typeface="Merriweather"/>
                        </a:rPr>
                        <a:t>10</a:t>
                      </a:r>
                      <a:endParaRPr sz="1500">
                        <a:solidFill>
                          <a:schemeClr val="dk1"/>
                        </a:solidFill>
                        <a:latin typeface="Merriweather"/>
                        <a:ea typeface="Merriweather"/>
                        <a:cs typeface="Merriweather"/>
                        <a:sym typeface="Merriweather"/>
                      </a:endParaRPr>
                    </a:p>
                  </a:txBody>
                  <a:tcPr marT="91425" marB="91425" marR="91425" marL="91425"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 sz="1500">
                          <a:solidFill>
                            <a:schemeClr val="dk1"/>
                          </a:solidFill>
                          <a:latin typeface="Merriweather"/>
                          <a:ea typeface="Merriweather"/>
                          <a:cs typeface="Merriweather"/>
                          <a:sym typeface="Merriweather"/>
                        </a:rPr>
                        <a:t>11</a:t>
                      </a:r>
                      <a:endParaRPr sz="1500">
                        <a:solidFill>
                          <a:schemeClr val="dk1"/>
                        </a:solidFill>
                        <a:latin typeface="Merriweather"/>
                        <a:ea typeface="Merriweather"/>
                        <a:cs typeface="Merriweather"/>
                        <a:sym typeface="Merriweather"/>
                      </a:endParaRPr>
                    </a:p>
                  </a:txBody>
                  <a:tcPr marT="91425" marB="91425" marR="91425" marL="91425"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 sz="1500">
                          <a:solidFill>
                            <a:schemeClr val="dk1"/>
                          </a:solidFill>
                          <a:latin typeface="Merriweather"/>
                          <a:ea typeface="Merriweather"/>
                          <a:cs typeface="Merriweather"/>
                          <a:sym typeface="Merriweather"/>
                        </a:rPr>
                        <a:t>12</a:t>
                      </a:r>
                      <a:endParaRPr sz="1500">
                        <a:solidFill>
                          <a:schemeClr val="dk1"/>
                        </a:solidFill>
                        <a:latin typeface="Merriweather"/>
                        <a:ea typeface="Merriweather"/>
                        <a:cs typeface="Merriweather"/>
                        <a:sym typeface="Merriweather"/>
                      </a:endParaRPr>
                    </a:p>
                  </a:txBody>
                  <a:tcPr marT="91425" marB="91425" marR="91425" marL="91425"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 sz="1500">
                          <a:solidFill>
                            <a:schemeClr val="dk1"/>
                          </a:solidFill>
                          <a:latin typeface="Merriweather"/>
                          <a:ea typeface="Merriweather"/>
                          <a:cs typeface="Merriweather"/>
                          <a:sym typeface="Merriweather"/>
                        </a:rPr>
                        <a:t>13</a:t>
                      </a:r>
                      <a:endParaRPr sz="1500">
                        <a:solidFill>
                          <a:schemeClr val="dk1"/>
                        </a:solidFill>
                        <a:latin typeface="Merriweather"/>
                        <a:ea typeface="Merriweather"/>
                        <a:cs typeface="Merriweather"/>
                        <a:sym typeface="Merriweather"/>
                      </a:endParaRPr>
                    </a:p>
                  </a:txBody>
                  <a:tcPr marT="91425" marB="91425" marR="91425" marL="91425"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r>
              <a:tr h="479175">
                <a:tc>
                  <a:txBody>
                    <a:bodyPr/>
                    <a:lstStyle/>
                    <a:p>
                      <a:pPr indent="0" lvl="0" marL="0" rtl="0" algn="ctr">
                        <a:spcBef>
                          <a:spcPts val="0"/>
                        </a:spcBef>
                        <a:spcAft>
                          <a:spcPts val="0"/>
                        </a:spcAft>
                        <a:buNone/>
                      </a:pPr>
                      <a:r>
                        <a:rPr lang="en" sz="1500">
                          <a:solidFill>
                            <a:schemeClr val="dk1"/>
                          </a:solidFill>
                          <a:latin typeface="Merriweather"/>
                          <a:ea typeface="Merriweather"/>
                          <a:cs typeface="Merriweather"/>
                          <a:sym typeface="Merriweather"/>
                        </a:rPr>
                        <a:t>14</a:t>
                      </a:r>
                      <a:endParaRPr sz="1500">
                        <a:solidFill>
                          <a:schemeClr val="dk1"/>
                        </a:solidFill>
                        <a:latin typeface="Merriweather"/>
                        <a:ea typeface="Merriweather"/>
                        <a:cs typeface="Merriweather"/>
                        <a:sym typeface="Merriweather"/>
                      </a:endParaRPr>
                    </a:p>
                  </a:txBody>
                  <a:tcPr marT="91425" marB="91425" marR="91425" marL="91425"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 sz="1500">
                          <a:solidFill>
                            <a:schemeClr val="dk1"/>
                          </a:solidFill>
                          <a:latin typeface="Merriweather"/>
                          <a:ea typeface="Merriweather"/>
                          <a:cs typeface="Merriweather"/>
                          <a:sym typeface="Merriweather"/>
                        </a:rPr>
                        <a:t>15</a:t>
                      </a:r>
                      <a:endParaRPr sz="1500">
                        <a:solidFill>
                          <a:schemeClr val="dk1"/>
                        </a:solidFill>
                        <a:latin typeface="Merriweather"/>
                        <a:ea typeface="Merriweather"/>
                        <a:cs typeface="Merriweather"/>
                        <a:sym typeface="Merriweather"/>
                      </a:endParaRPr>
                    </a:p>
                  </a:txBody>
                  <a:tcPr marT="91425" marB="91425" marR="91425" marL="91425"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 sz="1500">
                          <a:solidFill>
                            <a:schemeClr val="dk1"/>
                          </a:solidFill>
                          <a:latin typeface="Merriweather"/>
                          <a:ea typeface="Merriweather"/>
                          <a:cs typeface="Merriweather"/>
                          <a:sym typeface="Merriweather"/>
                        </a:rPr>
                        <a:t>16</a:t>
                      </a:r>
                      <a:endParaRPr sz="1500">
                        <a:solidFill>
                          <a:schemeClr val="dk1"/>
                        </a:solidFill>
                        <a:latin typeface="Merriweather"/>
                        <a:ea typeface="Merriweather"/>
                        <a:cs typeface="Merriweather"/>
                        <a:sym typeface="Merriweather"/>
                      </a:endParaRPr>
                    </a:p>
                  </a:txBody>
                  <a:tcPr marT="91425" marB="91425" marR="91425" marL="91425"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 sz="1500">
                          <a:solidFill>
                            <a:schemeClr val="dk1"/>
                          </a:solidFill>
                          <a:latin typeface="Merriweather"/>
                          <a:ea typeface="Merriweather"/>
                          <a:cs typeface="Merriweather"/>
                          <a:sym typeface="Merriweather"/>
                        </a:rPr>
                        <a:t>17</a:t>
                      </a:r>
                      <a:endParaRPr sz="1500">
                        <a:solidFill>
                          <a:schemeClr val="dk1"/>
                        </a:solidFill>
                        <a:latin typeface="Merriweather"/>
                        <a:ea typeface="Merriweather"/>
                        <a:cs typeface="Merriweather"/>
                        <a:sym typeface="Merriweather"/>
                      </a:endParaRPr>
                    </a:p>
                  </a:txBody>
                  <a:tcPr marT="91425" marB="91425" marR="91425" marL="91425"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 sz="1500">
                          <a:solidFill>
                            <a:schemeClr val="dk1"/>
                          </a:solidFill>
                          <a:latin typeface="Merriweather"/>
                          <a:ea typeface="Merriweather"/>
                          <a:cs typeface="Merriweather"/>
                          <a:sym typeface="Merriweather"/>
                        </a:rPr>
                        <a:t>18</a:t>
                      </a:r>
                      <a:endParaRPr sz="1500">
                        <a:solidFill>
                          <a:schemeClr val="dk1"/>
                        </a:solidFill>
                        <a:latin typeface="Merriweather"/>
                        <a:ea typeface="Merriweather"/>
                        <a:cs typeface="Merriweather"/>
                        <a:sym typeface="Merriweather"/>
                      </a:endParaRPr>
                    </a:p>
                  </a:txBody>
                  <a:tcPr marT="91425" marB="91425" marR="91425" marL="91425"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 sz="1500">
                          <a:solidFill>
                            <a:schemeClr val="dk1"/>
                          </a:solidFill>
                          <a:latin typeface="Merriweather"/>
                          <a:ea typeface="Merriweather"/>
                          <a:cs typeface="Merriweather"/>
                          <a:sym typeface="Merriweather"/>
                        </a:rPr>
                        <a:t>19</a:t>
                      </a:r>
                      <a:endParaRPr sz="1500">
                        <a:solidFill>
                          <a:schemeClr val="dk1"/>
                        </a:solidFill>
                        <a:latin typeface="Merriweather"/>
                        <a:ea typeface="Merriweather"/>
                        <a:cs typeface="Merriweather"/>
                        <a:sym typeface="Merriweather"/>
                      </a:endParaRPr>
                    </a:p>
                  </a:txBody>
                  <a:tcPr marT="91425" marB="91425" marR="91425" marL="91425"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 sz="1500">
                          <a:solidFill>
                            <a:schemeClr val="dk1"/>
                          </a:solidFill>
                          <a:latin typeface="Merriweather"/>
                          <a:ea typeface="Merriweather"/>
                          <a:cs typeface="Merriweather"/>
                          <a:sym typeface="Merriweather"/>
                        </a:rPr>
                        <a:t>20</a:t>
                      </a:r>
                      <a:endParaRPr sz="1500">
                        <a:solidFill>
                          <a:schemeClr val="dk1"/>
                        </a:solidFill>
                        <a:latin typeface="Merriweather"/>
                        <a:ea typeface="Merriweather"/>
                        <a:cs typeface="Merriweather"/>
                        <a:sym typeface="Merriweather"/>
                      </a:endParaRPr>
                    </a:p>
                  </a:txBody>
                  <a:tcPr marT="91425" marB="91425" marR="91425" marL="91425"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r>
              <a:tr h="479175">
                <a:tc>
                  <a:txBody>
                    <a:bodyPr/>
                    <a:lstStyle/>
                    <a:p>
                      <a:pPr indent="0" lvl="0" marL="0" rtl="0" algn="ctr">
                        <a:spcBef>
                          <a:spcPts val="0"/>
                        </a:spcBef>
                        <a:spcAft>
                          <a:spcPts val="0"/>
                        </a:spcAft>
                        <a:buNone/>
                      </a:pPr>
                      <a:r>
                        <a:rPr lang="en" sz="1500">
                          <a:solidFill>
                            <a:schemeClr val="dk1"/>
                          </a:solidFill>
                          <a:latin typeface="Merriweather"/>
                          <a:ea typeface="Merriweather"/>
                          <a:cs typeface="Merriweather"/>
                          <a:sym typeface="Merriweather"/>
                        </a:rPr>
                        <a:t>21</a:t>
                      </a:r>
                      <a:endParaRPr sz="1500">
                        <a:solidFill>
                          <a:schemeClr val="dk1"/>
                        </a:solidFill>
                        <a:latin typeface="Merriweather"/>
                        <a:ea typeface="Merriweather"/>
                        <a:cs typeface="Merriweather"/>
                        <a:sym typeface="Merriweather"/>
                      </a:endParaRPr>
                    </a:p>
                  </a:txBody>
                  <a:tcPr marT="91425" marB="91425" marR="91425" marL="91425"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 sz="1500">
                          <a:solidFill>
                            <a:schemeClr val="dk1"/>
                          </a:solidFill>
                          <a:latin typeface="Merriweather"/>
                          <a:ea typeface="Merriweather"/>
                          <a:cs typeface="Merriweather"/>
                          <a:sym typeface="Merriweather"/>
                        </a:rPr>
                        <a:t>22</a:t>
                      </a:r>
                      <a:endParaRPr sz="1500">
                        <a:solidFill>
                          <a:schemeClr val="dk1"/>
                        </a:solidFill>
                        <a:latin typeface="Merriweather"/>
                        <a:ea typeface="Merriweather"/>
                        <a:cs typeface="Merriweather"/>
                        <a:sym typeface="Merriweather"/>
                      </a:endParaRPr>
                    </a:p>
                  </a:txBody>
                  <a:tcPr marT="91425" marB="91425" marR="91425" marL="91425"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 sz="1500">
                          <a:solidFill>
                            <a:schemeClr val="dk1"/>
                          </a:solidFill>
                          <a:latin typeface="Merriweather"/>
                          <a:ea typeface="Merriweather"/>
                          <a:cs typeface="Merriweather"/>
                          <a:sym typeface="Merriweather"/>
                        </a:rPr>
                        <a:t>23</a:t>
                      </a:r>
                      <a:endParaRPr sz="1500">
                        <a:solidFill>
                          <a:schemeClr val="dk1"/>
                        </a:solidFill>
                        <a:latin typeface="Merriweather"/>
                        <a:ea typeface="Merriweather"/>
                        <a:cs typeface="Merriweather"/>
                        <a:sym typeface="Merriweather"/>
                      </a:endParaRPr>
                    </a:p>
                  </a:txBody>
                  <a:tcPr marT="91425" marB="91425" marR="91425" marL="91425"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 sz="1500">
                          <a:solidFill>
                            <a:schemeClr val="lt1"/>
                          </a:solidFill>
                          <a:latin typeface="Merriweather"/>
                          <a:ea typeface="Merriweather"/>
                          <a:cs typeface="Merriweather"/>
                          <a:sym typeface="Merriweather"/>
                        </a:rPr>
                        <a:t>24</a:t>
                      </a:r>
                      <a:endParaRPr sz="1500">
                        <a:solidFill>
                          <a:schemeClr val="lt1"/>
                        </a:solidFill>
                        <a:latin typeface="Merriweather"/>
                        <a:ea typeface="Merriweather"/>
                        <a:cs typeface="Merriweather"/>
                        <a:sym typeface="Merriweather"/>
                      </a:endParaRPr>
                    </a:p>
                  </a:txBody>
                  <a:tcPr marT="91425" marB="91425" marR="91425" marL="91425"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sz="1500">
                          <a:solidFill>
                            <a:schemeClr val="dk1"/>
                          </a:solidFill>
                          <a:latin typeface="Merriweather"/>
                          <a:ea typeface="Merriweather"/>
                          <a:cs typeface="Merriweather"/>
                          <a:sym typeface="Merriweather"/>
                        </a:rPr>
                        <a:t>25</a:t>
                      </a:r>
                      <a:endParaRPr sz="1500">
                        <a:solidFill>
                          <a:schemeClr val="dk1"/>
                        </a:solidFill>
                        <a:latin typeface="Merriweather"/>
                        <a:ea typeface="Merriweather"/>
                        <a:cs typeface="Merriweather"/>
                        <a:sym typeface="Merriweather"/>
                      </a:endParaRPr>
                    </a:p>
                  </a:txBody>
                  <a:tcPr marT="91425" marB="91425" marR="91425" marL="91425"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 sz="1500">
                          <a:solidFill>
                            <a:schemeClr val="dk1"/>
                          </a:solidFill>
                          <a:latin typeface="Merriweather"/>
                          <a:ea typeface="Merriweather"/>
                          <a:cs typeface="Merriweather"/>
                          <a:sym typeface="Merriweather"/>
                        </a:rPr>
                        <a:t>26</a:t>
                      </a:r>
                      <a:endParaRPr sz="1500">
                        <a:solidFill>
                          <a:schemeClr val="dk1"/>
                        </a:solidFill>
                        <a:latin typeface="Merriweather"/>
                        <a:ea typeface="Merriweather"/>
                        <a:cs typeface="Merriweather"/>
                        <a:sym typeface="Merriweather"/>
                      </a:endParaRPr>
                    </a:p>
                  </a:txBody>
                  <a:tcPr marT="91425" marB="91425" marR="91425" marL="91425"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 sz="1500">
                          <a:solidFill>
                            <a:schemeClr val="dk1"/>
                          </a:solidFill>
                          <a:latin typeface="Merriweather"/>
                          <a:ea typeface="Merriweather"/>
                          <a:cs typeface="Merriweather"/>
                          <a:sym typeface="Merriweather"/>
                        </a:rPr>
                        <a:t>27</a:t>
                      </a:r>
                      <a:endParaRPr sz="1500">
                        <a:solidFill>
                          <a:schemeClr val="dk1"/>
                        </a:solidFill>
                        <a:latin typeface="Merriweather"/>
                        <a:ea typeface="Merriweather"/>
                        <a:cs typeface="Merriweather"/>
                        <a:sym typeface="Merriweather"/>
                      </a:endParaRPr>
                    </a:p>
                  </a:txBody>
                  <a:tcPr marT="91425" marB="91425" marR="91425" marL="91425"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r>
              <a:tr h="479175">
                <a:tc>
                  <a:txBody>
                    <a:bodyPr/>
                    <a:lstStyle/>
                    <a:p>
                      <a:pPr indent="0" lvl="0" marL="0" rtl="0" algn="ctr">
                        <a:spcBef>
                          <a:spcPts val="0"/>
                        </a:spcBef>
                        <a:spcAft>
                          <a:spcPts val="0"/>
                        </a:spcAft>
                        <a:buNone/>
                      </a:pPr>
                      <a:r>
                        <a:rPr lang="en" sz="1500">
                          <a:solidFill>
                            <a:schemeClr val="lt1"/>
                          </a:solidFill>
                          <a:latin typeface="Merriweather"/>
                          <a:ea typeface="Merriweather"/>
                          <a:cs typeface="Merriweather"/>
                          <a:sym typeface="Merriweather"/>
                        </a:rPr>
                        <a:t>28</a:t>
                      </a:r>
                      <a:endParaRPr sz="1500">
                        <a:solidFill>
                          <a:schemeClr val="lt1"/>
                        </a:solidFill>
                        <a:latin typeface="Merriweather"/>
                        <a:ea typeface="Merriweather"/>
                        <a:cs typeface="Merriweather"/>
                        <a:sym typeface="Merriweather"/>
                      </a:endParaRPr>
                    </a:p>
                  </a:txBody>
                  <a:tcPr marT="91425" marB="91425" marR="91425" marL="91425"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rgbClr val="A57A6A"/>
                    </a:solidFill>
                  </a:tcPr>
                </a:tc>
                <a:tc>
                  <a:txBody>
                    <a:bodyPr/>
                    <a:lstStyle/>
                    <a:p>
                      <a:pPr indent="0" lvl="0" marL="0" rtl="0" algn="ctr">
                        <a:spcBef>
                          <a:spcPts val="0"/>
                        </a:spcBef>
                        <a:spcAft>
                          <a:spcPts val="0"/>
                        </a:spcAft>
                        <a:buNone/>
                      </a:pPr>
                      <a:r>
                        <a:rPr lang="en" sz="1500">
                          <a:solidFill>
                            <a:schemeClr val="dk1"/>
                          </a:solidFill>
                          <a:latin typeface="Merriweather"/>
                          <a:ea typeface="Merriweather"/>
                          <a:cs typeface="Merriweather"/>
                          <a:sym typeface="Merriweather"/>
                        </a:rPr>
                        <a:t>29</a:t>
                      </a:r>
                      <a:endParaRPr sz="1500">
                        <a:solidFill>
                          <a:schemeClr val="dk1"/>
                        </a:solidFill>
                        <a:latin typeface="Merriweather"/>
                        <a:ea typeface="Merriweather"/>
                        <a:cs typeface="Merriweather"/>
                        <a:sym typeface="Merriweather"/>
                      </a:endParaRPr>
                    </a:p>
                  </a:txBody>
                  <a:tcPr marT="91425" marB="91425" marR="91425" marL="91425"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 sz="1500">
                          <a:solidFill>
                            <a:schemeClr val="dk1"/>
                          </a:solidFill>
                          <a:latin typeface="Merriweather"/>
                          <a:ea typeface="Merriweather"/>
                          <a:cs typeface="Merriweather"/>
                          <a:sym typeface="Merriweather"/>
                        </a:rPr>
                        <a:t>30</a:t>
                      </a:r>
                      <a:endParaRPr sz="1500">
                        <a:solidFill>
                          <a:schemeClr val="dk1"/>
                        </a:solidFill>
                        <a:latin typeface="Merriweather"/>
                        <a:ea typeface="Merriweather"/>
                        <a:cs typeface="Merriweather"/>
                        <a:sym typeface="Merriweather"/>
                      </a:endParaRPr>
                    </a:p>
                  </a:txBody>
                  <a:tcPr marT="91425" marB="91425" marR="91425" marL="91425"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lang="en" sz="1500">
                          <a:solidFill>
                            <a:schemeClr val="dk1"/>
                          </a:solidFill>
                          <a:latin typeface="Merriweather"/>
                          <a:ea typeface="Merriweather"/>
                          <a:cs typeface="Merriweather"/>
                          <a:sym typeface="Merriweather"/>
                        </a:rPr>
                        <a:t>31</a:t>
                      </a:r>
                      <a:endParaRPr sz="1500">
                        <a:solidFill>
                          <a:schemeClr val="dk1"/>
                        </a:solidFill>
                        <a:latin typeface="Merriweather"/>
                        <a:ea typeface="Merriweather"/>
                        <a:cs typeface="Merriweather"/>
                        <a:sym typeface="Merriweather"/>
                      </a:endParaRPr>
                    </a:p>
                  </a:txBody>
                  <a:tcPr marT="91425" marB="91425" marR="91425" marL="91425"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t/>
                      </a:r>
                      <a:endParaRPr sz="1500">
                        <a:solidFill>
                          <a:schemeClr val="dk1"/>
                        </a:solidFill>
                        <a:latin typeface="Merriweather"/>
                        <a:ea typeface="Merriweather"/>
                        <a:cs typeface="Merriweather"/>
                        <a:sym typeface="Merriweather"/>
                      </a:endParaRPr>
                    </a:p>
                  </a:txBody>
                  <a:tcPr marT="91425" marB="91425" marR="91425" marL="91425"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t/>
                      </a:r>
                      <a:endParaRPr sz="1500">
                        <a:solidFill>
                          <a:schemeClr val="dk1"/>
                        </a:solidFill>
                        <a:latin typeface="Merriweather"/>
                        <a:ea typeface="Merriweather"/>
                        <a:cs typeface="Merriweather"/>
                        <a:sym typeface="Merriweather"/>
                      </a:endParaRPr>
                    </a:p>
                  </a:txBody>
                  <a:tcPr marT="91425" marB="91425" marR="91425" marL="91425"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t/>
                      </a:r>
                      <a:endParaRPr sz="1500">
                        <a:solidFill>
                          <a:schemeClr val="dk1"/>
                        </a:solidFill>
                        <a:latin typeface="Merriweather"/>
                        <a:ea typeface="Merriweather"/>
                        <a:cs typeface="Merriweather"/>
                        <a:sym typeface="Merriweather"/>
                      </a:endParaRPr>
                    </a:p>
                  </a:txBody>
                  <a:tcPr marT="91425" marB="91425" marR="91425" marL="91425"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r>
            </a:tbl>
          </a:graphicData>
        </a:graphic>
      </p:graphicFrame>
      <p:sp>
        <p:nvSpPr>
          <p:cNvPr id="1469" name="Google Shape;1469;p88"/>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Agenda</a:t>
            </a:r>
            <a:endParaRPr/>
          </a:p>
        </p:txBody>
      </p:sp>
      <p:sp>
        <p:nvSpPr>
          <p:cNvPr id="1470" name="Google Shape;1470;p88"/>
          <p:cNvSpPr txBox="1"/>
          <p:nvPr/>
        </p:nvSpPr>
        <p:spPr>
          <a:xfrm>
            <a:off x="970663" y="1303125"/>
            <a:ext cx="2401200" cy="371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200">
                <a:solidFill>
                  <a:schemeClr val="dk2"/>
                </a:solidFill>
                <a:latin typeface="Merriweather"/>
                <a:ea typeface="Merriweather"/>
                <a:cs typeface="Merriweather"/>
                <a:sym typeface="Merriweather"/>
              </a:rPr>
              <a:t>Mercúrio</a:t>
            </a:r>
            <a:endParaRPr b="1" sz="2200">
              <a:solidFill>
                <a:schemeClr val="dk2"/>
              </a:solidFill>
              <a:latin typeface="Merriweather"/>
              <a:ea typeface="Merriweather"/>
              <a:cs typeface="Merriweather"/>
              <a:sym typeface="Merriweather"/>
            </a:endParaRPr>
          </a:p>
        </p:txBody>
      </p:sp>
      <p:sp>
        <p:nvSpPr>
          <p:cNvPr id="1471" name="Google Shape;1471;p88"/>
          <p:cNvSpPr txBox="1"/>
          <p:nvPr/>
        </p:nvSpPr>
        <p:spPr>
          <a:xfrm>
            <a:off x="970663" y="1735450"/>
            <a:ext cx="2401200" cy="48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500">
                <a:solidFill>
                  <a:schemeClr val="dk1"/>
                </a:solidFill>
                <a:latin typeface="Didact Gothic"/>
                <a:ea typeface="Didact Gothic"/>
                <a:cs typeface="Didact Gothic"/>
                <a:sym typeface="Didact Gothic"/>
              </a:rPr>
              <a:t>Mercúrio é o planeta mais próximo do Sol</a:t>
            </a:r>
            <a:endParaRPr sz="1500">
              <a:solidFill>
                <a:schemeClr val="dk1"/>
              </a:solidFill>
              <a:latin typeface="Didact Gothic"/>
              <a:ea typeface="Didact Gothic"/>
              <a:cs typeface="Didact Gothic"/>
              <a:sym typeface="Didact Gothic"/>
            </a:endParaRPr>
          </a:p>
        </p:txBody>
      </p:sp>
      <p:sp>
        <p:nvSpPr>
          <p:cNvPr id="1472" name="Google Shape;1472;p88"/>
          <p:cNvSpPr txBox="1"/>
          <p:nvPr/>
        </p:nvSpPr>
        <p:spPr>
          <a:xfrm>
            <a:off x="970638" y="2455275"/>
            <a:ext cx="2401200" cy="371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200">
                <a:solidFill>
                  <a:schemeClr val="dk2"/>
                </a:solidFill>
                <a:latin typeface="Merriweather"/>
                <a:ea typeface="Merriweather"/>
                <a:cs typeface="Merriweather"/>
                <a:sym typeface="Merriweather"/>
              </a:rPr>
              <a:t>Júpiter</a:t>
            </a:r>
            <a:endParaRPr b="1" sz="2200">
              <a:solidFill>
                <a:schemeClr val="dk2"/>
              </a:solidFill>
              <a:latin typeface="Merriweather"/>
              <a:ea typeface="Merriweather"/>
              <a:cs typeface="Merriweather"/>
              <a:sym typeface="Merriweather"/>
            </a:endParaRPr>
          </a:p>
        </p:txBody>
      </p:sp>
      <p:sp>
        <p:nvSpPr>
          <p:cNvPr id="1473" name="Google Shape;1473;p88"/>
          <p:cNvSpPr txBox="1"/>
          <p:nvPr/>
        </p:nvSpPr>
        <p:spPr>
          <a:xfrm>
            <a:off x="970638" y="2887600"/>
            <a:ext cx="2401200" cy="48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500">
                <a:solidFill>
                  <a:schemeClr val="dk1"/>
                </a:solidFill>
                <a:latin typeface="Didact Gothic"/>
                <a:ea typeface="Didact Gothic"/>
                <a:cs typeface="Didact Gothic"/>
                <a:sym typeface="Didact Gothic"/>
              </a:rPr>
              <a:t>Júpiter é o maior de todos os planetas</a:t>
            </a:r>
            <a:endParaRPr sz="1500">
              <a:solidFill>
                <a:schemeClr val="dk1"/>
              </a:solidFill>
              <a:latin typeface="Didact Gothic"/>
              <a:ea typeface="Didact Gothic"/>
              <a:cs typeface="Didact Gothic"/>
              <a:sym typeface="Didact Gothic"/>
            </a:endParaRPr>
          </a:p>
        </p:txBody>
      </p:sp>
      <p:sp>
        <p:nvSpPr>
          <p:cNvPr id="1474" name="Google Shape;1474;p88"/>
          <p:cNvSpPr txBox="1"/>
          <p:nvPr/>
        </p:nvSpPr>
        <p:spPr>
          <a:xfrm>
            <a:off x="970638" y="3607425"/>
            <a:ext cx="2401200" cy="371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200">
                <a:solidFill>
                  <a:schemeClr val="dk2"/>
                </a:solidFill>
                <a:latin typeface="Merriweather"/>
                <a:ea typeface="Merriweather"/>
                <a:cs typeface="Merriweather"/>
                <a:sym typeface="Merriweather"/>
              </a:rPr>
              <a:t>Vênus</a:t>
            </a:r>
            <a:endParaRPr b="1" sz="2200">
              <a:solidFill>
                <a:schemeClr val="dk2"/>
              </a:solidFill>
              <a:latin typeface="Merriweather"/>
              <a:ea typeface="Merriweather"/>
              <a:cs typeface="Merriweather"/>
              <a:sym typeface="Merriweather"/>
            </a:endParaRPr>
          </a:p>
        </p:txBody>
      </p:sp>
      <p:sp>
        <p:nvSpPr>
          <p:cNvPr id="1475" name="Google Shape;1475;p88"/>
          <p:cNvSpPr txBox="1"/>
          <p:nvPr/>
        </p:nvSpPr>
        <p:spPr>
          <a:xfrm>
            <a:off x="970638" y="4039750"/>
            <a:ext cx="2401200" cy="48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500">
                <a:solidFill>
                  <a:schemeClr val="dk1"/>
                </a:solidFill>
                <a:latin typeface="Didact Gothic"/>
                <a:ea typeface="Didact Gothic"/>
                <a:cs typeface="Didact Gothic"/>
                <a:sym typeface="Didact Gothic"/>
              </a:rPr>
              <a:t>Vênus é o segundo planeta mais próximo do Sol</a:t>
            </a:r>
            <a:endParaRPr sz="1500">
              <a:solidFill>
                <a:schemeClr val="dk1"/>
              </a:solidFill>
              <a:latin typeface="Didact Gothic"/>
              <a:ea typeface="Didact Gothic"/>
              <a:cs typeface="Didact Gothic"/>
              <a:sym typeface="Didact Gothic"/>
            </a:endParaRPr>
          </a:p>
        </p:txBody>
      </p:sp>
      <p:sp>
        <p:nvSpPr>
          <p:cNvPr id="1476" name="Google Shape;1476;p88"/>
          <p:cNvSpPr/>
          <p:nvPr/>
        </p:nvSpPr>
        <p:spPr>
          <a:xfrm>
            <a:off x="720000" y="2565675"/>
            <a:ext cx="150600" cy="1506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88"/>
          <p:cNvSpPr/>
          <p:nvPr/>
        </p:nvSpPr>
        <p:spPr>
          <a:xfrm>
            <a:off x="720000" y="1413525"/>
            <a:ext cx="150600" cy="1506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88"/>
          <p:cNvSpPr/>
          <p:nvPr/>
        </p:nvSpPr>
        <p:spPr>
          <a:xfrm>
            <a:off x="720000" y="3717825"/>
            <a:ext cx="150600" cy="150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chemeClr val="lt1"/>
        </a:solidFill>
      </p:bgPr>
    </p:bg>
    <p:spTree>
      <p:nvGrpSpPr>
        <p:cNvPr id="1482" name="Shape 1482"/>
        <p:cNvGrpSpPr/>
        <p:nvPr/>
      </p:nvGrpSpPr>
      <p:grpSpPr>
        <a:xfrm>
          <a:off x="0" y="0"/>
          <a:ext cx="0" cy="0"/>
          <a:chOff x="0" y="0"/>
          <a:chExt cx="0" cy="0"/>
        </a:xfrm>
      </p:grpSpPr>
      <p:pic>
        <p:nvPicPr>
          <p:cNvPr id="1483" name="Google Shape;1483;p89"/>
          <p:cNvPicPr preferRelativeResize="0"/>
          <p:nvPr/>
        </p:nvPicPr>
        <p:blipFill rotWithShape="1">
          <a:blip r:embed="rId3">
            <a:alphaModFix/>
          </a:blip>
          <a:srcRect b="28036" l="19713" r="32322" t="0"/>
          <a:stretch/>
        </p:blipFill>
        <p:spPr>
          <a:xfrm>
            <a:off x="967168" y="1188605"/>
            <a:ext cx="1740900" cy="1740900"/>
          </a:xfrm>
          <a:prstGeom prst="rect">
            <a:avLst/>
          </a:prstGeom>
          <a:noFill/>
          <a:ln>
            <a:noFill/>
          </a:ln>
        </p:spPr>
      </p:pic>
      <p:sp>
        <p:nvSpPr>
          <p:cNvPr id="1484" name="Google Shape;1484;p89"/>
          <p:cNvSpPr/>
          <p:nvPr/>
        </p:nvSpPr>
        <p:spPr>
          <a:xfrm>
            <a:off x="635702" y="889695"/>
            <a:ext cx="2402446" cy="2419194"/>
          </a:xfrm>
          <a:custGeom>
            <a:rect b="b" l="l" r="r" t="t"/>
            <a:pathLst>
              <a:path extrusionOk="0" h="50413" w="50064">
                <a:moveTo>
                  <a:pt x="23306" y="6966"/>
                </a:moveTo>
                <a:cubicBezTo>
                  <a:pt x="23359" y="6966"/>
                  <a:pt x="23373" y="7039"/>
                  <a:pt x="23373" y="7086"/>
                </a:cubicBezTo>
                <a:cubicBezTo>
                  <a:pt x="23373" y="7160"/>
                  <a:pt x="23373" y="7222"/>
                  <a:pt x="23300" y="7222"/>
                </a:cubicBezTo>
                <a:cubicBezTo>
                  <a:pt x="23292" y="7222"/>
                  <a:pt x="23283" y="7221"/>
                  <a:pt x="23273" y="7219"/>
                </a:cubicBezTo>
                <a:cubicBezTo>
                  <a:pt x="23206" y="7219"/>
                  <a:pt x="23173" y="7168"/>
                  <a:pt x="23157" y="7119"/>
                </a:cubicBezTo>
                <a:cubicBezTo>
                  <a:pt x="23173" y="7035"/>
                  <a:pt x="23223" y="6968"/>
                  <a:pt x="23290" y="6968"/>
                </a:cubicBezTo>
                <a:cubicBezTo>
                  <a:pt x="23296" y="6967"/>
                  <a:pt x="23301" y="6966"/>
                  <a:pt x="23306" y="6966"/>
                </a:cubicBezTo>
                <a:close/>
                <a:moveTo>
                  <a:pt x="22272" y="7219"/>
                </a:moveTo>
                <a:lnTo>
                  <a:pt x="22272" y="7219"/>
                </a:lnTo>
                <a:cubicBezTo>
                  <a:pt x="22272" y="7402"/>
                  <a:pt x="22373" y="7553"/>
                  <a:pt x="22457" y="7769"/>
                </a:cubicBezTo>
                <a:cubicBezTo>
                  <a:pt x="22223" y="7535"/>
                  <a:pt x="22223" y="7535"/>
                  <a:pt x="22272" y="7219"/>
                </a:cubicBezTo>
                <a:close/>
                <a:moveTo>
                  <a:pt x="23690" y="6686"/>
                </a:moveTo>
                <a:cubicBezTo>
                  <a:pt x="23824" y="6802"/>
                  <a:pt x="23906" y="6968"/>
                  <a:pt x="24106" y="7019"/>
                </a:cubicBezTo>
                <a:cubicBezTo>
                  <a:pt x="24206" y="7035"/>
                  <a:pt x="24240" y="7502"/>
                  <a:pt x="24173" y="7653"/>
                </a:cubicBezTo>
                <a:cubicBezTo>
                  <a:pt x="24157" y="7669"/>
                  <a:pt x="24140" y="7702"/>
                  <a:pt x="24106" y="7719"/>
                </a:cubicBezTo>
                <a:cubicBezTo>
                  <a:pt x="24051" y="7807"/>
                  <a:pt x="24002" y="7839"/>
                  <a:pt x="23955" y="7839"/>
                </a:cubicBezTo>
                <a:cubicBezTo>
                  <a:pt x="23861" y="7839"/>
                  <a:pt x="23780" y="7708"/>
                  <a:pt x="23690" y="7653"/>
                </a:cubicBezTo>
                <a:cubicBezTo>
                  <a:pt x="23590" y="7586"/>
                  <a:pt x="23557" y="7486"/>
                  <a:pt x="23573" y="7369"/>
                </a:cubicBezTo>
                <a:cubicBezTo>
                  <a:pt x="23590" y="7235"/>
                  <a:pt x="23606" y="7119"/>
                  <a:pt x="23639" y="6986"/>
                </a:cubicBezTo>
                <a:cubicBezTo>
                  <a:pt x="23590" y="6868"/>
                  <a:pt x="23573" y="6768"/>
                  <a:pt x="23690" y="6686"/>
                </a:cubicBezTo>
                <a:close/>
                <a:moveTo>
                  <a:pt x="26157" y="7802"/>
                </a:moveTo>
                <a:cubicBezTo>
                  <a:pt x="26173" y="7802"/>
                  <a:pt x="26224" y="7802"/>
                  <a:pt x="26240" y="7819"/>
                </a:cubicBezTo>
                <a:cubicBezTo>
                  <a:pt x="26324" y="7902"/>
                  <a:pt x="26224" y="7969"/>
                  <a:pt x="26207" y="8035"/>
                </a:cubicBezTo>
                <a:cubicBezTo>
                  <a:pt x="26107" y="7969"/>
                  <a:pt x="26091" y="7886"/>
                  <a:pt x="26157" y="7802"/>
                </a:cubicBezTo>
                <a:close/>
                <a:moveTo>
                  <a:pt x="22223" y="7919"/>
                </a:moveTo>
                <a:cubicBezTo>
                  <a:pt x="22339" y="7969"/>
                  <a:pt x="22306" y="8069"/>
                  <a:pt x="22306" y="8169"/>
                </a:cubicBezTo>
                <a:cubicBezTo>
                  <a:pt x="22223" y="8119"/>
                  <a:pt x="22123" y="8069"/>
                  <a:pt x="22172" y="7953"/>
                </a:cubicBezTo>
                <a:cubicBezTo>
                  <a:pt x="22172" y="7935"/>
                  <a:pt x="22206" y="7919"/>
                  <a:pt x="22223" y="7919"/>
                </a:cubicBezTo>
                <a:close/>
                <a:moveTo>
                  <a:pt x="22535" y="7983"/>
                </a:moveTo>
                <a:cubicBezTo>
                  <a:pt x="22602" y="7983"/>
                  <a:pt x="22586" y="8041"/>
                  <a:pt x="22557" y="8086"/>
                </a:cubicBezTo>
                <a:cubicBezTo>
                  <a:pt x="22557" y="8119"/>
                  <a:pt x="22523" y="8135"/>
                  <a:pt x="22506" y="8169"/>
                </a:cubicBezTo>
                <a:cubicBezTo>
                  <a:pt x="22473" y="8086"/>
                  <a:pt x="22457" y="8002"/>
                  <a:pt x="22506" y="7986"/>
                </a:cubicBezTo>
                <a:cubicBezTo>
                  <a:pt x="22517" y="7984"/>
                  <a:pt x="22527" y="7983"/>
                  <a:pt x="22535" y="7983"/>
                </a:cubicBezTo>
                <a:close/>
                <a:moveTo>
                  <a:pt x="29601" y="8195"/>
                </a:moveTo>
                <a:cubicBezTo>
                  <a:pt x="29673" y="8195"/>
                  <a:pt x="29710" y="8265"/>
                  <a:pt x="29725" y="8335"/>
                </a:cubicBezTo>
                <a:cubicBezTo>
                  <a:pt x="29708" y="8453"/>
                  <a:pt x="29641" y="8535"/>
                  <a:pt x="29525" y="8553"/>
                </a:cubicBezTo>
                <a:cubicBezTo>
                  <a:pt x="29507" y="8556"/>
                  <a:pt x="29488" y="8558"/>
                  <a:pt x="29468" y="8558"/>
                </a:cubicBezTo>
                <a:cubicBezTo>
                  <a:pt x="29397" y="8558"/>
                  <a:pt x="29325" y="8531"/>
                  <a:pt x="29325" y="8453"/>
                </a:cubicBezTo>
                <a:cubicBezTo>
                  <a:pt x="29341" y="8335"/>
                  <a:pt x="29441" y="8253"/>
                  <a:pt x="29558" y="8202"/>
                </a:cubicBezTo>
                <a:cubicBezTo>
                  <a:pt x="29574" y="8197"/>
                  <a:pt x="29588" y="8195"/>
                  <a:pt x="29601" y="8195"/>
                </a:cubicBezTo>
                <a:close/>
                <a:moveTo>
                  <a:pt x="21005" y="8702"/>
                </a:moveTo>
                <a:cubicBezTo>
                  <a:pt x="21039" y="8702"/>
                  <a:pt x="21072" y="8720"/>
                  <a:pt x="21072" y="8769"/>
                </a:cubicBezTo>
                <a:cubicBezTo>
                  <a:pt x="21072" y="8820"/>
                  <a:pt x="21072" y="8853"/>
                  <a:pt x="21023" y="8853"/>
                </a:cubicBezTo>
                <a:cubicBezTo>
                  <a:pt x="20972" y="8853"/>
                  <a:pt x="20939" y="8836"/>
                  <a:pt x="20939" y="8786"/>
                </a:cubicBezTo>
                <a:cubicBezTo>
                  <a:pt x="20939" y="8753"/>
                  <a:pt x="20956" y="8720"/>
                  <a:pt x="21005" y="8702"/>
                </a:cubicBezTo>
                <a:close/>
                <a:moveTo>
                  <a:pt x="29258" y="8702"/>
                </a:moveTo>
                <a:cubicBezTo>
                  <a:pt x="29308" y="8702"/>
                  <a:pt x="29341" y="8736"/>
                  <a:pt x="29325" y="8802"/>
                </a:cubicBezTo>
                <a:cubicBezTo>
                  <a:pt x="29325" y="8820"/>
                  <a:pt x="29292" y="8853"/>
                  <a:pt x="29274" y="8853"/>
                </a:cubicBezTo>
                <a:cubicBezTo>
                  <a:pt x="29225" y="8853"/>
                  <a:pt x="29192" y="8820"/>
                  <a:pt x="29174" y="8769"/>
                </a:cubicBezTo>
                <a:cubicBezTo>
                  <a:pt x="29174" y="8720"/>
                  <a:pt x="29208" y="8702"/>
                  <a:pt x="29258" y="8702"/>
                </a:cubicBezTo>
                <a:close/>
                <a:moveTo>
                  <a:pt x="30025" y="8419"/>
                </a:moveTo>
                <a:lnTo>
                  <a:pt x="30025" y="8419"/>
                </a:lnTo>
                <a:cubicBezTo>
                  <a:pt x="29974" y="8669"/>
                  <a:pt x="29858" y="8853"/>
                  <a:pt x="29625" y="8953"/>
                </a:cubicBezTo>
                <a:cubicBezTo>
                  <a:pt x="29692" y="8736"/>
                  <a:pt x="29925" y="8635"/>
                  <a:pt x="30025" y="8419"/>
                </a:cubicBezTo>
                <a:close/>
                <a:moveTo>
                  <a:pt x="21376" y="8667"/>
                </a:moveTo>
                <a:cubicBezTo>
                  <a:pt x="21385" y="8667"/>
                  <a:pt x="21395" y="8668"/>
                  <a:pt x="21406" y="8669"/>
                </a:cubicBezTo>
                <a:cubicBezTo>
                  <a:pt x="21490" y="8702"/>
                  <a:pt x="21623" y="8702"/>
                  <a:pt x="21623" y="8836"/>
                </a:cubicBezTo>
                <a:cubicBezTo>
                  <a:pt x="21623" y="8953"/>
                  <a:pt x="21523" y="8986"/>
                  <a:pt x="21423" y="9020"/>
                </a:cubicBezTo>
                <a:cubicBezTo>
                  <a:pt x="21323" y="9002"/>
                  <a:pt x="21256" y="8953"/>
                  <a:pt x="21256" y="8853"/>
                </a:cubicBezTo>
                <a:cubicBezTo>
                  <a:pt x="21271" y="8760"/>
                  <a:pt x="21258" y="8667"/>
                  <a:pt x="21376" y="8667"/>
                </a:cubicBezTo>
                <a:close/>
                <a:moveTo>
                  <a:pt x="30200" y="8943"/>
                </a:moveTo>
                <a:cubicBezTo>
                  <a:pt x="30275" y="8943"/>
                  <a:pt x="30340" y="8983"/>
                  <a:pt x="30425" y="9036"/>
                </a:cubicBezTo>
                <a:cubicBezTo>
                  <a:pt x="30363" y="9085"/>
                  <a:pt x="30313" y="9105"/>
                  <a:pt x="30267" y="9105"/>
                </a:cubicBezTo>
                <a:cubicBezTo>
                  <a:pt x="30192" y="9105"/>
                  <a:pt x="30131" y="9049"/>
                  <a:pt x="30058" y="8986"/>
                </a:cubicBezTo>
                <a:cubicBezTo>
                  <a:pt x="30113" y="8956"/>
                  <a:pt x="30158" y="8943"/>
                  <a:pt x="30200" y="8943"/>
                </a:cubicBezTo>
                <a:close/>
                <a:moveTo>
                  <a:pt x="30736" y="8817"/>
                </a:moveTo>
                <a:cubicBezTo>
                  <a:pt x="30845" y="8817"/>
                  <a:pt x="30859" y="8878"/>
                  <a:pt x="30859" y="8953"/>
                </a:cubicBezTo>
                <a:cubicBezTo>
                  <a:pt x="30859" y="9120"/>
                  <a:pt x="30692" y="9186"/>
                  <a:pt x="30659" y="9320"/>
                </a:cubicBezTo>
                <a:cubicBezTo>
                  <a:pt x="30625" y="9220"/>
                  <a:pt x="30575" y="9120"/>
                  <a:pt x="30559" y="9020"/>
                </a:cubicBezTo>
                <a:cubicBezTo>
                  <a:pt x="30541" y="8902"/>
                  <a:pt x="30608" y="8820"/>
                  <a:pt x="30692" y="8820"/>
                </a:cubicBezTo>
                <a:cubicBezTo>
                  <a:pt x="30708" y="8818"/>
                  <a:pt x="30723" y="8817"/>
                  <a:pt x="30736" y="8817"/>
                </a:cubicBezTo>
                <a:close/>
                <a:moveTo>
                  <a:pt x="20505" y="9120"/>
                </a:moveTo>
                <a:lnTo>
                  <a:pt x="20505" y="9120"/>
                </a:lnTo>
                <a:cubicBezTo>
                  <a:pt x="20556" y="9202"/>
                  <a:pt x="20705" y="9236"/>
                  <a:pt x="20672" y="9436"/>
                </a:cubicBezTo>
                <a:cubicBezTo>
                  <a:pt x="20523" y="9336"/>
                  <a:pt x="20489" y="9236"/>
                  <a:pt x="20505" y="9120"/>
                </a:cubicBezTo>
                <a:close/>
                <a:moveTo>
                  <a:pt x="28270" y="9217"/>
                </a:moveTo>
                <a:cubicBezTo>
                  <a:pt x="28277" y="9217"/>
                  <a:pt x="28284" y="9218"/>
                  <a:pt x="28291" y="9220"/>
                </a:cubicBezTo>
                <a:cubicBezTo>
                  <a:pt x="28358" y="9236"/>
                  <a:pt x="28374" y="9302"/>
                  <a:pt x="28374" y="9369"/>
                </a:cubicBezTo>
                <a:cubicBezTo>
                  <a:pt x="28360" y="9427"/>
                  <a:pt x="28345" y="9472"/>
                  <a:pt x="28288" y="9472"/>
                </a:cubicBezTo>
                <a:cubicBezTo>
                  <a:pt x="28279" y="9472"/>
                  <a:pt x="28269" y="9471"/>
                  <a:pt x="28258" y="9469"/>
                </a:cubicBezTo>
                <a:cubicBezTo>
                  <a:pt x="28191" y="9469"/>
                  <a:pt x="28141" y="9420"/>
                  <a:pt x="28158" y="9353"/>
                </a:cubicBezTo>
                <a:cubicBezTo>
                  <a:pt x="28188" y="9292"/>
                  <a:pt x="28204" y="9217"/>
                  <a:pt x="28270" y="9217"/>
                </a:cubicBezTo>
                <a:close/>
                <a:moveTo>
                  <a:pt x="17472" y="9505"/>
                </a:moveTo>
                <a:cubicBezTo>
                  <a:pt x="17551" y="9505"/>
                  <a:pt x="17624" y="9540"/>
                  <a:pt x="17689" y="9653"/>
                </a:cubicBezTo>
                <a:cubicBezTo>
                  <a:pt x="17755" y="9702"/>
                  <a:pt x="17838" y="9753"/>
                  <a:pt x="17738" y="9853"/>
                </a:cubicBezTo>
                <a:cubicBezTo>
                  <a:pt x="17555" y="9802"/>
                  <a:pt x="17271" y="9902"/>
                  <a:pt x="17204" y="9569"/>
                </a:cubicBezTo>
                <a:cubicBezTo>
                  <a:pt x="17299" y="9544"/>
                  <a:pt x="17389" y="9505"/>
                  <a:pt x="17472" y="9505"/>
                </a:cubicBezTo>
                <a:close/>
                <a:moveTo>
                  <a:pt x="30970" y="9289"/>
                </a:moveTo>
                <a:cubicBezTo>
                  <a:pt x="31038" y="9289"/>
                  <a:pt x="31116" y="9305"/>
                  <a:pt x="31183" y="9305"/>
                </a:cubicBezTo>
                <a:cubicBezTo>
                  <a:pt x="31198" y="9305"/>
                  <a:pt x="31212" y="9304"/>
                  <a:pt x="31225" y="9302"/>
                </a:cubicBezTo>
                <a:cubicBezTo>
                  <a:pt x="31242" y="9299"/>
                  <a:pt x="31259" y="9297"/>
                  <a:pt x="31276" y="9297"/>
                </a:cubicBezTo>
                <a:cubicBezTo>
                  <a:pt x="31340" y="9297"/>
                  <a:pt x="31395" y="9326"/>
                  <a:pt x="31408" y="9420"/>
                </a:cubicBezTo>
                <a:cubicBezTo>
                  <a:pt x="31442" y="9436"/>
                  <a:pt x="31459" y="9436"/>
                  <a:pt x="31492" y="9469"/>
                </a:cubicBezTo>
                <a:cubicBezTo>
                  <a:pt x="31559" y="9536"/>
                  <a:pt x="31742" y="9569"/>
                  <a:pt x="31642" y="9720"/>
                </a:cubicBezTo>
                <a:cubicBezTo>
                  <a:pt x="31586" y="9812"/>
                  <a:pt x="31511" y="9848"/>
                  <a:pt x="31435" y="9848"/>
                </a:cubicBezTo>
                <a:cubicBezTo>
                  <a:pt x="31373" y="9848"/>
                  <a:pt x="31311" y="9824"/>
                  <a:pt x="31259" y="9786"/>
                </a:cubicBezTo>
                <a:cubicBezTo>
                  <a:pt x="31191" y="9741"/>
                  <a:pt x="31130" y="9723"/>
                  <a:pt x="31071" y="9723"/>
                </a:cubicBezTo>
                <a:cubicBezTo>
                  <a:pt x="31000" y="9723"/>
                  <a:pt x="30932" y="9750"/>
                  <a:pt x="30859" y="9786"/>
                </a:cubicBezTo>
                <a:cubicBezTo>
                  <a:pt x="30892" y="9853"/>
                  <a:pt x="30941" y="9902"/>
                  <a:pt x="30892" y="9987"/>
                </a:cubicBezTo>
                <a:cubicBezTo>
                  <a:pt x="30841" y="9886"/>
                  <a:pt x="30725" y="9920"/>
                  <a:pt x="30675" y="9853"/>
                </a:cubicBezTo>
                <a:cubicBezTo>
                  <a:pt x="30608" y="9820"/>
                  <a:pt x="30559" y="9736"/>
                  <a:pt x="30575" y="9720"/>
                </a:cubicBezTo>
                <a:cubicBezTo>
                  <a:pt x="30808" y="9702"/>
                  <a:pt x="30741" y="9486"/>
                  <a:pt x="30825" y="9353"/>
                </a:cubicBezTo>
                <a:cubicBezTo>
                  <a:pt x="30854" y="9302"/>
                  <a:pt x="30908" y="9289"/>
                  <a:pt x="30970" y="9289"/>
                </a:cubicBezTo>
                <a:close/>
                <a:moveTo>
                  <a:pt x="31508" y="10020"/>
                </a:moveTo>
                <a:cubicBezTo>
                  <a:pt x="31559" y="10020"/>
                  <a:pt x="31608" y="10036"/>
                  <a:pt x="31626" y="10087"/>
                </a:cubicBezTo>
                <a:cubicBezTo>
                  <a:pt x="31626" y="10153"/>
                  <a:pt x="31592" y="10187"/>
                  <a:pt x="31542" y="10203"/>
                </a:cubicBezTo>
                <a:cubicBezTo>
                  <a:pt x="31530" y="10206"/>
                  <a:pt x="31518" y="10207"/>
                  <a:pt x="31507" y="10207"/>
                </a:cubicBezTo>
                <a:cubicBezTo>
                  <a:pt x="31453" y="10207"/>
                  <a:pt x="31408" y="10175"/>
                  <a:pt x="31408" y="10120"/>
                </a:cubicBezTo>
                <a:cubicBezTo>
                  <a:pt x="31408" y="10053"/>
                  <a:pt x="31459" y="10020"/>
                  <a:pt x="31508" y="10020"/>
                </a:cubicBezTo>
                <a:close/>
                <a:moveTo>
                  <a:pt x="16271" y="10303"/>
                </a:moveTo>
                <a:cubicBezTo>
                  <a:pt x="16238" y="10453"/>
                  <a:pt x="16388" y="10569"/>
                  <a:pt x="16304" y="10769"/>
                </a:cubicBezTo>
                <a:cubicBezTo>
                  <a:pt x="16155" y="10587"/>
                  <a:pt x="16171" y="10436"/>
                  <a:pt x="16271" y="10303"/>
                </a:cubicBezTo>
                <a:close/>
                <a:moveTo>
                  <a:pt x="16004" y="10887"/>
                </a:moveTo>
                <a:lnTo>
                  <a:pt x="16004" y="10887"/>
                </a:lnTo>
                <a:cubicBezTo>
                  <a:pt x="16122" y="10936"/>
                  <a:pt x="16138" y="11003"/>
                  <a:pt x="16138" y="11120"/>
                </a:cubicBezTo>
                <a:cubicBezTo>
                  <a:pt x="16022" y="11069"/>
                  <a:pt x="16004" y="10987"/>
                  <a:pt x="16004" y="10887"/>
                </a:cubicBezTo>
                <a:close/>
                <a:moveTo>
                  <a:pt x="33542" y="11330"/>
                </a:moveTo>
                <a:cubicBezTo>
                  <a:pt x="33567" y="11330"/>
                  <a:pt x="33575" y="11345"/>
                  <a:pt x="33575" y="11370"/>
                </a:cubicBezTo>
                <a:cubicBezTo>
                  <a:pt x="33559" y="11403"/>
                  <a:pt x="33542" y="11420"/>
                  <a:pt x="33526" y="11436"/>
                </a:cubicBezTo>
                <a:cubicBezTo>
                  <a:pt x="33520" y="11440"/>
                  <a:pt x="33514" y="11441"/>
                  <a:pt x="33508" y="11441"/>
                </a:cubicBezTo>
                <a:cubicBezTo>
                  <a:pt x="33487" y="11441"/>
                  <a:pt x="33475" y="11417"/>
                  <a:pt x="33475" y="11403"/>
                </a:cubicBezTo>
                <a:cubicBezTo>
                  <a:pt x="33475" y="11370"/>
                  <a:pt x="33493" y="11354"/>
                  <a:pt x="33509" y="11336"/>
                </a:cubicBezTo>
                <a:cubicBezTo>
                  <a:pt x="33522" y="11332"/>
                  <a:pt x="33533" y="11330"/>
                  <a:pt x="33542" y="11330"/>
                </a:cubicBezTo>
                <a:close/>
                <a:moveTo>
                  <a:pt x="14521" y="11936"/>
                </a:moveTo>
                <a:lnTo>
                  <a:pt x="14521" y="11936"/>
                </a:lnTo>
                <a:cubicBezTo>
                  <a:pt x="14588" y="12054"/>
                  <a:pt x="14654" y="12154"/>
                  <a:pt x="14771" y="12254"/>
                </a:cubicBezTo>
                <a:cubicBezTo>
                  <a:pt x="14521" y="12254"/>
                  <a:pt x="14470" y="12187"/>
                  <a:pt x="14521" y="11936"/>
                </a:cubicBezTo>
                <a:close/>
                <a:moveTo>
                  <a:pt x="14294" y="13154"/>
                </a:moveTo>
                <a:cubicBezTo>
                  <a:pt x="14317" y="13154"/>
                  <a:pt x="14346" y="13171"/>
                  <a:pt x="14370" y="13187"/>
                </a:cubicBezTo>
                <a:cubicBezTo>
                  <a:pt x="14404" y="13221"/>
                  <a:pt x="14404" y="13237"/>
                  <a:pt x="14437" y="13287"/>
                </a:cubicBezTo>
                <a:cubicBezTo>
                  <a:pt x="14337" y="13287"/>
                  <a:pt x="14254" y="13254"/>
                  <a:pt x="14254" y="13221"/>
                </a:cubicBezTo>
                <a:cubicBezTo>
                  <a:pt x="14254" y="13171"/>
                  <a:pt x="14271" y="13154"/>
                  <a:pt x="14294" y="13154"/>
                </a:cubicBezTo>
                <a:close/>
                <a:moveTo>
                  <a:pt x="35743" y="13887"/>
                </a:moveTo>
                <a:cubicBezTo>
                  <a:pt x="35743" y="13921"/>
                  <a:pt x="35760" y="13937"/>
                  <a:pt x="35760" y="13970"/>
                </a:cubicBezTo>
                <a:cubicBezTo>
                  <a:pt x="35760" y="13984"/>
                  <a:pt x="35749" y="14008"/>
                  <a:pt x="35719" y="14008"/>
                </a:cubicBezTo>
                <a:cubicBezTo>
                  <a:pt x="35711" y="14008"/>
                  <a:pt x="35703" y="14007"/>
                  <a:pt x="35693" y="14004"/>
                </a:cubicBezTo>
                <a:cubicBezTo>
                  <a:pt x="35676" y="14004"/>
                  <a:pt x="35660" y="13970"/>
                  <a:pt x="35676" y="13954"/>
                </a:cubicBezTo>
                <a:cubicBezTo>
                  <a:pt x="35693" y="13921"/>
                  <a:pt x="35727" y="13903"/>
                  <a:pt x="35743" y="13887"/>
                </a:cubicBezTo>
                <a:close/>
                <a:moveTo>
                  <a:pt x="35477" y="14052"/>
                </a:moveTo>
                <a:cubicBezTo>
                  <a:pt x="35527" y="14052"/>
                  <a:pt x="35530" y="14124"/>
                  <a:pt x="35560" y="14154"/>
                </a:cubicBezTo>
                <a:cubicBezTo>
                  <a:pt x="35560" y="14206"/>
                  <a:pt x="35540" y="14248"/>
                  <a:pt x="35507" y="14248"/>
                </a:cubicBezTo>
                <a:cubicBezTo>
                  <a:pt x="35497" y="14248"/>
                  <a:pt x="35487" y="14244"/>
                  <a:pt x="35476" y="14237"/>
                </a:cubicBezTo>
                <a:cubicBezTo>
                  <a:pt x="35427" y="14221"/>
                  <a:pt x="35343" y="14237"/>
                  <a:pt x="35343" y="14170"/>
                </a:cubicBezTo>
                <a:cubicBezTo>
                  <a:pt x="35327" y="14104"/>
                  <a:pt x="35393" y="14070"/>
                  <a:pt x="35460" y="14054"/>
                </a:cubicBezTo>
                <a:cubicBezTo>
                  <a:pt x="35466" y="14053"/>
                  <a:pt x="35472" y="14052"/>
                  <a:pt x="35477" y="14052"/>
                </a:cubicBezTo>
                <a:close/>
                <a:moveTo>
                  <a:pt x="35076" y="14221"/>
                </a:moveTo>
                <a:cubicBezTo>
                  <a:pt x="35142" y="14221"/>
                  <a:pt x="35160" y="14254"/>
                  <a:pt x="35160" y="14321"/>
                </a:cubicBezTo>
                <a:cubicBezTo>
                  <a:pt x="35160" y="14337"/>
                  <a:pt x="35126" y="14370"/>
                  <a:pt x="35109" y="14370"/>
                </a:cubicBezTo>
                <a:cubicBezTo>
                  <a:pt x="35100" y="14373"/>
                  <a:pt x="35092" y="14375"/>
                  <a:pt x="35083" y="14375"/>
                </a:cubicBezTo>
                <a:cubicBezTo>
                  <a:pt x="35043" y="14375"/>
                  <a:pt x="35009" y="14343"/>
                  <a:pt x="35009" y="14288"/>
                </a:cubicBezTo>
                <a:cubicBezTo>
                  <a:pt x="34993" y="14254"/>
                  <a:pt x="35026" y="14221"/>
                  <a:pt x="35076" y="14221"/>
                </a:cubicBezTo>
                <a:close/>
                <a:moveTo>
                  <a:pt x="36501" y="14648"/>
                </a:moveTo>
                <a:cubicBezTo>
                  <a:pt x="36525" y="14648"/>
                  <a:pt x="36547" y="14667"/>
                  <a:pt x="36560" y="14704"/>
                </a:cubicBezTo>
                <a:cubicBezTo>
                  <a:pt x="36543" y="14770"/>
                  <a:pt x="36509" y="14804"/>
                  <a:pt x="36460" y="14804"/>
                </a:cubicBezTo>
                <a:cubicBezTo>
                  <a:pt x="36393" y="14804"/>
                  <a:pt x="36343" y="14788"/>
                  <a:pt x="36360" y="14721"/>
                </a:cubicBezTo>
                <a:cubicBezTo>
                  <a:pt x="36360" y="14670"/>
                  <a:pt x="36409" y="14654"/>
                  <a:pt x="36476" y="14654"/>
                </a:cubicBezTo>
                <a:cubicBezTo>
                  <a:pt x="36485" y="14650"/>
                  <a:pt x="36493" y="14648"/>
                  <a:pt x="36501" y="14648"/>
                </a:cubicBezTo>
                <a:close/>
                <a:moveTo>
                  <a:pt x="13265" y="14566"/>
                </a:moveTo>
                <a:cubicBezTo>
                  <a:pt x="13276" y="14566"/>
                  <a:pt x="13289" y="14567"/>
                  <a:pt x="13303" y="14570"/>
                </a:cubicBezTo>
                <a:cubicBezTo>
                  <a:pt x="13370" y="14588"/>
                  <a:pt x="13421" y="14688"/>
                  <a:pt x="13388" y="14754"/>
                </a:cubicBezTo>
                <a:cubicBezTo>
                  <a:pt x="13362" y="14806"/>
                  <a:pt x="13331" y="14820"/>
                  <a:pt x="13296" y="14820"/>
                </a:cubicBezTo>
                <a:cubicBezTo>
                  <a:pt x="13252" y="14820"/>
                  <a:pt x="13199" y="14797"/>
                  <a:pt x="13140" y="14797"/>
                </a:cubicBezTo>
                <a:cubicBezTo>
                  <a:pt x="13123" y="14797"/>
                  <a:pt x="13105" y="14799"/>
                  <a:pt x="13087" y="14804"/>
                </a:cubicBezTo>
                <a:cubicBezTo>
                  <a:pt x="13178" y="14699"/>
                  <a:pt x="13159" y="14566"/>
                  <a:pt x="13265" y="14566"/>
                </a:cubicBezTo>
                <a:close/>
                <a:moveTo>
                  <a:pt x="36159" y="14276"/>
                </a:moveTo>
                <a:cubicBezTo>
                  <a:pt x="36253" y="14276"/>
                  <a:pt x="36327" y="14326"/>
                  <a:pt x="36327" y="14537"/>
                </a:cubicBezTo>
                <a:cubicBezTo>
                  <a:pt x="36266" y="14502"/>
                  <a:pt x="36205" y="14473"/>
                  <a:pt x="36150" y="14473"/>
                </a:cubicBezTo>
                <a:cubicBezTo>
                  <a:pt x="36098" y="14473"/>
                  <a:pt x="36050" y="14498"/>
                  <a:pt x="36009" y="14570"/>
                </a:cubicBezTo>
                <a:cubicBezTo>
                  <a:pt x="35993" y="14604"/>
                  <a:pt x="35976" y="14621"/>
                  <a:pt x="35960" y="14637"/>
                </a:cubicBezTo>
                <a:cubicBezTo>
                  <a:pt x="35893" y="14721"/>
                  <a:pt x="36176" y="14788"/>
                  <a:pt x="35993" y="14854"/>
                </a:cubicBezTo>
                <a:cubicBezTo>
                  <a:pt x="35973" y="14861"/>
                  <a:pt x="35954" y="14864"/>
                  <a:pt x="35937" y="14864"/>
                </a:cubicBezTo>
                <a:cubicBezTo>
                  <a:pt x="35825" y="14864"/>
                  <a:pt x="35769" y="14739"/>
                  <a:pt x="35727" y="14637"/>
                </a:cubicBezTo>
                <a:cubicBezTo>
                  <a:pt x="35709" y="14621"/>
                  <a:pt x="35727" y="14588"/>
                  <a:pt x="35727" y="14570"/>
                </a:cubicBezTo>
                <a:cubicBezTo>
                  <a:pt x="35727" y="14471"/>
                  <a:pt x="35690" y="14286"/>
                  <a:pt x="35783" y="14286"/>
                </a:cubicBezTo>
                <a:cubicBezTo>
                  <a:pt x="35799" y="14286"/>
                  <a:pt x="35818" y="14292"/>
                  <a:pt x="35843" y="14304"/>
                </a:cubicBezTo>
                <a:cubicBezTo>
                  <a:pt x="35860" y="14311"/>
                  <a:pt x="35880" y="14314"/>
                  <a:pt x="35902" y="14314"/>
                </a:cubicBezTo>
                <a:cubicBezTo>
                  <a:pt x="35979" y="14314"/>
                  <a:pt x="36077" y="14276"/>
                  <a:pt x="36159" y="14276"/>
                </a:cubicBezTo>
                <a:close/>
                <a:moveTo>
                  <a:pt x="12921" y="14670"/>
                </a:moveTo>
                <a:cubicBezTo>
                  <a:pt x="13003" y="14737"/>
                  <a:pt x="13070" y="14804"/>
                  <a:pt x="13070" y="14888"/>
                </a:cubicBezTo>
                <a:cubicBezTo>
                  <a:pt x="13070" y="14953"/>
                  <a:pt x="13039" y="14998"/>
                  <a:pt x="12994" y="14998"/>
                </a:cubicBezTo>
                <a:cubicBezTo>
                  <a:pt x="12982" y="14998"/>
                  <a:pt x="12968" y="14995"/>
                  <a:pt x="12954" y="14988"/>
                </a:cubicBezTo>
                <a:cubicBezTo>
                  <a:pt x="12870" y="14970"/>
                  <a:pt x="12837" y="14888"/>
                  <a:pt x="12837" y="14804"/>
                </a:cubicBezTo>
                <a:cubicBezTo>
                  <a:pt x="12837" y="14754"/>
                  <a:pt x="12870" y="14704"/>
                  <a:pt x="12921" y="14670"/>
                </a:cubicBezTo>
                <a:close/>
                <a:moveTo>
                  <a:pt x="12156" y="15718"/>
                </a:moveTo>
                <a:cubicBezTo>
                  <a:pt x="12161" y="15718"/>
                  <a:pt x="12165" y="15719"/>
                  <a:pt x="12170" y="15721"/>
                </a:cubicBezTo>
                <a:cubicBezTo>
                  <a:pt x="12203" y="15721"/>
                  <a:pt x="12237" y="15788"/>
                  <a:pt x="12254" y="15804"/>
                </a:cubicBezTo>
                <a:cubicBezTo>
                  <a:pt x="12254" y="15871"/>
                  <a:pt x="12254" y="15904"/>
                  <a:pt x="12203" y="15904"/>
                </a:cubicBezTo>
                <a:cubicBezTo>
                  <a:pt x="12137" y="15888"/>
                  <a:pt x="12103" y="15855"/>
                  <a:pt x="12103" y="15804"/>
                </a:cubicBezTo>
                <a:cubicBezTo>
                  <a:pt x="12103" y="15761"/>
                  <a:pt x="12128" y="15718"/>
                  <a:pt x="12156" y="15718"/>
                </a:cubicBezTo>
                <a:close/>
                <a:moveTo>
                  <a:pt x="36409" y="15837"/>
                </a:moveTo>
                <a:lnTo>
                  <a:pt x="36409" y="15837"/>
                </a:lnTo>
                <a:cubicBezTo>
                  <a:pt x="36443" y="15988"/>
                  <a:pt x="36543" y="16071"/>
                  <a:pt x="36427" y="16221"/>
                </a:cubicBezTo>
                <a:cubicBezTo>
                  <a:pt x="36393" y="16088"/>
                  <a:pt x="36293" y="16021"/>
                  <a:pt x="36409" y="15837"/>
                </a:cubicBezTo>
                <a:close/>
                <a:moveTo>
                  <a:pt x="38151" y="17100"/>
                </a:moveTo>
                <a:cubicBezTo>
                  <a:pt x="38159" y="17100"/>
                  <a:pt x="38167" y="17101"/>
                  <a:pt x="38177" y="17104"/>
                </a:cubicBezTo>
                <a:cubicBezTo>
                  <a:pt x="38177" y="17122"/>
                  <a:pt x="38194" y="17138"/>
                  <a:pt x="38194" y="17171"/>
                </a:cubicBezTo>
                <a:cubicBezTo>
                  <a:pt x="38194" y="17209"/>
                  <a:pt x="38175" y="17228"/>
                  <a:pt x="38151" y="17228"/>
                </a:cubicBezTo>
                <a:cubicBezTo>
                  <a:pt x="38144" y="17228"/>
                  <a:pt x="38136" y="17226"/>
                  <a:pt x="38127" y="17222"/>
                </a:cubicBezTo>
                <a:cubicBezTo>
                  <a:pt x="38110" y="17204"/>
                  <a:pt x="38094" y="17171"/>
                  <a:pt x="38094" y="17138"/>
                </a:cubicBezTo>
                <a:cubicBezTo>
                  <a:pt x="38094" y="17125"/>
                  <a:pt x="38116" y="17100"/>
                  <a:pt x="38151" y="17100"/>
                </a:cubicBezTo>
                <a:close/>
                <a:moveTo>
                  <a:pt x="36160" y="17138"/>
                </a:moveTo>
                <a:cubicBezTo>
                  <a:pt x="36209" y="17138"/>
                  <a:pt x="36260" y="17171"/>
                  <a:pt x="36260" y="17222"/>
                </a:cubicBezTo>
                <a:cubicBezTo>
                  <a:pt x="36260" y="17264"/>
                  <a:pt x="36235" y="17308"/>
                  <a:pt x="36164" y="17308"/>
                </a:cubicBezTo>
                <a:cubicBezTo>
                  <a:pt x="36153" y="17308"/>
                  <a:pt x="36140" y="17307"/>
                  <a:pt x="36127" y="17304"/>
                </a:cubicBezTo>
                <a:cubicBezTo>
                  <a:pt x="36093" y="17304"/>
                  <a:pt x="36043" y="17271"/>
                  <a:pt x="36043" y="17204"/>
                </a:cubicBezTo>
                <a:cubicBezTo>
                  <a:pt x="36043" y="17138"/>
                  <a:pt x="36109" y="17138"/>
                  <a:pt x="36160" y="17138"/>
                </a:cubicBezTo>
                <a:close/>
                <a:moveTo>
                  <a:pt x="36889" y="17146"/>
                </a:moveTo>
                <a:cubicBezTo>
                  <a:pt x="36910" y="17146"/>
                  <a:pt x="36935" y="17163"/>
                  <a:pt x="36960" y="17171"/>
                </a:cubicBezTo>
                <a:cubicBezTo>
                  <a:pt x="37027" y="17204"/>
                  <a:pt x="37060" y="17255"/>
                  <a:pt x="36994" y="17304"/>
                </a:cubicBezTo>
                <a:cubicBezTo>
                  <a:pt x="36960" y="17338"/>
                  <a:pt x="36927" y="17355"/>
                  <a:pt x="36910" y="17388"/>
                </a:cubicBezTo>
                <a:cubicBezTo>
                  <a:pt x="36810" y="17571"/>
                  <a:pt x="36860" y="17771"/>
                  <a:pt x="37060" y="17871"/>
                </a:cubicBezTo>
                <a:cubicBezTo>
                  <a:pt x="37076" y="17871"/>
                  <a:pt x="37094" y="17855"/>
                  <a:pt x="37110" y="17855"/>
                </a:cubicBezTo>
                <a:cubicBezTo>
                  <a:pt x="37143" y="17738"/>
                  <a:pt x="36943" y="17671"/>
                  <a:pt x="37027" y="17522"/>
                </a:cubicBezTo>
                <a:lnTo>
                  <a:pt x="37027" y="17522"/>
                </a:lnTo>
                <a:cubicBezTo>
                  <a:pt x="37160" y="17655"/>
                  <a:pt x="37310" y="17771"/>
                  <a:pt x="37543" y="17822"/>
                </a:cubicBezTo>
                <a:cubicBezTo>
                  <a:pt x="37443" y="17888"/>
                  <a:pt x="37360" y="17938"/>
                  <a:pt x="37294" y="17971"/>
                </a:cubicBezTo>
                <a:cubicBezTo>
                  <a:pt x="37231" y="18016"/>
                  <a:pt x="37168" y="18066"/>
                  <a:pt x="37115" y="18066"/>
                </a:cubicBezTo>
                <a:cubicBezTo>
                  <a:pt x="37070" y="18066"/>
                  <a:pt x="37033" y="18030"/>
                  <a:pt x="37010" y="17922"/>
                </a:cubicBezTo>
                <a:cubicBezTo>
                  <a:pt x="36960" y="17922"/>
                  <a:pt x="36927" y="17904"/>
                  <a:pt x="36894" y="17904"/>
                </a:cubicBezTo>
                <a:cubicBezTo>
                  <a:pt x="36833" y="17935"/>
                  <a:pt x="36990" y="18060"/>
                  <a:pt x="36875" y="18060"/>
                </a:cubicBezTo>
                <a:cubicBezTo>
                  <a:pt x="36862" y="18060"/>
                  <a:pt x="36847" y="18058"/>
                  <a:pt x="36827" y="18055"/>
                </a:cubicBezTo>
                <a:cubicBezTo>
                  <a:pt x="36694" y="18038"/>
                  <a:pt x="36694" y="17955"/>
                  <a:pt x="36727" y="17871"/>
                </a:cubicBezTo>
                <a:cubicBezTo>
                  <a:pt x="36743" y="17855"/>
                  <a:pt x="36694" y="17822"/>
                  <a:pt x="36676" y="17788"/>
                </a:cubicBezTo>
                <a:cubicBezTo>
                  <a:pt x="36493" y="17755"/>
                  <a:pt x="36476" y="17588"/>
                  <a:pt x="36460" y="17455"/>
                </a:cubicBezTo>
                <a:cubicBezTo>
                  <a:pt x="36460" y="17349"/>
                  <a:pt x="36534" y="17316"/>
                  <a:pt x="36615" y="17316"/>
                </a:cubicBezTo>
                <a:cubicBezTo>
                  <a:pt x="36635" y="17316"/>
                  <a:pt x="36656" y="17318"/>
                  <a:pt x="36676" y="17322"/>
                </a:cubicBezTo>
                <a:cubicBezTo>
                  <a:pt x="36743" y="17304"/>
                  <a:pt x="36827" y="17304"/>
                  <a:pt x="36843" y="17222"/>
                </a:cubicBezTo>
                <a:cubicBezTo>
                  <a:pt x="36852" y="17163"/>
                  <a:pt x="36868" y="17146"/>
                  <a:pt x="36889" y="17146"/>
                </a:cubicBezTo>
                <a:close/>
                <a:moveTo>
                  <a:pt x="38061" y="17671"/>
                </a:moveTo>
                <a:cubicBezTo>
                  <a:pt x="38227" y="17688"/>
                  <a:pt x="38110" y="17838"/>
                  <a:pt x="38143" y="17904"/>
                </a:cubicBezTo>
                <a:cubicBezTo>
                  <a:pt x="38277" y="18189"/>
                  <a:pt x="37961" y="18138"/>
                  <a:pt x="37894" y="18289"/>
                </a:cubicBezTo>
                <a:cubicBezTo>
                  <a:pt x="37879" y="18347"/>
                  <a:pt x="37839" y="18392"/>
                  <a:pt x="37785" y="18392"/>
                </a:cubicBezTo>
                <a:cubicBezTo>
                  <a:pt x="37777" y="18392"/>
                  <a:pt x="37769" y="18391"/>
                  <a:pt x="37760" y="18389"/>
                </a:cubicBezTo>
                <a:cubicBezTo>
                  <a:pt x="37676" y="18355"/>
                  <a:pt x="37643" y="18289"/>
                  <a:pt x="37676" y="18222"/>
                </a:cubicBezTo>
                <a:cubicBezTo>
                  <a:pt x="37727" y="18105"/>
                  <a:pt x="37727" y="17989"/>
                  <a:pt x="37710" y="17871"/>
                </a:cubicBezTo>
                <a:cubicBezTo>
                  <a:pt x="37743" y="17671"/>
                  <a:pt x="37910" y="17671"/>
                  <a:pt x="38061" y="17671"/>
                </a:cubicBezTo>
                <a:close/>
                <a:moveTo>
                  <a:pt x="38543" y="19822"/>
                </a:moveTo>
                <a:cubicBezTo>
                  <a:pt x="38543" y="20022"/>
                  <a:pt x="38427" y="20122"/>
                  <a:pt x="38227" y="20156"/>
                </a:cubicBezTo>
                <a:cubicBezTo>
                  <a:pt x="38243" y="19938"/>
                  <a:pt x="38377" y="19872"/>
                  <a:pt x="38543" y="19822"/>
                </a:cubicBezTo>
                <a:close/>
                <a:moveTo>
                  <a:pt x="38592" y="21814"/>
                </a:moveTo>
                <a:cubicBezTo>
                  <a:pt x="38766" y="21814"/>
                  <a:pt x="38852" y="21988"/>
                  <a:pt x="38927" y="22190"/>
                </a:cubicBezTo>
                <a:cubicBezTo>
                  <a:pt x="38854" y="22231"/>
                  <a:pt x="38781" y="22234"/>
                  <a:pt x="38708" y="22234"/>
                </a:cubicBezTo>
                <a:cubicBezTo>
                  <a:pt x="38698" y="22234"/>
                  <a:pt x="38687" y="22234"/>
                  <a:pt x="38677" y="22234"/>
                </a:cubicBezTo>
                <a:cubicBezTo>
                  <a:pt x="38644" y="22234"/>
                  <a:pt x="38610" y="22234"/>
                  <a:pt x="38577" y="22239"/>
                </a:cubicBezTo>
                <a:cubicBezTo>
                  <a:pt x="38541" y="22304"/>
                  <a:pt x="38505" y="22329"/>
                  <a:pt x="38469" y="22329"/>
                </a:cubicBezTo>
                <a:cubicBezTo>
                  <a:pt x="38422" y="22329"/>
                  <a:pt x="38374" y="22287"/>
                  <a:pt x="38327" y="22239"/>
                </a:cubicBezTo>
                <a:cubicBezTo>
                  <a:pt x="38277" y="22123"/>
                  <a:pt x="38127" y="21990"/>
                  <a:pt x="38327" y="21872"/>
                </a:cubicBezTo>
                <a:lnTo>
                  <a:pt x="38394" y="21872"/>
                </a:lnTo>
                <a:cubicBezTo>
                  <a:pt x="38471" y="21832"/>
                  <a:pt x="38536" y="21814"/>
                  <a:pt x="38592" y="21814"/>
                </a:cubicBezTo>
                <a:close/>
                <a:moveTo>
                  <a:pt x="38740" y="22749"/>
                </a:moveTo>
                <a:cubicBezTo>
                  <a:pt x="38778" y="22749"/>
                  <a:pt x="38814" y="22760"/>
                  <a:pt x="38843" y="22790"/>
                </a:cubicBezTo>
                <a:cubicBezTo>
                  <a:pt x="38927" y="22906"/>
                  <a:pt x="38877" y="23023"/>
                  <a:pt x="38761" y="23090"/>
                </a:cubicBezTo>
                <a:cubicBezTo>
                  <a:pt x="38712" y="23162"/>
                  <a:pt x="38671" y="23200"/>
                  <a:pt x="38633" y="23200"/>
                </a:cubicBezTo>
                <a:cubicBezTo>
                  <a:pt x="38592" y="23200"/>
                  <a:pt x="38553" y="23158"/>
                  <a:pt x="38510" y="23072"/>
                </a:cubicBezTo>
                <a:cubicBezTo>
                  <a:pt x="38443" y="22972"/>
                  <a:pt x="38394" y="22872"/>
                  <a:pt x="38543" y="22806"/>
                </a:cubicBezTo>
                <a:cubicBezTo>
                  <a:pt x="38597" y="22784"/>
                  <a:pt x="38672" y="22749"/>
                  <a:pt x="38740" y="22749"/>
                </a:cubicBezTo>
                <a:close/>
                <a:moveTo>
                  <a:pt x="38910" y="23090"/>
                </a:moveTo>
                <a:lnTo>
                  <a:pt x="38910" y="23090"/>
                </a:lnTo>
                <a:cubicBezTo>
                  <a:pt x="38943" y="23223"/>
                  <a:pt x="38977" y="23323"/>
                  <a:pt x="38861" y="23373"/>
                </a:cubicBezTo>
                <a:cubicBezTo>
                  <a:pt x="38857" y="23376"/>
                  <a:pt x="38853" y="23377"/>
                  <a:pt x="38847" y="23377"/>
                </a:cubicBezTo>
                <a:cubicBezTo>
                  <a:pt x="38825" y="23377"/>
                  <a:pt x="38791" y="23353"/>
                  <a:pt x="38777" y="23339"/>
                </a:cubicBezTo>
                <a:cubicBezTo>
                  <a:pt x="38761" y="23239"/>
                  <a:pt x="38827" y="23190"/>
                  <a:pt x="38910" y="23090"/>
                </a:cubicBezTo>
                <a:close/>
                <a:moveTo>
                  <a:pt x="39061" y="23106"/>
                </a:moveTo>
                <a:lnTo>
                  <a:pt x="39061" y="23106"/>
                </a:lnTo>
                <a:cubicBezTo>
                  <a:pt x="39194" y="23172"/>
                  <a:pt x="39210" y="23256"/>
                  <a:pt x="39228" y="23390"/>
                </a:cubicBezTo>
                <a:cubicBezTo>
                  <a:pt x="39094" y="23323"/>
                  <a:pt x="39061" y="23239"/>
                  <a:pt x="39061" y="23106"/>
                </a:cubicBezTo>
                <a:close/>
                <a:moveTo>
                  <a:pt x="9309" y="23767"/>
                </a:moveTo>
                <a:cubicBezTo>
                  <a:pt x="9318" y="23767"/>
                  <a:pt x="9328" y="23769"/>
                  <a:pt x="9336" y="23773"/>
                </a:cubicBezTo>
                <a:cubicBezTo>
                  <a:pt x="9402" y="23773"/>
                  <a:pt x="9453" y="23790"/>
                  <a:pt x="9469" y="23873"/>
                </a:cubicBezTo>
                <a:cubicBezTo>
                  <a:pt x="9469" y="23923"/>
                  <a:pt x="9420" y="23923"/>
                  <a:pt x="9386" y="23939"/>
                </a:cubicBezTo>
                <a:cubicBezTo>
                  <a:pt x="9320" y="23923"/>
                  <a:pt x="9269" y="23890"/>
                  <a:pt x="9253" y="23823"/>
                </a:cubicBezTo>
                <a:cubicBezTo>
                  <a:pt x="9253" y="23785"/>
                  <a:pt x="9281" y="23767"/>
                  <a:pt x="9309" y="23767"/>
                </a:cubicBezTo>
                <a:close/>
                <a:moveTo>
                  <a:pt x="39025" y="23517"/>
                </a:moveTo>
                <a:cubicBezTo>
                  <a:pt x="39053" y="23517"/>
                  <a:pt x="39069" y="23539"/>
                  <a:pt x="39094" y="23590"/>
                </a:cubicBezTo>
                <a:cubicBezTo>
                  <a:pt x="39161" y="23723"/>
                  <a:pt x="39210" y="23857"/>
                  <a:pt x="39144" y="24023"/>
                </a:cubicBezTo>
                <a:cubicBezTo>
                  <a:pt x="39128" y="23873"/>
                  <a:pt x="39061" y="23739"/>
                  <a:pt x="38977" y="23623"/>
                </a:cubicBezTo>
                <a:cubicBezTo>
                  <a:pt x="38943" y="23590"/>
                  <a:pt x="38943" y="23557"/>
                  <a:pt x="38994" y="23523"/>
                </a:cubicBezTo>
                <a:cubicBezTo>
                  <a:pt x="39006" y="23519"/>
                  <a:pt x="39016" y="23517"/>
                  <a:pt x="39025" y="23517"/>
                </a:cubicBezTo>
                <a:close/>
                <a:moveTo>
                  <a:pt x="39877" y="28024"/>
                </a:moveTo>
                <a:cubicBezTo>
                  <a:pt x="39910" y="28040"/>
                  <a:pt x="39944" y="28074"/>
                  <a:pt x="39928" y="28124"/>
                </a:cubicBezTo>
                <a:cubicBezTo>
                  <a:pt x="39915" y="28136"/>
                  <a:pt x="39895" y="28148"/>
                  <a:pt x="39879" y="28148"/>
                </a:cubicBezTo>
                <a:cubicBezTo>
                  <a:pt x="39872" y="28148"/>
                  <a:pt x="39866" y="28145"/>
                  <a:pt x="39861" y="28140"/>
                </a:cubicBezTo>
                <a:cubicBezTo>
                  <a:pt x="39810" y="28140"/>
                  <a:pt x="39794" y="28091"/>
                  <a:pt x="39810" y="28058"/>
                </a:cubicBezTo>
                <a:cubicBezTo>
                  <a:pt x="39810" y="28040"/>
                  <a:pt x="39861" y="28024"/>
                  <a:pt x="39877" y="28024"/>
                </a:cubicBezTo>
                <a:close/>
                <a:moveTo>
                  <a:pt x="39710" y="28507"/>
                </a:moveTo>
                <a:cubicBezTo>
                  <a:pt x="39761" y="28507"/>
                  <a:pt x="39777" y="28558"/>
                  <a:pt x="39777" y="28591"/>
                </a:cubicBezTo>
                <a:cubicBezTo>
                  <a:pt x="39794" y="28658"/>
                  <a:pt x="39794" y="28707"/>
                  <a:pt x="39844" y="28758"/>
                </a:cubicBezTo>
                <a:cubicBezTo>
                  <a:pt x="39877" y="28791"/>
                  <a:pt x="39944" y="28791"/>
                  <a:pt x="39928" y="28891"/>
                </a:cubicBezTo>
                <a:cubicBezTo>
                  <a:pt x="39644" y="28891"/>
                  <a:pt x="39528" y="28774"/>
                  <a:pt x="39628" y="28591"/>
                </a:cubicBezTo>
                <a:cubicBezTo>
                  <a:pt x="39644" y="28558"/>
                  <a:pt x="39677" y="28524"/>
                  <a:pt x="39710" y="28507"/>
                </a:cubicBezTo>
                <a:close/>
                <a:moveTo>
                  <a:pt x="39494" y="29391"/>
                </a:moveTo>
                <a:lnTo>
                  <a:pt x="39494" y="29391"/>
                </a:lnTo>
                <a:cubicBezTo>
                  <a:pt x="39561" y="29641"/>
                  <a:pt x="39561" y="29641"/>
                  <a:pt x="39294" y="29741"/>
                </a:cubicBezTo>
                <a:cubicBezTo>
                  <a:pt x="39428" y="29674"/>
                  <a:pt x="39410" y="29507"/>
                  <a:pt x="39494" y="29391"/>
                </a:cubicBezTo>
                <a:close/>
                <a:moveTo>
                  <a:pt x="14021" y="37093"/>
                </a:moveTo>
                <a:cubicBezTo>
                  <a:pt x="14037" y="37109"/>
                  <a:pt x="14070" y="37143"/>
                  <a:pt x="14054" y="37160"/>
                </a:cubicBezTo>
                <a:cubicBezTo>
                  <a:pt x="14054" y="37193"/>
                  <a:pt x="14037" y="37227"/>
                  <a:pt x="13988" y="37293"/>
                </a:cubicBezTo>
                <a:cubicBezTo>
                  <a:pt x="13988" y="37209"/>
                  <a:pt x="13970" y="37176"/>
                  <a:pt x="13970" y="37143"/>
                </a:cubicBezTo>
                <a:cubicBezTo>
                  <a:pt x="13970" y="37127"/>
                  <a:pt x="13988" y="37093"/>
                  <a:pt x="14021" y="37093"/>
                </a:cubicBezTo>
                <a:close/>
                <a:moveTo>
                  <a:pt x="35409" y="39127"/>
                </a:moveTo>
                <a:cubicBezTo>
                  <a:pt x="35476" y="39276"/>
                  <a:pt x="35343" y="39327"/>
                  <a:pt x="35309" y="39410"/>
                </a:cubicBezTo>
                <a:cubicBezTo>
                  <a:pt x="35227" y="39777"/>
                  <a:pt x="34893" y="39627"/>
                  <a:pt x="34693" y="39761"/>
                </a:cubicBezTo>
                <a:cubicBezTo>
                  <a:pt x="34626" y="39443"/>
                  <a:pt x="35093" y="39561"/>
                  <a:pt x="35009" y="39276"/>
                </a:cubicBezTo>
                <a:cubicBezTo>
                  <a:pt x="35013" y="39276"/>
                  <a:pt x="35016" y="39276"/>
                  <a:pt x="35019" y="39276"/>
                </a:cubicBezTo>
                <a:cubicBezTo>
                  <a:pt x="35112" y="39276"/>
                  <a:pt x="35066" y="39452"/>
                  <a:pt x="35139" y="39452"/>
                </a:cubicBezTo>
                <a:cubicBezTo>
                  <a:pt x="35159" y="39452"/>
                  <a:pt x="35186" y="39440"/>
                  <a:pt x="35227" y="39410"/>
                </a:cubicBezTo>
                <a:cubicBezTo>
                  <a:pt x="35227" y="39294"/>
                  <a:pt x="35327" y="39243"/>
                  <a:pt x="35409" y="39127"/>
                </a:cubicBezTo>
                <a:close/>
                <a:moveTo>
                  <a:pt x="16388" y="39877"/>
                </a:moveTo>
                <a:lnTo>
                  <a:pt x="16388" y="39877"/>
                </a:lnTo>
                <a:cubicBezTo>
                  <a:pt x="16422" y="39994"/>
                  <a:pt x="16404" y="40061"/>
                  <a:pt x="16338" y="40110"/>
                </a:cubicBezTo>
                <a:cubicBezTo>
                  <a:pt x="16322" y="40110"/>
                  <a:pt x="16271" y="40094"/>
                  <a:pt x="16255" y="40077"/>
                </a:cubicBezTo>
                <a:cubicBezTo>
                  <a:pt x="16255" y="39994"/>
                  <a:pt x="16288" y="39927"/>
                  <a:pt x="16388" y="39877"/>
                </a:cubicBezTo>
                <a:close/>
                <a:moveTo>
                  <a:pt x="23296" y="41466"/>
                </a:moveTo>
                <a:cubicBezTo>
                  <a:pt x="23303" y="41466"/>
                  <a:pt x="23312" y="41470"/>
                  <a:pt x="23323" y="41477"/>
                </a:cubicBezTo>
                <a:cubicBezTo>
                  <a:pt x="23373" y="41494"/>
                  <a:pt x="23406" y="41510"/>
                  <a:pt x="23473" y="41544"/>
                </a:cubicBezTo>
                <a:cubicBezTo>
                  <a:pt x="23406" y="41594"/>
                  <a:pt x="23390" y="41628"/>
                  <a:pt x="23357" y="41628"/>
                </a:cubicBezTo>
                <a:cubicBezTo>
                  <a:pt x="23306" y="41628"/>
                  <a:pt x="23273" y="41594"/>
                  <a:pt x="23273" y="41544"/>
                </a:cubicBezTo>
                <a:cubicBezTo>
                  <a:pt x="23273" y="41505"/>
                  <a:pt x="23273" y="41466"/>
                  <a:pt x="23296" y="41466"/>
                </a:cubicBezTo>
                <a:close/>
                <a:moveTo>
                  <a:pt x="23027" y="7561"/>
                </a:moveTo>
                <a:cubicBezTo>
                  <a:pt x="23069" y="7561"/>
                  <a:pt x="23112" y="7594"/>
                  <a:pt x="23139" y="7669"/>
                </a:cubicBezTo>
                <a:cubicBezTo>
                  <a:pt x="23190" y="7819"/>
                  <a:pt x="23306" y="7902"/>
                  <a:pt x="23457" y="7953"/>
                </a:cubicBezTo>
                <a:cubicBezTo>
                  <a:pt x="23506" y="8019"/>
                  <a:pt x="23557" y="8102"/>
                  <a:pt x="23623" y="8153"/>
                </a:cubicBezTo>
                <a:cubicBezTo>
                  <a:pt x="23641" y="8170"/>
                  <a:pt x="23669" y="8188"/>
                  <a:pt x="23693" y="8188"/>
                </a:cubicBezTo>
                <a:cubicBezTo>
                  <a:pt x="23714" y="8188"/>
                  <a:pt x="23732" y="8175"/>
                  <a:pt x="23740" y="8135"/>
                </a:cubicBezTo>
                <a:cubicBezTo>
                  <a:pt x="23740" y="8086"/>
                  <a:pt x="23690" y="8002"/>
                  <a:pt x="23790" y="8002"/>
                </a:cubicBezTo>
                <a:cubicBezTo>
                  <a:pt x="23824" y="8002"/>
                  <a:pt x="23840" y="8102"/>
                  <a:pt x="23873" y="8153"/>
                </a:cubicBezTo>
                <a:cubicBezTo>
                  <a:pt x="23988" y="8132"/>
                  <a:pt x="24104" y="8078"/>
                  <a:pt x="24219" y="8078"/>
                </a:cubicBezTo>
                <a:cubicBezTo>
                  <a:pt x="24287" y="8078"/>
                  <a:pt x="24355" y="8097"/>
                  <a:pt x="24424" y="8153"/>
                </a:cubicBezTo>
                <a:lnTo>
                  <a:pt x="24473" y="8153"/>
                </a:lnTo>
                <a:cubicBezTo>
                  <a:pt x="24486" y="8150"/>
                  <a:pt x="24499" y="8149"/>
                  <a:pt x="24510" y="8149"/>
                </a:cubicBezTo>
                <a:cubicBezTo>
                  <a:pt x="24665" y="8149"/>
                  <a:pt x="24716" y="8339"/>
                  <a:pt x="24840" y="8386"/>
                </a:cubicBezTo>
                <a:cubicBezTo>
                  <a:pt x="24940" y="8219"/>
                  <a:pt x="24773" y="8135"/>
                  <a:pt x="24724" y="8019"/>
                </a:cubicBezTo>
                <a:cubicBezTo>
                  <a:pt x="24657" y="7969"/>
                  <a:pt x="24573" y="7935"/>
                  <a:pt x="24640" y="7835"/>
                </a:cubicBezTo>
                <a:cubicBezTo>
                  <a:pt x="24724" y="7753"/>
                  <a:pt x="24790" y="7635"/>
                  <a:pt x="24924" y="7635"/>
                </a:cubicBezTo>
                <a:cubicBezTo>
                  <a:pt x="24930" y="7634"/>
                  <a:pt x="24936" y="7634"/>
                  <a:pt x="24941" y="7634"/>
                </a:cubicBezTo>
                <a:cubicBezTo>
                  <a:pt x="25009" y="7634"/>
                  <a:pt x="25026" y="7723"/>
                  <a:pt x="25057" y="7769"/>
                </a:cubicBezTo>
                <a:cubicBezTo>
                  <a:pt x="25124" y="7919"/>
                  <a:pt x="25007" y="7935"/>
                  <a:pt x="24906" y="7969"/>
                </a:cubicBezTo>
                <a:cubicBezTo>
                  <a:pt x="24991" y="8119"/>
                  <a:pt x="25073" y="8286"/>
                  <a:pt x="25207" y="8386"/>
                </a:cubicBezTo>
                <a:cubicBezTo>
                  <a:pt x="25297" y="8303"/>
                  <a:pt x="25356" y="8261"/>
                  <a:pt x="25405" y="8261"/>
                </a:cubicBezTo>
                <a:cubicBezTo>
                  <a:pt x="25465" y="8261"/>
                  <a:pt x="25509" y="8324"/>
                  <a:pt x="25573" y="8453"/>
                </a:cubicBezTo>
                <a:lnTo>
                  <a:pt x="25573" y="8502"/>
                </a:lnTo>
                <a:cubicBezTo>
                  <a:pt x="25591" y="8553"/>
                  <a:pt x="25607" y="8586"/>
                  <a:pt x="25640" y="8619"/>
                </a:cubicBezTo>
                <a:cubicBezTo>
                  <a:pt x="25688" y="8695"/>
                  <a:pt x="25734" y="8728"/>
                  <a:pt x="25776" y="8728"/>
                </a:cubicBezTo>
                <a:cubicBezTo>
                  <a:pt x="25837" y="8728"/>
                  <a:pt x="25891" y="8660"/>
                  <a:pt x="25940" y="8553"/>
                </a:cubicBezTo>
                <a:lnTo>
                  <a:pt x="25940" y="8553"/>
                </a:lnTo>
                <a:cubicBezTo>
                  <a:pt x="26024" y="8686"/>
                  <a:pt x="25924" y="8886"/>
                  <a:pt x="26124" y="8936"/>
                </a:cubicBezTo>
                <a:cubicBezTo>
                  <a:pt x="26191" y="8836"/>
                  <a:pt x="26140" y="8702"/>
                  <a:pt x="26240" y="8635"/>
                </a:cubicBezTo>
                <a:cubicBezTo>
                  <a:pt x="26313" y="8538"/>
                  <a:pt x="26396" y="8476"/>
                  <a:pt x="26500" y="8476"/>
                </a:cubicBezTo>
                <a:cubicBezTo>
                  <a:pt x="26538" y="8476"/>
                  <a:pt x="26580" y="8484"/>
                  <a:pt x="26624" y="8502"/>
                </a:cubicBezTo>
                <a:lnTo>
                  <a:pt x="26724" y="8502"/>
                </a:lnTo>
                <a:cubicBezTo>
                  <a:pt x="26777" y="8437"/>
                  <a:pt x="26872" y="8349"/>
                  <a:pt x="26934" y="8349"/>
                </a:cubicBezTo>
                <a:cubicBezTo>
                  <a:pt x="26950" y="8349"/>
                  <a:pt x="26964" y="8355"/>
                  <a:pt x="26974" y="8369"/>
                </a:cubicBezTo>
                <a:cubicBezTo>
                  <a:pt x="27040" y="8486"/>
                  <a:pt x="27240" y="8553"/>
                  <a:pt x="27140" y="8736"/>
                </a:cubicBezTo>
                <a:cubicBezTo>
                  <a:pt x="27140" y="9011"/>
                  <a:pt x="27115" y="9073"/>
                  <a:pt x="26901" y="9073"/>
                </a:cubicBezTo>
                <a:cubicBezTo>
                  <a:pt x="26869" y="9073"/>
                  <a:pt x="26832" y="9071"/>
                  <a:pt x="26791" y="9069"/>
                </a:cubicBezTo>
                <a:cubicBezTo>
                  <a:pt x="26758" y="9086"/>
                  <a:pt x="26740" y="9086"/>
                  <a:pt x="26724" y="9102"/>
                </a:cubicBezTo>
                <a:cubicBezTo>
                  <a:pt x="26624" y="9220"/>
                  <a:pt x="26658" y="9353"/>
                  <a:pt x="26658" y="9469"/>
                </a:cubicBezTo>
                <a:cubicBezTo>
                  <a:pt x="26664" y="9548"/>
                  <a:pt x="26632" y="9562"/>
                  <a:pt x="26590" y="9562"/>
                </a:cubicBezTo>
                <a:cubicBezTo>
                  <a:pt x="26565" y="9562"/>
                  <a:pt x="26536" y="9557"/>
                  <a:pt x="26511" y="9557"/>
                </a:cubicBezTo>
                <a:cubicBezTo>
                  <a:pt x="26479" y="9557"/>
                  <a:pt x="26451" y="9565"/>
                  <a:pt x="26440" y="9602"/>
                </a:cubicBezTo>
                <a:cubicBezTo>
                  <a:pt x="26440" y="9671"/>
                  <a:pt x="26430" y="9749"/>
                  <a:pt x="26506" y="9749"/>
                </a:cubicBezTo>
                <a:cubicBezTo>
                  <a:pt x="26523" y="9749"/>
                  <a:pt x="26546" y="9745"/>
                  <a:pt x="26574" y="9736"/>
                </a:cubicBezTo>
                <a:cubicBezTo>
                  <a:pt x="26598" y="9730"/>
                  <a:pt x="26620" y="9726"/>
                  <a:pt x="26641" y="9726"/>
                </a:cubicBezTo>
                <a:cubicBezTo>
                  <a:pt x="26677" y="9726"/>
                  <a:pt x="26709" y="9738"/>
                  <a:pt x="26740" y="9769"/>
                </a:cubicBezTo>
                <a:cubicBezTo>
                  <a:pt x="26875" y="9710"/>
                  <a:pt x="27008" y="9650"/>
                  <a:pt x="27165" y="9650"/>
                </a:cubicBezTo>
                <a:cubicBezTo>
                  <a:pt x="27185" y="9650"/>
                  <a:pt x="27204" y="9651"/>
                  <a:pt x="27224" y="9653"/>
                </a:cubicBezTo>
                <a:cubicBezTo>
                  <a:pt x="27240" y="9653"/>
                  <a:pt x="27258" y="9653"/>
                  <a:pt x="27274" y="9669"/>
                </a:cubicBezTo>
                <a:cubicBezTo>
                  <a:pt x="27308" y="9607"/>
                  <a:pt x="27343" y="9585"/>
                  <a:pt x="27377" y="9585"/>
                </a:cubicBezTo>
                <a:cubicBezTo>
                  <a:pt x="27426" y="9585"/>
                  <a:pt x="27475" y="9630"/>
                  <a:pt x="27525" y="9669"/>
                </a:cubicBezTo>
                <a:cubicBezTo>
                  <a:pt x="27601" y="9660"/>
                  <a:pt x="27699" y="9574"/>
                  <a:pt x="27778" y="9574"/>
                </a:cubicBezTo>
                <a:cubicBezTo>
                  <a:pt x="27837" y="9574"/>
                  <a:pt x="27886" y="9622"/>
                  <a:pt x="27907" y="9786"/>
                </a:cubicBezTo>
                <a:cubicBezTo>
                  <a:pt x="27911" y="9814"/>
                  <a:pt x="27926" y="9825"/>
                  <a:pt x="27948" y="9825"/>
                </a:cubicBezTo>
                <a:cubicBezTo>
                  <a:pt x="28016" y="9825"/>
                  <a:pt x="28153" y="9720"/>
                  <a:pt x="28241" y="9720"/>
                </a:cubicBezTo>
                <a:lnTo>
                  <a:pt x="28358" y="9720"/>
                </a:lnTo>
                <a:cubicBezTo>
                  <a:pt x="28441" y="9620"/>
                  <a:pt x="28574" y="9686"/>
                  <a:pt x="28658" y="9602"/>
                </a:cubicBezTo>
                <a:cubicBezTo>
                  <a:pt x="28674" y="9536"/>
                  <a:pt x="28658" y="9469"/>
                  <a:pt x="28725" y="9420"/>
                </a:cubicBezTo>
                <a:cubicBezTo>
                  <a:pt x="28774" y="9336"/>
                  <a:pt x="28825" y="9253"/>
                  <a:pt x="28674" y="9236"/>
                </a:cubicBezTo>
                <a:cubicBezTo>
                  <a:pt x="28525" y="9202"/>
                  <a:pt x="28425" y="9153"/>
                  <a:pt x="28541" y="8986"/>
                </a:cubicBezTo>
                <a:cubicBezTo>
                  <a:pt x="28577" y="8950"/>
                  <a:pt x="28617" y="8934"/>
                  <a:pt x="28658" y="8934"/>
                </a:cubicBezTo>
                <a:cubicBezTo>
                  <a:pt x="28693" y="8934"/>
                  <a:pt x="28727" y="8946"/>
                  <a:pt x="28758" y="8969"/>
                </a:cubicBezTo>
                <a:cubicBezTo>
                  <a:pt x="28792" y="8986"/>
                  <a:pt x="28774" y="9036"/>
                  <a:pt x="28725" y="9053"/>
                </a:cubicBezTo>
                <a:cubicBezTo>
                  <a:pt x="28738" y="9159"/>
                  <a:pt x="28793" y="9170"/>
                  <a:pt x="28857" y="9170"/>
                </a:cubicBezTo>
                <a:cubicBezTo>
                  <a:pt x="28873" y="9170"/>
                  <a:pt x="28890" y="9169"/>
                  <a:pt x="28908" y="9169"/>
                </a:cubicBezTo>
                <a:cubicBezTo>
                  <a:pt x="28974" y="9169"/>
                  <a:pt x="29058" y="9169"/>
                  <a:pt x="29092" y="9236"/>
                </a:cubicBezTo>
                <a:cubicBezTo>
                  <a:pt x="29141" y="9253"/>
                  <a:pt x="29174" y="9286"/>
                  <a:pt x="29225" y="9302"/>
                </a:cubicBezTo>
                <a:cubicBezTo>
                  <a:pt x="29284" y="9263"/>
                  <a:pt x="29387" y="9244"/>
                  <a:pt x="29497" y="9244"/>
                </a:cubicBezTo>
                <a:cubicBezTo>
                  <a:pt x="29667" y="9244"/>
                  <a:pt x="29854" y="9288"/>
                  <a:pt x="29925" y="9369"/>
                </a:cubicBezTo>
                <a:cubicBezTo>
                  <a:pt x="29992" y="9469"/>
                  <a:pt x="30058" y="9586"/>
                  <a:pt x="29941" y="9702"/>
                </a:cubicBezTo>
                <a:cubicBezTo>
                  <a:pt x="29845" y="9787"/>
                  <a:pt x="29741" y="9853"/>
                  <a:pt x="29622" y="9853"/>
                </a:cubicBezTo>
                <a:cubicBezTo>
                  <a:pt x="29575" y="9853"/>
                  <a:pt x="29526" y="9843"/>
                  <a:pt x="29474" y="9820"/>
                </a:cubicBezTo>
                <a:cubicBezTo>
                  <a:pt x="29425" y="9786"/>
                  <a:pt x="29374" y="9720"/>
                  <a:pt x="29341" y="9669"/>
                </a:cubicBezTo>
                <a:cubicBezTo>
                  <a:pt x="29174" y="9686"/>
                  <a:pt x="29241" y="9769"/>
                  <a:pt x="29292" y="9836"/>
                </a:cubicBezTo>
                <a:cubicBezTo>
                  <a:pt x="29358" y="9853"/>
                  <a:pt x="29458" y="9853"/>
                  <a:pt x="29441" y="9969"/>
                </a:cubicBezTo>
                <a:cubicBezTo>
                  <a:pt x="29425" y="10069"/>
                  <a:pt x="29525" y="10069"/>
                  <a:pt x="29574" y="10087"/>
                </a:cubicBezTo>
                <a:cubicBezTo>
                  <a:pt x="29664" y="10018"/>
                  <a:pt x="29739" y="9989"/>
                  <a:pt x="29804" y="9989"/>
                </a:cubicBezTo>
                <a:cubicBezTo>
                  <a:pt x="29943" y="9989"/>
                  <a:pt x="30034" y="10122"/>
                  <a:pt x="30125" y="10269"/>
                </a:cubicBezTo>
                <a:cubicBezTo>
                  <a:pt x="30194" y="10241"/>
                  <a:pt x="30252" y="10179"/>
                  <a:pt x="30328" y="10179"/>
                </a:cubicBezTo>
                <a:cubicBezTo>
                  <a:pt x="30343" y="10179"/>
                  <a:pt x="30358" y="10181"/>
                  <a:pt x="30375" y="10187"/>
                </a:cubicBezTo>
                <a:lnTo>
                  <a:pt x="30375" y="10503"/>
                </a:lnTo>
                <a:cubicBezTo>
                  <a:pt x="30392" y="10520"/>
                  <a:pt x="30408" y="10520"/>
                  <a:pt x="30425" y="10536"/>
                </a:cubicBezTo>
                <a:cubicBezTo>
                  <a:pt x="30508" y="10453"/>
                  <a:pt x="30492" y="10369"/>
                  <a:pt x="30492" y="10269"/>
                </a:cubicBezTo>
                <a:cubicBezTo>
                  <a:pt x="30492" y="10153"/>
                  <a:pt x="30575" y="10087"/>
                  <a:pt x="30641" y="10020"/>
                </a:cubicBezTo>
                <a:cubicBezTo>
                  <a:pt x="30656" y="10001"/>
                  <a:pt x="30675" y="9994"/>
                  <a:pt x="30693" y="9994"/>
                </a:cubicBezTo>
                <a:cubicBezTo>
                  <a:pt x="30740" y="9994"/>
                  <a:pt x="30787" y="10036"/>
                  <a:pt x="30775" y="10036"/>
                </a:cubicBezTo>
                <a:cubicBezTo>
                  <a:pt x="30625" y="10336"/>
                  <a:pt x="31308" y="10103"/>
                  <a:pt x="31041" y="10453"/>
                </a:cubicBezTo>
                <a:lnTo>
                  <a:pt x="31041" y="10503"/>
                </a:lnTo>
                <a:cubicBezTo>
                  <a:pt x="31075" y="10603"/>
                  <a:pt x="31275" y="10587"/>
                  <a:pt x="31225" y="10753"/>
                </a:cubicBezTo>
                <a:cubicBezTo>
                  <a:pt x="31259" y="10753"/>
                  <a:pt x="31308" y="10769"/>
                  <a:pt x="31341" y="10769"/>
                </a:cubicBezTo>
                <a:cubicBezTo>
                  <a:pt x="31359" y="10753"/>
                  <a:pt x="31392" y="10753"/>
                  <a:pt x="31408" y="10753"/>
                </a:cubicBezTo>
                <a:cubicBezTo>
                  <a:pt x="31427" y="10753"/>
                  <a:pt x="31447" y="10752"/>
                  <a:pt x="31467" y="10752"/>
                </a:cubicBezTo>
                <a:cubicBezTo>
                  <a:pt x="31532" y="10752"/>
                  <a:pt x="31588" y="10763"/>
                  <a:pt x="31575" y="10853"/>
                </a:cubicBezTo>
                <a:cubicBezTo>
                  <a:pt x="31559" y="10969"/>
                  <a:pt x="31575" y="10987"/>
                  <a:pt x="31708" y="10987"/>
                </a:cubicBezTo>
                <a:cubicBezTo>
                  <a:pt x="31808" y="11003"/>
                  <a:pt x="31692" y="11120"/>
                  <a:pt x="31708" y="11187"/>
                </a:cubicBezTo>
                <a:lnTo>
                  <a:pt x="31708" y="11220"/>
                </a:lnTo>
                <a:cubicBezTo>
                  <a:pt x="31765" y="11231"/>
                  <a:pt x="31814" y="11273"/>
                  <a:pt x="31865" y="11273"/>
                </a:cubicBezTo>
                <a:cubicBezTo>
                  <a:pt x="31890" y="11273"/>
                  <a:pt x="31915" y="11263"/>
                  <a:pt x="31942" y="11236"/>
                </a:cubicBezTo>
                <a:cubicBezTo>
                  <a:pt x="31987" y="11154"/>
                  <a:pt x="32025" y="11119"/>
                  <a:pt x="32061" y="11119"/>
                </a:cubicBezTo>
                <a:cubicBezTo>
                  <a:pt x="32105" y="11119"/>
                  <a:pt x="32146" y="11171"/>
                  <a:pt x="32192" y="11253"/>
                </a:cubicBezTo>
                <a:cubicBezTo>
                  <a:pt x="32226" y="11287"/>
                  <a:pt x="32259" y="11303"/>
                  <a:pt x="32308" y="11303"/>
                </a:cubicBezTo>
                <a:cubicBezTo>
                  <a:pt x="32356" y="11315"/>
                  <a:pt x="32395" y="11327"/>
                  <a:pt x="32438" y="11327"/>
                </a:cubicBezTo>
                <a:cubicBezTo>
                  <a:pt x="32455" y="11327"/>
                  <a:pt x="32473" y="11325"/>
                  <a:pt x="32492" y="11320"/>
                </a:cubicBezTo>
                <a:cubicBezTo>
                  <a:pt x="32507" y="11319"/>
                  <a:pt x="32520" y="11318"/>
                  <a:pt x="32531" y="11318"/>
                </a:cubicBezTo>
                <a:cubicBezTo>
                  <a:pt x="32689" y="11318"/>
                  <a:pt x="32559" y="11425"/>
                  <a:pt x="32559" y="11487"/>
                </a:cubicBezTo>
                <a:lnTo>
                  <a:pt x="32559" y="11536"/>
                </a:lnTo>
                <a:cubicBezTo>
                  <a:pt x="32608" y="11720"/>
                  <a:pt x="32859" y="11754"/>
                  <a:pt x="32859" y="11954"/>
                </a:cubicBezTo>
                <a:cubicBezTo>
                  <a:pt x="32909" y="11970"/>
                  <a:pt x="32942" y="11970"/>
                  <a:pt x="32975" y="11970"/>
                </a:cubicBezTo>
                <a:cubicBezTo>
                  <a:pt x="33043" y="11929"/>
                  <a:pt x="33083" y="11905"/>
                  <a:pt x="33116" y="11905"/>
                </a:cubicBezTo>
                <a:cubicBezTo>
                  <a:pt x="33164" y="11905"/>
                  <a:pt x="33196" y="11958"/>
                  <a:pt x="33275" y="12087"/>
                </a:cubicBezTo>
                <a:cubicBezTo>
                  <a:pt x="33293" y="12036"/>
                  <a:pt x="33293" y="12003"/>
                  <a:pt x="33342" y="11970"/>
                </a:cubicBezTo>
                <a:cubicBezTo>
                  <a:pt x="33390" y="11922"/>
                  <a:pt x="33437" y="11901"/>
                  <a:pt x="33487" y="11901"/>
                </a:cubicBezTo>
                <a:cubicBezTo>
                  <a:pt x="33541" y="11901"/>
                  <a:pt x="33598" y="11926"/>
                  <a:pt x="33659" y="11970"/>
                </a:cubicBezTo>
                <a:cubicBezTo>
                  <a:pt x="33726" y="12187"/>
                  <a:pt x="33475" y="12103"/>
                  <a:pt x="33409" y="12220"/>
                </a:cubicBezTo>
                <a:cubicBezTo>
                  <a:pt x="33368" y="12316"/>
                  <a:pt x="33372" y="12378"/>
                  <a:pt x="33449" y="12378"/>
                </a:cubicBezTo>
                <a:cubicBezTo>
                  <a:pt x="33466" y="12378"/>
                  <a:pt x="33485" y="12376"/>
                  <a:pt x="33509" y="12370"/>
                </a:cubicBezTo>
                <a:cubicBezTo>
                  <a:pt x="33557" y="12356"/>
                  <a:pt x="33603" y="12348"/>
                  <a:pt x="33647" y="12348"/>
                </a:cubicBezTo>
                <a:cubicBezTo>
                  <a:pt x="33709" y="12348"/>
                  <a:pt x="33768" y="12364"/>
                  <a:pt x="33826" y="12403"/>
                </a:cubicBezTo>
                <a:cubicBezTo>
                  <a:pt x="34076" y="12487"/>
                  <a:pt x="34193" y="12687"/>
                  <a:pt x="34326" y="12887"/>
                </a:cubicBezTo>
                <a:lnTo>
                  <a:pt x="34342" y="12903"/>
                </a:lnTo>
                <a:cubicBezTo>
                  <a:pt x="34460" y="13121"/>
                  <a:pt x="34326" y="13221"/>
                  <a:pt x="34142" y="13303"/>
                </a:cubicBezTo>
                <a:cubicBezTo>
                  <a:pt x="34126" y="13437"/>
                  <a:pt x="34126" y="13570"/>
                  <a:pt x="34193" y="13687"/>
                </a:cubicBezTo>
                <a:cubicBezTo>
                  <a:pt x="34209" y="13687"/>
                  <a:pt x="34242" y="13670"/>
                  <a:pt x="34260" y="13670"/>
                </a:cubicBezTo>
                <a:cubicBezTo>
                  <a:pt x="34260" y="13621"/>
                  <a:pt x="34393" y="13603"/>
                  <a:pt x="34293" y="13521"/>
                </a:cubicBezTo>
                <a:cubicBezTo>
                  <a:pt x="34242" y="13487"/>
                  <a:pt x="34160" y="13387"/>
                  <a:pt x="34326" y="13370"/>
                </a:cubicBezTo>
                <a:cubicBezTo>
                  <a:pt x="34351" y="13329"/>
                  <a:pt x="34380" y="13308"/>
                  <a:pt x="34409" y="13308"/>
                </a:cubicBezTo>
                <a:cubicBezTo>
                  <a:pt x="34438" y="13308"/>
                  <a:pt x="34468" y="13329"/>
                  <a:pt x="34493" y="13370"/>
                </a:cubicBezTo>
                <a:cubicBezTo>
                  <a:pt x="34533" y="13370"/>
                  <a:pt x="34562" y="13434"/>
                  <a:pt x="34589" y="13434"/>
                </a:cubicBezTo>
                <a:cubicBezTo>
                  <a:pt x="34596" y="13434"/>
                  <a:pt x="34602" y="13430"/>
                  <a:pt x="34609" y="13421"/>
                </a:cubicBezTo>
                <a:cubicBezTo>
                  <a:pt x="34642" y="13367"/>
                  <a:pt x="34667" y="13320"/>
                  <a:pt x="34703" y="13320"/>
                </a:cubicBezTo>
                <a:cubicBezTo>
                  <a:pt x="34723" y="13320"/>
                  <a:pt x="34746" y="13334"/>
                  <a:pt x="34776" y="13370"/>
                </a:cubicBezTo>
                <a:cubicBezTo>
                  <a:pt x="34826" y="13454"/>
                  <a:pt x="34809" y="13537"/>
                  <a:pt x="34726" y="13570"/>
                </a:cubicBezTo>
                <a:cubicBezTo>
                  <a:pt x="34576" y="13637"/>
                  <a:pt x="34560" y="13787"/>
                  <a:pt x="34509" y="13903"/>
                </a:cubicBezTo>
                <a:cubicBezTo>
                  <a:pt x="34576" y="14021"/>
                  <a:pt x="34742" y="13970"/>
                  <a:pt x="34809" y="14088"/>
                </a:cubicBezTo>
                <a:cubicBezTo>
                  <a:pt x="34793" y="14204"/>
                  <a:pt x="34942" y="14304"/>
                  <a:pt x="34809" y="14404"/>
                </a:cubicBezTo>
                <a:cubicBezTo>
                  <a:pt x="34793" y="14537"/>
                  <a:pt x="34960" y="14621"/>
                  <a:pt x="34926" y="14770"/>
                </a:cubicBezTo>
                <a:lnTo>
                  <a:pt x="34976" y="14770"/>
                </a:lnTo>
                <a:cubicBezTo>
                  <a:pt x="35037" y="14791"/>
                  <a:pt x="35096" y="14812"/>
                  <a:pt x="35139" y="14812"/>
                </a:cubicBezTo>
                <a:cubicBezTo>
                  <a:pt x="35202" y="14812"/>
                  <a:pt x="35233" y="14769"/>
                  <a:pt x="35193" y="14621"/>
                </a:cubicBezTo>
                <a:cubicBezTo>
                  <a:pt x="35160" y="14504"/>
                  <a:pt x="35243" y="14437"/>
                  <a:pt x="35327" y="14421"/>
                </a:cubicBezTo>
                <a:cubicBezTo>
                  <a:pt x="35334" y="14420"/>
                  <a:pt x="35342" y="14419"/>
                  <a:pt x="35349" y="14419"/>
                </a:cubicBezTo>
                <a:cubicBezTo>
                  <a:pt x="35432" y="14419"/>
                  <a:pt x="35462" y="14509"/>
                  <a:pt x="35493" y="14570"/>
                </a:cubicBezTo>
                <a:cubicBezTo>
                  <a:pt x="35543" y="14654"/>
                  <a:pt x="35527" y="14770"/>
                  <a:pt x="35627" y="14854"/>
                </a:cubicBezTo>
                <a:cubicBezTo>
                  <a:pt x="35743" y="14970"/>
                  <a:pt x="35509" y="14970"/>
                  <a:pt x="35527" y="15054"/>
                </a:cubicBezTo>
                <a:cubicBezTo>
                  <a:pt x="35492" y="15038"/>
                  <a:pt x="35459" y="15032"/>
                  <a:pt x="35428" y="15032"/>
                </a:cubicBezTo>
                <a:cubicBezTo>
                  <a:pt x="35277" y="15032"/>
                  <a:pt x="35161" y="15191"/>
                  <a:pt x="35011" y="15191"/>
                </a:cubicBezTo>
                <a:cubicBezTo>
                  <a:pt x="34999" y="15191"/>
                  <a:pt x="34988" y="15190"/>
                  <a:pt x="34976" y="15188"/>
                </a:cubicBezTo>
                <a:lnTo>
                  <a:pt x="34976" y="15188"/>
                </a:lnTo>
                <a:cubicBezTo>
                  <a:pt x="34976" y="15221"/>
                  <a:pt x="34993" y="15270"/>
                  <a:pt x="34993" y="15304"/>
                </a:cubicBezTo>
                <a:cubicBezTo>
                  <a:pt x="35009" y="15321"/>
                  <a:pt x="35026" y="15337"/>
                  <a:pt x="35060" y="15355"/>
                </a:cubicBezTo>
                <a:cubicBezTo>
                  <a:pt x="35076" y="15371"/>
                  <a:pt x="35093" y="15371"/>
                  <a:pt x="35109" y="15371"/>
                </a:cubicBezTo>
                <a:cubicBezTo>
                  <a:pt x="35209" y="15388"/>
                  <a:pt x="35343" y="15388"/>
                  <a:pt x="35393" y="15488"/>
                </a:cubicBezTo>
                <a:cubicBezTo>
                  <a:pt x="35443" y="15588"/>
                  <a:pt x="35327" y="15704"/>
                  <a:pt x="35409" y="15804"/>
                </a:cubicBezTo>
                <a:cubicBezTo>
                  <a:pt x="35460" y="15771"/>
                  <a:pt x="35493" y="15755"/>
                  <a:pt x="35543" y="15737"/>
                </a:cubicBezTo>
                <a:cubicBezTo>
                  <a:pt x="35593" y="15655"/>
                  <a:pt x="35660" y="15571"/>
                  <a:pt x="35727" y="15504"/>
                </a:cubicBezTo>
                <a:cubicBezTo>
                  <a:pt x="35836" y="15422"/>
                  <a:pt x="35957" y="15362"/>
                  <a:pt x="36099" y="15362"/>
                </a:cubicBezTo>
                <a:cubicBezTo>
                  <a:pt x="36129" y="15362"/>
                  <a:pt x="36161" y="15365"/>
                  <a:pt x="36193" y="15371"/>
                </a:cubicBezTo>
                <a:cubicBezTo>
                  <a:pt x="36343" y="15571"/>
                  <a:pt x="36227" y="15771"/>
                  <a:pt x="36209" y="15988"/>
                </a:cubicBezTo>
                <a:cubicBezTo>
                  <a:pt x="36176" y="16021"/>
                  <a:pt x="36160" y="16055"/>
                  <a:pt x="36143" y="16104"/>
                </a:cubicBezTo>
                <a:cubicBezTo>
                  <a:pt x="36104" y="16149"/>
                  <a:pt x="36064" y="16164"/>
                  <a:pt x="36023" y="16164"/>
                </a:cubicBezTo>
                <a:cubicBezTo>
                  <a:pt x="35958" y="16164"/>
                  <a:pt x="35894" y="16125"/>
                  <a:pt x="35843" y="16104"/>
                </a:cubicBezTo>
                <a:cubicBezTo>
                  <a:pt x="35789" y="16072"/>
                  <a:pt x="35742" y="16054"/>
                  <a:pt x="35679" y="16054"/>
                </a:cubicBezTo>
                <a:cubicBezTo>
                  <a:pt x="35645" y="16054"/>
                  <a:pt x="35607" y="16059"/>
                  <a:pt x="35560" y="16071"/>
                </a:cubicBezTo>
                <a:cubicBezTo>
                  <a:pt x="35676" y="16104"/>
                  <a:pt x="35743" y="16188"/>
                  <a:pt x="35709" y="16288"/>
                </a:cubicBezTo>
                <a:lnTo>
                  <a:pt x="35709" y="16471"/>
                </a:lnTo>
                <a:cubicBezTo>
                  <a:pt x="35790" y="16551"/>
                  <a:pt x="35871" y="16614"/>
                  <a:pt x="35959" y="16614"/>
                </a:cubicBezTo>
                <a:cubicBezTo>
                  <a:pt x="36016" y="16614"/>
                  <a:pt x="36077" y="16587"/>
                  <a:pt x="36143" y="16521"/>
                </a:cubicBezTo>
                <a:cubicBezTo>
                  <a:pt x="36189" y="16470"/>
                  <a:pt x="36229" y="16449"/>
                  <a:pt x="36266" y="16449"/>
                </a:cubicBezTo>
                <a:cubicBezTo>
                  <a:pt x="36336" y="16449"/>
                  <a:pt x="36395" y="16523"/>
                  <a:pt x="36460" y="16588"/>
                </a:cubicBezTo>
                <a:cubicBezTo>
                  <a:pt x="36516" y="16543"/>
                  <a:pt x="36579" y="16529"/>
                  <a:pt x="36645" y="16529"/>
                </a:cubicBezTo>
                <a:cubicBezTo>
                  <a:pt x="36677" y="16529"/>
                  <a:pt x="36710" y="16532"/>
                  <a:pt x="36743" y="16537"/>
                </a:cubicBezTo>
                <a:lnTo>
                  <a:pt x="36743" y="16471"/>
                </a:lnTo>
                <a:lnTo>
                  <a:pt x="36743" y="16404"/>
                </a:lnTo>
                <a:cubicBezTo>
                  <a:pt x="36743" y="16288"/>
                  <a:pt x="36843" y="16171"/>
                  <a:pt x="36960" y="16171"/>
                </a:cubicBezTo>
                <a:cubicBezTo>
                  <a:pt x="37076" y="16188"/>
                  <a:pt x="37160" y="16271"/>
                  <a:pt x="37194" y="16371"/>
                </a:cubicBezTo>
                <a:cubicBezTo>
                  <a:pt x="37143" y="16388"/>
                  <a:pt x="37094" y="16388"/>
                  <a:pt x="37060" y="16404"/>
                </a:cubicBezTo>
                <a:cubicBezTo>
                  <a:pt x="37027" y="16455"/>
                  <a:pt x="36994" y="16504"/>
                  <a:pt x="36927" y="16521"/>
                </a:cubicBezTo>
                <a:cubicBezTo>
                  <a:pt x="37010" y="16621"/>
                  <a:pt x="37176" y="16588"/>
                  <a:pt x="37227" y="16704"/>
                </a:cubicBezTo>
                <a:cubicBezTo>
                  <a:pt x="37310" y="16738"/>
                  <a:pt x="37276" y="16855"/>
                  <a:pt x="37360" y="16888"/>
                </a:cubicBezTo>
                <a:cubicBezTo>
                  <a:pt x="37543" y="16971"/>
                  <a:pt x="37643" y="17238"/>
                  <a:pt x="37543" y="17422"/>
                </a:cubicBezTo>
                <a:cubicBezTo>
                  <a:pt x="37527" y="17471"/>
                  <a:pt x="37476" y="17522"/>
                  <a:pt x="37443" y="17571"/>
                </a:cubicBezTo>
                <a:cubicBezTo>
                  <a:pt x="37360" y="17404"/>
                  <a:pt x="37543" y="17204"/>
                  <a:pt x="37360" y="17071"/>
                </a:cubicBezTo>
                <a:cubicBezTo>
                  <a:pt x="37342" y="17075"/>
                  <a:pt x="37325" y="17077"/>
                  <a:pt x="37309" y="17077"/>
                </a:cubicBezTo>
                <a:cubicBezTo>
                  <a:pt x="37116" y="17077"/>
                  <a:pt x="37045" y="16822"/>
                  <a:pt x="36860" y="16822"/>
                </a:cubicBezTo>
                <a:cubicBezTo>
                  <a:pt x="36760" y="16888"/>
                  <a:pt x="36676" y="16955"/>
                  <a:pt x="36594" y="17022"/>
                </a:cubicBezTo>
                <a:cubicBezTo>
                  <a:pt x="36561" y="17043"/>
                  <a:pt x="36533" y="17052"/>
                  <a:pt x="36507" y="17052"/>
                </a:cubicBezTo>
                <a:cubicBezTo>
                  <a:pt x="36452" y="17052"/>
                  <a:pt x="36411" y="17011"/>
                  <a:pt x="36376" y="16955"/>
                </a:cubicBezTo>
                <a:cubicBezTo>
                  <a:pt x="36227" y="16904"/>
                  <a:pt x="36043" y="16938"/>
                  <a:pt x="35909" y="16822"/>
                </a:cubicBezTo>
                <a:cubicBezTo>
                  <a:pt x="35878" y="16808"/>
                  <a:pt x="35854" y="16802"/>
                  <a:pt x="35836" y="16802"/>
                </a:cubicBezTo>
                <a:cubicBezTo>
                  <a:pt x="35766" y="16802"/>
                  <a:pt x="35776" y="16888"/>
                  <a:pt x="35776" y="16955"/>
                </a:cubicBezTo>
                <a:lnTo>
                  <a:pt x="35776" y="17004"/>
                </a:lnTo>
                <a:lnTo>
                  <a:pt x="35776" y="17255"/>
                </a:lnTo>
                <a:cubicBezTo>
                  <a:pt x="35793" y="17288"/>
                  <a:pt x="35809" y="17338"/>
                  <a:pt x="35843" y="17371"/>
                </a:cubicBezTo>
                <a:cubicBezTo>
                  <a:pt x="35976" y="17488"/>
                  <a:pt x="36043" y="17638"/>
                  <a:pt x="36076" y="17804"/>
                </a:cubicBezTo>
                <a:cubicBezTo>
                  <a:pt x="36143" y="17989"/>
                  <a:pt x="36309" y="18138"/>
                  <a:pt x="36327" y="18355"/>
                </a:cubicBezTo>
                <a:cubicBezTo>
                  <a:pt x="36393" y="18405"/>
                  <a:pt x="36443" y="18489"/>
                  <a:pt x="36460" y="18589"/>
                </a:cubicBezTo>
                <a:cubicBezTo>
                  <a:pt x="36520" y="18633"/>
                  <a:pt x="36499" y="18760"/>
                  <a:pt x="36592" y="18760"/>
                </a:cubicBezTo>
                <a:cubicBezTo>
                  <a:pt x="36602" y="18760"/>
                  <a:pt x="36614" y="18759"/>
                  <a:pt x="36627" y="18755"/>
                </a:cubicBezTo>
                <a:cubicBezTo>
                  <a:pt x="36671" y="18710"/>
                  <a:pt x="36702" y="18653"/>
                  <a:pt x="36779" y="18653"/>
                </a:cubicBezTo>
                <a:cubicBezTo>
                  <a:pt x="36788" y="18653"/>
                  <a:pt x="36799" y="18653"/>
                  <a:pt x="36810" y="18655"/>
                </a:cubicBezTo>
                <a:cubicBezTo>
                  <a:pt x="36815" y="18656"/>
                  <a:pt x="36820" y="18656"/>
                  <a:pt x="36825" y="18656"/>
                </a:cubicBezTo>
                <a:cubicBezTo>
                  <a:pt x="36905" y="18656"/>
                  <a:pt x="37013" y="18602"/>
                  <a:pt x="37097" y="18602"/>
                </a:cubicBezTo>
                <a:cubicBezTo>
                  <a:pt x="37176" y="18602"/>
                  <a:pt x="37235" y="18650"/>
                  <a:pt x="37227" y="18838"/>
                </a:cubicBezTo>
                <a:cubicBezTo>
                  <a:pt x="37343" y="18889"/>
                  <a:pt x="37260" y="19022"/>
                  <a:pt x="37360" y="19071"/>
                </a:cubicBezTo>
                <a:cubicBezTo>
                  <a:pt x="37476" y="18722"/>
                  <a:pt x="37827" y="18722"/>
                  <a:pt x="38094" y="18689"/>
                </a:cubicBezTo>
                <a:cubicBezTo>
                  <a:pt x="38261" y="18671"/>
                  <a:pt x="38327" y="18571"/>
                  <a:pt x="38443" y="18522"/>
                </a:cubicBezTo>
                <a:cubicBezTo>
                  <a:pt x="38496" y="18455"/>
                  <a:pt x="38539" y="18369"/>
                  <a:pt x="38621" y="18369"/>
                </a:cubicBezTo>
                <a:cubicBezTo>
                  <a:pt x="38642" y="18369"/>
                  <a:pt x="38666" y="18375"/>
                  <a:pt x="38694" y="18389"/>
                </a:cubicBezTo>
                <a:cubicBezTo>
                  <a:pt x="38708" y="18393"/>
                  <a:pt x="38722" y="18395"/>
                  <a:pt x="38734" y="18395"/>
                </a:cubicBezTo>
                <a:cubicBezTo>
                  <a:pt x="38823" y="18395"/>
                  <a:pt x="38869" y="18303"/>
                  <a:pt x="38927" y="18289"/>
                </a:cubicBezTo>
                <a:cubicBezTo>
                  <a:pt x="39010" y="18289"/>
                  <a:pt x="39077" y="18322"/>
                  <a:pt x="39043" y="18405"/>
                </a:cubicBezTo>
                <a:cubicBezTo>
                  <a:pt x="39028" y="18436"/>
                  <a:pt x="39012" y="18449"/>
                  <a:pt x="38995" y="18449"/>
                </a:cubicBezTo>
                <a:cubicBezTo>
                  <a:pt x="38976" y="18449"/>
                  <a:pt x="38954" y="18432"/>
                  <a:pt x="38927" y="18405"/>
                </a:cubicBezTo>
                <a:lnTo>
                  <a:pt x="38927" y="18405"/>
                </a:lnTo>
                <a:cubicBezTo>
                  <a:pt x="38794" y="18522"/>
                  <a:pt x="38927" y="18638"/>
                  <a:pt x="38943" y="18755"/>
                </a:cubicBezTo>
                <a:cubicBezTo>
                  <a:pt x="38961" y="18755"/>
                  <a:pt x="38977" y="18771"/>
                  <a:pt x="38994" y="18771"/>
                </a:cubicBezTo>
                <a:cubicBezTo>
                  <a:pt x="39029" y="18761"/>
                  <a:pt x="39063" y="18756"/>
                  <a:pt x="39095" y="18756"/>
                </a:cubicBezTo>
                <a:cubicBezTo>
                  <a:pt x="39264" y="18756"/>
                  <a:pt x="39407" y="18882"/>
                  <a:pt x="39561" y="18938"/>
                </a:cubicBezTo>
                <a:cubicBezTo>
                  <a:pt x="39610" y="18938"/>
                  <a:pt x="39544" y="19005"/>
                  <a:pt x="39494" y="19022"/>
                </a:cubicBezTo>
                <a:cubicBezTo>
                  <a:pt x="39451" y="19087"/>
                  <a:pt x="39400" y="19145"/>
                  <a:pt x="39337" y="19145"/>
                </a:cubicBezTo>
                <a:cubicBezTo>
                  <a:pt x="39304" y="19145"/>
                  <a:pt x="39268" y="19129"/>
                  <a:pt x="39228" y="19089"/>
                </a:cubicBezTo>
                <a:cubicBezTo>
                  <a:pt x="39177" y="19072"/>
                  <a:pt x="39111" y="19034"/>
                  <a:pt x="39067" y="19034"/>
                </a:cubicBezTo>
                <a:cubicBezTo>
                  <a:pt x="39023" y="19034"/>
                  <a:pt x="39002" y="19072"/>
                  <a:pt x="39043" y="19205"/>
                </a:cubicBezTo>
                <a:cubicBezTo>
                  <a:pt x="39077" y="19322"/>
                  <a:pt x="38994" y="19405"/>
                  <a:pt x="38943" y="19505"/>
                </a:cubicBezTo>
                <a:cubicBezTo>
                  <a:pt x="38894" y="19589"/>
                  <a:pt x="38677" y="19605"/>
                  <a:pt x="38827" y="19772"/>
                </a:cubicBezTo>
                <a:cubicBezTo>
                  <a:pt x="38861" y="19822"/>
                  <a:pt x="38810" y="19905"/>
                  <a:pt x="38743" y="19922"/>
                </a:cubicBezTo>
                <a:cubicBezTo>
                  <a:pt x="38737" y="19923"/>
                  <a:pt x="38731" y="19924"/>
                  <a:pt x="38726" y="19924"/>
                </a:cubicBezTo>
                <a:cubicBezTo>
                  <a:pt x="38650" y="19924"/>
                  <a:pt x="38693" y="19821"/>
                  <a:pt x="38677" y="19805"/>
                </a:cubicBezTo>
                <a:cubicBezTo>
                  <a:pt x="38494" y="19689"/>
                  <a:pt x="38577" y="19522"/>
                  <a:pt x="38577" y="19389"/>
                </a:cubicBezTo>
                <a:lnTo>
                  <a:pt x="38577" y="19138"/>
                </a:lnTo>
                <a:cubicBezTo>
                  <a:pt x="38510" y="19122"/>
                  <a:pt x="38443" y="19105"/>
                  <a:pt x="38394" y="19071"/>
                </a:cubicBezTo>
                <a:lnTo>
                  <a:pt x="38394" y="19071"/>
                </a:lnTo>
                <a:cubicBezTo>
                  <a:pt x="38394" y="19155"/>
                  <a:pt x="38361" y="19255"/>
                  <a:pt x="38410" y="19305"/>
                </a:cubicBezTo>
                <a:cubicBezTo>
                  <a:pt x="38627" y="19605"/>
                  <a:pt x="38377" y="19589"/>
                  <a:pt x="38210" y="19622"/>
                </a:cubicBezTo>
                <a:cubicBezTo>
                  <a:pt x="38210" y="19638"/>
                  <a:pt x="38194" y="19656"/>
                  <a:pt x="38210" y="19672"/>
                </a:cubicBezTo>
                <a:cubicBezTo>
                  <a:pt x="38210" y="19772"/>
                  <a:pt x="38161" y="19822"/>
                  <a:pt x="38094" y="19872"/>
                </a:cubicBezTo>
                <a:cubicBezTo>
                  <a:pt x="38061" y="19922"/>
                  <a:pt x="37943" y="19956"/>
                  <a:pt x="37994" y="20056"/>
                </a:cubicBezTo>
                <a:cubicBezTo>
                  <a:pt x="38027" y="20105"/>
                  <a:pt x="38043" y="20172"/>
                  <a:pt x="37977" y="20205"/>
                </a:cubicBezTo>
                <a:cubicBezTo>
                  <a:pt x="37971" y="20206"/>
                  <a:pt x="37966" y="20207"/>
                  <a:pt x="37962" y="20207"/>
                </a:cubicBezTo>
                <a:cubicBezTo>
                  <a:pt x="37907" y="20207"/>
                  <a:pt x="37890" y="20121"/>
                  <a:pt x="37843" y="20105"/>
                </a:cubicBezTo>
                <a:cubicBezTo>
                  <a:pt x="37827" y="20105"/>
                  <a:pt x="37794" y="20105"/>
                  <a:pt x="37776" y="20122"/>
                </a:cubicBezTo>
                <a:cubicBezTo>
                  <a:pt x="37743" y="20182"/>
                  <a:pt x="37710" y="20205"/>
                  <a:pt x="37677" y="20205"/>
                </a:cubicBezTo>
                <a:cubicBezTo>
                  <a:pt x="37629" y="20205"/>
                  <a:pt x="37583" y="20155"/>
                  <a:pt x="37543" y="20105"/>
                </a:cubicBezTo>
                <a:cubicBezTo>
                  <a:pt x="37496" y="20086"/>
                  <a:pt x="37439" y="20030"/>
                  <a:pt x="37400" y="20030"/>
                </a:cubicBezTo>
                <a:cubicBezTo>
                  <a:pt x="37371" y="20030"/>
                  <a:pt x="37353" y="20063"/>
                  <a:pt x="37360" y="20172"/>
                </a:cubicBezTo>
                <a:lnTo>
                  <a:pt x="37360" y="20472"/>
                </a:lnTo>
                <a:cubicBezTo>
                  <a:pt x="37427" y="20438"/>
                  <a:pt x="37394" y="20372"/>
                  <a:pt x="37476" y="20305"/>
                </a:cubicBezTo>
                <a:cubicBezTo>
                  <a:pt x="37494" y="20438"/>
                  <a:pt x="37510" y="20556"/>
                  <a:pt x="37543" y="20656"/>
                </a:cubicBezTo>
                <a:cubicBezTo>
                  <a:pt x="37560" y="20705"/>
                  <a:pt x="37576" y="20739"/>
                  <a:pt x="37594" y="20772"/>
                </a:cubicBezTo>
                <a:lnTo>
                  <a:pt x="37594" y="20839"/>
                </a:lnTo>
                <a:cubicBezTo>
                  <a:pt x="37610" y="21139"/>
                  <a:pt x="37843" y="21372"/>
                  <a:pt x="37843" y="21689"/>
                </a:cubicBezTo>
                <a:cubicBezTo>
                  <a:pt x="37910" y="21939"/>
                  <a:pt x="37961" y="22206"/>
                  <a:pt x="38027" y="22472"/>
                </a:cubicBezTo>
                <a:cubicBezTo>
                  <a:pt x="38061" y="22456"/>
                  <a:pt x="38094" y="22439"/>
                  <a:pt x="38127" y="22406"/>
                </a:cubicBezTo>
                <a:cubicBezTo>
                  <a:pt x="38156" y="22384"/>
                  <a:pt x="38188" y="22372"/>
                  <a:pt x="38217" y="22372"/>
                </a:cubicBezTo>
                <a:cubicBezTo>
                  <a:pt x="38254" y="22372"/>
                  <a:pt x="38284" y="22392"/>
                  <a:pt x="38294" y="22439"/>
                </a:cubicBezTo>
                <a:cubicBezTo>
                  <a:pt x="38316" y="22528"/>
                  <a:pt x="38271" y="22536"/>
                  <a:pt x="38219" y="22536"/>
                </a:cubicBezTo>
                <a:cubicBezTo>
                  <a:pt x="38208" y="22536"/>
                  <a:pt x="38197" y="22535"/>
                  <a:pt x="38186" y="22535"/>
                </a:cubicBezTo>
                <a:cubicBezTo>
                  <a:pt x="38171" y="22535"/>
                  <a:pt x="38156" y="22536"/>
                  <a:pt x="38143" y="22539"/>
                </a:cubicBezTo>
                <a:cubicBezTo>
                  <a:pt x="38277" y="22790"/>
                  <a:pt x="38227" y="23072"/>
                  <a:pt x="38327" y="23323"/>
                </a:cubicBezTo>
                <a:cubicBezTo>
                  <a:pt x="38461" y="23557"/>
                  <a:pt x="38461" y="23806"/>
                  <a:pt x="38510" y="24057"/>
                </a:cubicBezTo>
                <a:cubicBezTo>
                  <a:pt x="38594" y="24123"/>
                  <a:pt x="38461" y="24239"/>
                  <a:pt x="38577" y="24290"/>
                </a:cubicBezTo>
                <a:cubicBezTo>
                  <a:pt x="38694" y="24339"/>
                  <a:pt x="38610" y="24473"/>
                  <a:pt x="38694" y="24539"/>
                </a:cubicBezTo>
                <a:lnTo>
                  <a:pt x="38694" y="24973"/>
                </a:lnTo>
                <a:lnTo>
                  <a:pt x="38761" y="24973"/>
                </a:lnTo>
                <a:cubicBezTo>
                  <a:pt x="38777" y="24957"/>
                  <a:pt x="38794" y="24924"/>
                  <a:pt x="38810" y="24906"/>
                </a:cubicBezTo>
                <a:cubicBezTo>
                  <a:pt x="38810" y="24824"/>
                  <a:pt x="39010" y="24906"/>
                  <a:pt x="38910" y="24740"/>
                </a:cubicBezTo>
                <a:cubicBezTo>
                  <a:pt x="38861" y="24657"/>
                  <a:pt x="38994" y="24673"/>
                  <a:pt x="39043" y="24657"/>
                </a:cubicBezTo>
                <a:cubicBezTo>
                  <a:pt x="39083" y="24623"/>
                  <a:pt x="39119" y="24608"/>
                  <a:pt x="39150" y="24608"/>
                </a:cubicBezTo>
                <a:cubicBezTo>
                  <a:pt x="39210" y="24608"/>
                  <a:pt x="39249" y="24663"/>
                  <a:pt x="39261" y="24740"/>
                </a:cubicBezTo>
                <a:cubicBezTo>
                  <a:pt x="39261" y="24816"/>
                  <a:pt x="39218" y="24843"/>
                  <a:pt x="39161" y="24843"/>
                </a:cubicBezTo>
                <a:cubicBezTo>
                  <a:pt x="39130" y="24843"/>
                  <a:pt x="39096" y="24835"/>
                  <a:pt x="39061" y="24824"/>
                </a:cubicBezTo>
                <a:cubicBezTo>
                  <a:pt x="39027" y="24906"/>
                  <a:pt x="39010" y="24973"/>
                  <a:pt x="38943" y="25024"/>
                </a:cubicBezTo>
                <a:cubicBezTo>
                  <a:pt x="38877" y="25057"/>
                  <a:pt x="38827" y="25073"/>
                  <a:pt x="38761" y="25090"/>
                </a:cubicBezTo>
                <a:cubicBezTo>
                  <a:pt x="38794" y="25224"/>
                  <a:pt x="38827" y="25340"/>
                  <a:pt x="38861" y="25457"/>
                </a:cubicBezTo>
                <a:cubicBezTo>
                  <a:pt x="38810" y="26057"/>
                  <a:pt x="38894" y="26673"/>
                  <a:pt x="38877" y="27273"/>
                </a:cubicBezTo>
                <a:cubicBezTo>
                  <a:pt x="38894" y="27424"/>
                  <a:pt x="38761" y="27424"/>
                  <a:pt x="38694" y="27507"/>
                </a:cubicBezTo>
                <a:cubicBezTo>
                  <a:pt x="38810" y="27574"/>
                  <a:pt x="38943" y="27624"/>
                  <a:pt x="38994" y="27758"/>
                </a:cubicBezTo>
                <a:cubicBezTo>
                  <a:pt x="38994" y="27774"/>
                  <a:pt x="38994" y="27807"/>
                  <a:pt x="39010" y="27807"/>
                </a:cubicBezTo>
                <a:cubicBezTo>
                  <a:pt x="39261" y="27891"/>
                  <a:pt x="39077" y="27940"/>
                  <a:pt x="38994" y="28007"/>
                </a:cubicBezTo>
                <a:cubicBezTo>
                  <a:pt x="39061" y="28007"/>
                  <a:pt x="39144" y="28024"/>
                  <a:pt x="39144" y="28074"/>
                </a:cubicBezTo>
                <a:cubicBezTo>
                  <a:pt x="39144" y="28324"/>
                  <a:pt x="39277" y="28558"/>
                  <a:pt x="39210" y="28791"/>
                </a:cubicBezTo>
                <a:cubicBezTo>
                  <a:pt x="39210" y="28807"/>
                  <a:pt x="39194" y="28841"/>
                  <a:pt x="39177" y="28858"/>
                </a:cubicBezTo>
                <a:cubicBezTo>
                  <a:pt x="39177" y="29025"/>
                  <a:pt x="39194" y="29207"/>
                  <a:pt x="39061" y="29341"/>
                </a:cubicBezTo>
                <a:cubicBezTo>
                  <a:pt x="39244" y="29558"/>
                  <a:pt x="39228" y="29641"/>
                  <a:pt x="38994" y="29891"/>
                </a:cubicBezTo>
                <a:lnTo>
                  <a:pt x="38994" y="30008"/>
                </a:lnTo>
                <a:cubicBezTo>
                  <a:pt x="38843" y="30292"/>
                  <a:pt x="39027" y="30574"/>
                  <a:pt x="38994" y="30858"/>
                </a:cubicBezTo>
                <a:cubicBezTo>
                  <a:pt x="39077" y="31425"/>
                  <a:pt x="39094" y="32008"/>
                  <a:pt x="39110" y="32575"/>
                </a:cubicBezTo>
                <a:cubicBezTo>
                  <a:pt x="39110" y="32808"/>
                  <a:pt x="38961" y="32859"/>
                  <a:pt x="38810" y="32926"/>
                </a:cubicBezTo>
                <a:cubicBezTo>
                  <a:pt x="38594" y="33059"/>
                  <a:pt x="38743" y="33308"/>
                  <a:pt x="38627" y="33475"/>
                </a:cubicBezTo>
                <a:cubicBezTo>
                  <a:pt x="38643" y="33608"/>
                  <a:pt x="38810" y="33742"/>
                  <a:pt x="38694" y="33892"/>
                </a:cubicBezTo>
                <a:cubicBezTo>
                  <a:pt x="38694" y="33993"/>
                  <a:pt x="38761" y="34059"/>
                  <a:pt x="38810" y="34126"/>
                </a:cubicBezTo>
                <a:cubicBezTo>
                  <a:pt x="38894" y="34226"/>
                  <a:pt x="38794" y="34259"/>
                  <a:pt x="38743" y="34326"/>
                </a:cubicBezTo>
                <a:cubicBezTo>
                  <a:pt x="38759" y="34520"/>
                  <a:pt x="38774" y="34716"/>
                  <a:pt x="38521" y="34716"/>
                </a:cubicBezTo>
                <a:cubicBezTo>
                  <a:pt x="38493" y="34716"/>
                  <a:pt x="38462" y="34714"/>
                  <a:pt x="38427" y="34709"/>
                </a:cubicBezTo>
                <a:cubicBezTo>
                  <a:pt x="38426" y="34708"/>
                  <a:pt x="38424" y="34708"/>
                  <a:pt x="38422" y="34708"/>
                </a:cubicBezTo>
                <a:cubicBezTo>
                  <a:pt x="38322" y="34708"/>
                  <a:pt x="38161" y="35162"/>
                  <a:pt x="38161" y="35326"/>
                </a:cubicBezTo>
                <a:cubicBezTo>
                  <a:pt x="38177" y="35560"/>
                  <a:pt x="37927" y="35693"/>
                  <a:pt x="37894" y="35909"/>
                </a:cubicBezTo>
                <a:cubicBezTo>
                  <a:pt x="37861" y="35893"/>
                  <a:pt x="37827" y="35860"/>
                  <a:pt x="37794" y="35860"/>
                </a:cubicBezTo>
                <a:cubicBezTo>
                  <a:pt x="37643" y="35860"/>
                  <a:pt x="37576" y="35926"/>
                  <a:pt x="37576" y="36093"/>
                </a:cubicBezTo>
                <a:cubicBezTo>
                  <a:pt x="37576" y="36126"/>
                  <a:pt x="37560" y="36176"/>
                  <a:pt x="37543" y="36176"/>
                </a:cubicBezTo>
                <a:cubicBezTo>
                  <a:pt x="37327" y="36176"/>
                  <a:pt x="37543" y="36493"/>
                  <a:pt x="37327" y="36493"/>
                </a:cubicBezTo>
                <a:cubicBezTo>
                  <a:pt x="37343" y="36593"/>
                  <a:pt x="37343" y="36760"/>
                  <a:pt x="37376" y="36793"/>
                </a:cubicBezTo>
                <a:cubicBezTo>
                  <a:pt x="37594" y="36976"/>
                  <a:pt x="37410" y="37076"/>
                  <a:pt x="37310" y="37193"/>
                </a:cubicBezTo>
                <a:cubicBezTo>
                  <a:pt x="37260" y="37243"/>
                  <a:pt x="37227" y="37293"/>
                  <a:pt x="37227" y="37360"/>
                </a:cubicBezTo>
                <a:cubicBezTo>
                  <a:pt x="37394" y="37627"/>
                  <a:pt x="37110" y="37693"/>
                  <a:pt x="36994" y="37843"/>
                </a:cubicBezTo>
                <a:cubicBezTo>
                  <a:pt x="37027" y="38060"/>
                  <a:pt x="36976" y="38227"/>
                  <a:pt x="36776" y="38327"/>
                </a:cubicBezTo>
                <a:cubicBezTo>
                  <a:pt x="36643" y="38243"/>
                  <a:pt x="36976" y="38127"/>
                  <a:pt x="36760" y="38027"/>
                </a:cubicBezTo>
                <a:lnTo>
                  <a:pt x="36760" y="38027"/>
                </a:lnTo>
                <a:cubicBezTo>
                  <a:pt x="36743" y="38060"/>
                  <a:pt x="36710" y="38076"/>
                  <a:pt x="36694" y="38094"/>
                </a:cubicBezTo>
                <a:cubicBezTo>
                  <a:pt x="36660" y="38260"/>
                  <a:pt x="36509" y="38394"/>
                  <a:pt x="36576" y="38610"/>
                </a:cubicBezTo>
                <a:cubicBezTo>
                  <a:pt x="36443" y="38560"/>
                  <a:pt x="36509" y="38394"/>
                  <a:pt x="36376" y="38394"/>
                </a:cubicBezTo>
                <a:cubicBezTo>
                  <a:pt x="36360" y="38476"/>
                  <a:pt x="36409" y="38560"/>
                  <a:pt x="36327" y="38627"/>
                </a:cubicBezTo>
                <a:cubicBezTo>
                  <a:pt x="36260" y="38727"/>
                  <a:pt x="36143" y="38676"/>
                  <a:pt x="36076" y="38760"/>
                </a:cubicBezTo>
                <a:cubicBezTo>
                  <a:pt x="36058" y="38796"/>
                  <a:pt x="36038" y="38809"/>
                  <a:pt x="36017" y="38809"/>
                </a:cubicBezTo>
                <a:cubicBezTo>
                  <a:pt x="35979" y="38809"/>
                  <a:pt x="35936" y="38771"/>
                  <a:pt x="35893" y="38760"/>
                </a:cubicBezTo>
                <a:lnTo>
                  <a:pt x="35843" y="38760"/>
                </a:lnTo>
                <a:cubicBezTo>
                  <a:pt x="35909" y="38860"/>
                  <a:pt x="35909" y="38976"/>
                  <a:pt x="35876" y="39094"/>
                </a:cubicBezTo>
                <a:cubicBezTo>
                  <a:pt x="35743" y="39060"/>
                  <a:pt x="35827" y="38910"/>
                  <a:pt x="35709" y="38876"/>
                </a:cubicBezTo>
                <a:cubicBezTo>
                  <a:pt x="35709" y="38910"/>
                  <a:pt x="35676" y="38960"/>
                  <a:pt x="35693" y="38994"/>
                </a:cubicBezTo>
                <a:cubicBezTo>
                  <a:pt x="35709" y="39076"/>
                  <a:pt x="35743" y="39176"/>
                  <a:pt x="35660" y="39243"/>
                </a:cubicBezTo>
                <a:cubicBezTo>
                  <a:pt x="35651" y="39252"/>
                  <a:pt x="35635" y="39256"/>
                  <a:pt x="35620" y="39256"/>
                </a:cubicBezTo>
                <a:cubicBezTo>
                  <a:pt x="35606" y="39256"/>
                  <a:pt x="35593" y="39252"/>
                  <a:pt x="35593" y="39243"/>
                </a:cubicBezTo>
                <a:cubicBezTo>
                  <a:pt x="35527" y="39160"/>
                  <a:pt x="35493" y="39076"/>
                  <a:pt x="35509" y="38960"/>
                </a:cubicBezTo>
                <a:cubicBezTo>
                  <a:pt x="35527" y="38910"/>
                  <a:pt x="35593" y="38860"/>
                  <a:pt x="35527" y="38810"/>
                </a:cubicBezTo>
                <a:lnTo>
                  <a:pt x="35527" y="38810"/>
                </a:lnTo>
                <a:cubicBezTo>
                  <a:pt x="35276" y="38960"/>
                  <a:pt x="35009" y="39143"/>
                  <a:pt x="34742" y="39294"/>
                </a:cubicBezTo>
                <a:cubicBezTo>
                  <a:pt x="34593" y="39377"/>
                  <a:pt x="34493" y="39494"/>
                  <a:pt x="34442" y="39661"/>
                </a:cubicBezTo>
                <a:cubicBezTo>
                  <a:pt x="34476" y="39727"/>
                  <a:pt x="34526" y="39777"/>
                  <a:pt x="34560" y="39827"/>
                </a:cubicBezTo>
                <a:cubicBezTo>
                  <a:pt x="34576" y="39835"/>
                  <a:pt x="34601" y="39835"/>
                  <a:pt x="34624" y="39835"/>
                </a:cubicBezTo>
                <a:cubicBezTo>
                  <a:pt x="34647" y="39835"/>
                  <a:pt x="34668" y="39835"/>
                  <a:pt x="34676" y="39843"/>
                </a:cubicBezTo>
                <a:cubicBezTo>
                  <a:pt x="34693" y="39910"/>
                  <a:pt x="34660" y="39961"/>
                  <a:pt x="34609" y="39994"/>
                </a:cubicBezTo>
                <a:cubicBezTo>
                  <a:pt x="34526" y="40061"/>
                  <a:pt x="34360" y="39994"/>
                  <a:pt x="34376" y="40194"/>
                </a:cubicBezTo>
                <a:cubicBezTo>
                  <a:pt x="34376" y="40210"/>
                  <a:pt x="34372" y="40215"/>
                  <a:pt x="34367" y="40215"/>
                </a:cubicBezTo>
                <a:cubicBezTo>
                  <a:pt x="34356" y="40215"/>
                  <a:pt x="34337" y="40189"/>
                  <a:pt x="34326" y="40177"/>
                </a:cubicBezTo>
                <a:cubicBezTo>
                  <a:pt x="34259" y="40110"/>
                  <a:pt x="34202" y="40085"/>
                  <a:pt x="34151" y="40085"/>
                </a:cubicBezTo>
                <a:cubicBezTo>
                  <a:pt x="34036" y="40085"/>
                  <a:pt x="33952" y="40213"/>
                  <a:pt x="33859" y="40294"/>
                </a:cubicBezTo>
                <a:cubicBezTo>
                  <a:pt x="33762" y="40390"/>
                  <a:pt x="33689" y="40511"/>
                  <a:pt x="33561" y="40511"/>
                </a:cubicBezTo>
                <a:cubicBezTo>
                  <a:pt x="33535" y="40511"/>
                  <a:pt x="33507" y="40505"/>
                  <a:pt x="33475" y="40494"/>
                </a:cubicBezTo>
                <a:cubicBezTo>
                  <a:pt x="33442" y="40510"/>
                  <a:pt x="33426" y="40510"/>
                  <a:pt x="33409" y="40510"/>
                </a:cubicBezTo>
                <a:cubicBezTo>
                  <a:pt x="33387" y="40574"/>
                  <a:pt x="33352" y="40604"/>
                  <a:pt x="33308" y="40604"/>
                </a:cubicBezTo>
                <a:cubicBezTo>
                  <a:pt x="33283" y="40604"/>
                  <a:pt x="33256" y="40595"/>
                  <a:pt x="33226" y="40577"/>
                </a:cubicBezTo>
                <a:cubicBezTo>
                  <a:pt x="33189" y="40535"/>
                  <a:pt x="33157" y="40519"/>
                  <a:pt x="33129" y="40519"/>
                </a:cubicBezTo>
                <a:cubicBezTo>
                  <a:pt x="33067" y="40519"/>
                  <a:pt x="33021" y="40593"/>
                  <a:pt x="32975" y="40628"/>
                </a:cubicBezTo>
                <a:cubicBezTo>
                  <a:pt x="32942" y="40644"/>
                  <a:pt x="32909" y="40694"/>
                  <a:pt x="32859" y="40694"/>
                </a:cubicBezTo>
                <a:cubicBezTo>
                  <a:pt x="32893" y="40761"/>
                  <a:pt x="32959" y="40744"/>
                  <a:pt x="33026" y="40761"/>
                </a:cubicBezTo>
                <a:cubicBezTo>
                  <a:pt x="33093" y="40777"/>
                  <a:pt x="33075" y="40828"/>
                  <a:pt x="33075" y="40877"/>
                </a:cubicBezTo>
                <a:cubicBezTo>
                  <a:pt x="33075" y="40914"/>
                  <a:pt x="33060" y="40925"/>
                  <a:pt x="33041" y="40925"/>
                </a:cubicBezTo>
                <a:cubicBezTo>
                  <a:pt x="33025" y="40925"/>
                  <a:pt x="33007" y="40918"/>
                  <a:pt x="32993" y="40910"/>
                </a:cubicBezTo>
                <a:cubicBezTo>
                  <a:pt x="32842" y="40910"/>
                  <a:pt x="32726" y="40961"/>
                  <a:pt x="32608" y="41061"/>
                </a:cubicBezTo>
                <a:cubicBezTo>
                  <a:pt x="32608" y="41277"/>
                  <a:pt x="32375" y="41128"/>
                  <a:pt x="32308" y="41244"/>
                </a:cubicBezTo>
                <a:cubicBezTo>
                  <a:pt x="32259" y="41328"/>
                  <a:pt x="32159" y="41310"/>
                  <a:pt x="32075" y="41361"/>
                </a:cubicBezTo>
                <a:cubicBezTo>
                  <a:pt x="32059" y="41354"/>
                  <a:pt x="32044" y="41351"/>
                  <a:pt x="32030" y="41351"/>
                </a:cubicBezTo>
                <a:cubicBezTo>
                  <a:pt x="31950" y="41351"/>
                  <a:pt x="31885" y="41437"/>
                  <a:pt x="31814" y="41437"/>
                </a:cubicBezTo>
                <a:cubicBezTo>
                  <a:pt x="31801" y="41437"/>
                  <a:pt x="31788" y="41434"/>
                  <a:pt x="31775" y="41428"/>
                </a:cubicBezTo>
                <a:cubicBezTo>
                  <a:pt x="31686" y="41428"/>
                  <a:pt x="31585" y="41492"/>
                  <a:pt x="31497" y="41492"/>
                </a:cubicBezTo>
                <a:cubicBezTo>
                  <a:pt x="31436" y="41492"/>
                  <a:pt x="31382" y="41462"/>
                  <a:pt x="31341" y="41361"/>
                </a:cubicBezTo>
                <a:cubicBezTo>
                  <a:pt x="31325" y="41377"/>
                  <a:pt x="31308" y="41377"/>
                  <a:pt x="31292" y="41377"/>
                </a:cubicBezTo>
                <a:cubicBezTo>
                  <a:pt x="31325" y="41528"/>
                  <a:pt x="31092" y="41410"/>
                  <a:pt x="31092" y="41544"/>
                </a:cubicBezTo>
                <a:cubicBezTo>
                  <a:pt x="31047" y="41691"/>
                  <a:pt x="30903" y="41730"/>
                  <a:pt x="30793" y="41730"/>
                </a:cubicBezTo>
                <a:cubicBezTo>
                  <a:pt x="30741" y="41730"/>
                  <a:pt x="30696" y="41721"/>
                  <a:pt x="30675" y="41710"/>
                </a:cubicBezTo>
                <a:cubicBezTo>
                  <a:pt x="30617" y="41675"/>
                  <a:pt x="30562" y="41667"/>
                  <a:pt x="30509" y="41667"/>
                </a:cubicBezTo>
                <a:cubicBezTo>
                  <a:pt x="30469" y="41667"/>
                  <a:pt x="30430" y="41671"/>
                  <a:pt x="30391" y="41671"/>
                </a:cubicBezTo>
                <a:cubicBezTo>
                  <a:pt x="30363" y="41671"/>
                  <a:pt x="30336" y="41669"/>
                  <a:pt x="30308" y="41661"/>
                </a:cubicBezTo>
                <a:lnTo>
                  <a:pt x="30308" y="41728"/>
                </a:lnTo>
                <a:cubicBezTo>
                  <a:pt x="30341" y="41728"/>
                  <a:pt x="30375" y="41728"/>
                  <a:pt x="30375" y="41761"/>
                </a:cubicBezTo>
                <a:cubicBezTo>
                  <a:pt x="30278" y="41761"/>
                  <a:pt x="30190" y="41832"/>
                  <a:pt x="30098" y="41832"/>
                </a:cubicBezTo>
                <a:cubicBezTo>
                  <a:pt x="30063" y="41832"/>
                  <a:pt x="30028" y="41822"/>
                  <a:pt x="29992" y="41794"/>
                </a:cubicBezTo>
                <a:cubicBezTo>
                  <a:pt x="29668" y="41833"/>
                  <a:pt x="29345" y="41872"/>
                  <a:pt x="29014" y="41872"/>
                </a:cubicBezTo>
                <a:cubicBezTo>
                  <a:pt x="28918" y="41872"/>
                  <a:pt x="28822" y="41869"/>
                  <a:pt x="28725" y="41861"/>
                </a:cubicBezTo>
                <a:lnTo>
                  <a:pt x="28607" y="41861"/>
                </a:lnTo>
                <a:cubicBezTo>
                  <a:pt x="28586" y="41894"/>
                  <a:pt x="28566" y="41905"/>
                  <a:pt x="28547" y="41905"/>
                </a:cubicBezTo>
                <a:cubicBezTo>
                  <a:pt x="28507" y="41905"/>
                  <a:pt x="28470" y="41856"/>
                  <a:pt x="28425" y="41844"/>
                </a:cubicBezTo>
                <a:lnTo>
                  <a:pt x="28374" y="41844"/>
                </a:lnTo>
                <a:cubicBezTo>
                  <a:pt x="28318" y="41893"/>
                  <a:pt x="28268" y="41916"/>
                  <a:pt x="28223" y="41916"/>
                </a:cubicBezTo>
                <a:cubicBezTo>
                  <a:pt x="28160" y="41916"/>
                  <a:pt x="28106" y="41872"/>
                  <a:pt x="28058" y="41794"/>
                </a:cubicBezTo>
                <a:cubicBezTo>
                  <a:pt x="28042" y="41793"/>
                  <a:pt x="28025" y="41792"/>
                  <a:pt x="28009" y="41792"/>
                </a:cubicBezTo>
                <a:cubicBezTo>
                  <a:pt x="27866" y="41792"/>
                  <a:pt x="27722" y="41842"/>
                  <a:pt x="27579" y="41842"/>
                </a:cubicBezTo>
                <a:cubicBezTo>
                  <a:pt x="27538" y="41842"/>
                  <a:pt x="27498" y="41838"/>
                  <a:pt x="27458" y="41828"/>
                </a:cubicBezTo>
                <a:cubicBezTo>
                  <a:pt x="27424" y="41844"/>
                  <a:pt x="27374" y="41844"/>
                  <a:pt x="27340" y="41844"/>
                </a:cubicBezTo>
                <a:cubicBezTo>
                  <a:pt x="27328" y="41848"/>
                  <a:pt x="27317" y="41850"/>
                  <a:pt x="27306" y="41850"/>
                </a:cubicBezTo>
                <a:cubicBezTo>
                  <a:pt x="27232" y="41850"/>
                  <a:pt x="27199" y="41757"/>
                  <a:pt x="27140" y="41728"/>
                </a:cubicBezTo>
                <a:cubicBezTo>
                  <a:pt x="27074" y="41777"/>
                  <a:pt x="26974" y="41761"/>
                  <a:pt x="26891" y="41810"/>
                </a:cubicBezTo>
                <a:cubicBezTo>
                  <a:pt x="26846" y="41835"/>
                  <a:pt x="26810" y="41846"/>
                  <a:pt x="26783" y="41846"/>
                </a:cubicBezTo>
                <a:cubicBezTo>
                  <a:pt x="26698" y="41846"/>
                  <a:pt x="26683" y="41748"/>
                  <a:pt x="26658" y="41661"/>
                </a:cubicBezTo>
                <a:cubicBezTo>
                  <a:pt x="26647" y="41660"/>
                  <a:pt x="26636" y="41659"/>
                  <a:pt x="26625" y="41659"/>
                </a:cubicBezTo>
                <a:cubicBezTo>
                  <a:pt x="26550" y="41659"/>
                  <a:pt x="26471" y="41681"/>
                  <a:pt x="26395" y="41681"/>
                </a:cubicBezTo>
                <a:cubicBezTo>
                  <a:pt x="26308" y="41681"/>
                  <a:pt x="26224" y="41652"/>
                  <a:pt x="26157" y="41528"/>
                </a:cubicBezTo>
                <a:cubicBezTo>
                  <a:pt x="26151" y="41515"/>
                  <a:pt x="26142" y="41509"/>
                  <a:pt x="26130" y="41509"/>
                </a:cubicBezTo>
                <a:cubicBezTo>
                  <a:pt x="26112" y="41509"/>
                  <a:pt x="26088" y="41523"/>
                  <a:pt x="26057" y="41544"/>
                </a:cubicBezTo>
                <a:cubicBezTo>
                  <a:pt x="25976" y="41591"/>
                  <a:pt x="25901" y="41622"/>
                  <a:pt x="25836" y="41622"/>
                </a:cubicBezTo>
                <a:cubicBezTo>
                  <a:pt x="25741" y="41622"/>
                  <a:pt x="25670" y="41556"/>
                  <a:pt x="25640" y="41377"/>
                </a:cubicBezTo>
                <a:cubicBezTo>
                  <a:pt x="25624" y="41328"/>
                  <a:pt x="25557" y="41244"/>
                  <a:pt x="25507" y="41194"/>
                </a:cubicBezTo>
                <a:cubicBezTo>
                  <a:pt x="25473" y="41194"/>
                  <a:pt x="25424" y="41177"/>
                  <a:pt x="25391" y="41177"/>
                </a:cubicBezTo>
                <a:cubicBezTo>
                  <a:pt x="25383" y="41176"/>
                  <a:pt x="25375" y="41175"/>
                  <a:pt x="25368" y="41175"/>
                </a:cubicBezTo>
                <a:cubicBezTo>
                  <a:pt x="25306" y="41175"/>
                  <a:pt x="25244" y="41211"/>
                  <a:pt x="25187" y="41211"/>
                </a:cubicBezTo>
                <a:cubicBezTo>
                  <a:pt x="25159" y="41211"/>
                  <a:pt x="25132" y="41202"/>
                  <a:pt x="25107" y="41177"/>
                </a:cubicBezTo>
                <a:cubicBezTo>
                  <a:pt x="25023" y="41117"/>
                  <a:pt x="24952" y="41090"/>
                  <a:pt x="24892" y="41090"/>
                </a:cubicBezTo>
                <a:cubicBezTo>
                  <a:pt x="24784" y="41090"/>
                  <a:pt x="24710" y="41178"/>
                  <a:pt x="24657" y="41328"/>
                </a:cubicBezTo>
                <a:cubicBezTo>
                  <a:pt x="24643" y="41369"/>
                  <a:pt x="24606" y="41398"/>
                  <a:pt x="24557" y="41398"/>
                </a:cubicBezTo>
                <a:cubicBezTo>
                  <a:pt x="24546" y="41398"/>
                  <a:pt x="24535" y="41397"/>
                  <a:pt x="24524" y="41394"/>
                </a:cubicBezTo>
                <a:cubicBezTo>
                  <a:pt x="24440" y="41310"/>
                  <a:pt x="24640" y="41144"/>
                  <a:pt x="24457" y="41110"/>
                </a:cubicBezTo>
                <a:cubicBezTo>
                  <a:pt x="24435" y="41105"/>
                  <a:pt x="24415" y="41102"/>
                  <a:pt x="24397" y="41102"/>
                </a:cubicBezTo>
                <a:cubicBezTo>
                  <a:pt x="24253" y="41102"/>
                  <a:pt x="24234" y="41270"/>
                  <a:pt x="24190" y="41477"/>
                </a:cubicBezTo>
                <a:cubicBezTo>
                  <a:pt x="24073" y="41010"/>
                  <a:pt x="23740" y="41161"/>
                  <a:pt x="23473" y="41110"/>
                </a:cubicBezTo>
                <a:cubicBezTo>
                  <a:pt x="23459" y="41108"/>
                  <a:pt x="23445" y="41108"/>
                  <a:pt x="23431" y="41108"/>
                </a:cubicBezTo>
                <a:cubicBezTo>
                  <a:pt x="23378" y="41108"/>
                  <a:pt x="23320" y="41117"/>
                  <a:pt x="23263" y="41117"/>
                </a:cubicBezTo>
                <a:cubicBezTo>
                  <a:pt x="23203" y="41117"/>
                  <a:pt x="23143" y="41106"/>
                  <a:pt x="23090" y="41061"/>
                </a:cubicBezTo>
                <a:lnTo>
                  <a:pt x="23073" y="41061"/>
                </a:lnTo>
                <a:cubicBezTo>
                  <a:pt x="23023" y="41094"/>
                  <a:pt x="22957" y="41110"/>
                  <a:pt x="22906" y="41128"/>
                </a:cubicBezTo>
                <a:cubicBezTo>
                  <a:pt x="22890" y="41144"/>
                  <a:pt x="22857" y="41161"/>
                  <a:pt x="22839" y="41177"/>
                </a:cubicBezTo>
                <a:cubicBezTo>
                  <a:pt x="22776" y="41251"/>
                  <a:pt x="22706" y="41305"/>
                  <a:pt x="22626" y="41305"/>
                </a:cubicBezTo>
                <a:cubicBezTo>
                  <a:pt x="22579" y="41305"/>
                  <a:pt x="22528" y="41287"/>
                  <a:pt x="22473" y="41244"/>
                </a:cubicBezTo>
                <a:lnTo>
                  <a:pt x="22423" y="41244"/>
                </a:lnTo>
                <a:cubicBezTo>
                  <a:pt x="22389" y="41262"/>
                  <a:pt x="22363" y="41270"/>
                  <a:pt x="22342" y="41270"/>
                </a:cubicBezTo>
                <a:cubicBezTo>
                  <a:pt x="22247" y="41270"/>
                  <a:pt x="22257" y="41118"/>
                  <a:pt x="22190" y="41077"/>
                </a:cubicBezTo>
                <a:cubicBezTo>
                  <a:pt x="21923" y="40894"/>
                  <a:pt x="21606" y="40877"/>
                  <a:pt x="21323" y="40777"/>
                </a:cubicBezTo>
                <a:cubicBezTo>
                  <a:pt x="21234" y="40747"/>
                  <a:pt x="21145" y="40691"/>
                  <a:pt x="21056" y="40691"/>
                </a:cubicBezTo>
                <a:cubicBezTo>
                  <a:pt x="21045" y="40691"/>
                  <a:pt x="21034" y="40692"/>
                  <a:pt x="21023" y="40694"/>
                </a:cubicBezTo>
                <a:cubicBezTo>
                  <a:pt x="20972" y="40677"/>
                  <a:pt x="20939" y="40661"/>
                  <a:pt x="20905" y="40644"/>
                </a:cubicBezTo>
                <a:cubicBezTo>
                  <a:pt x="20826" y="40683"/>
                  <a:pt x="20751" y="40699"/>
                  <a:pt x="20679" y="40699"/>
                </a:cubicBezTo>
                <a:cubicBezTo>
                  <a:pt x="20451" y="40699"/>
                  <a:pt x="20255" y="40537"/>
                  <a:pt x="20039" y="40461"/>
                </a:cubicBezTo>
                <a:cubicBezTo>
                  <a:pt x="20022" y="40464"/>
                  <a:pt x="20005" y="40466"/>
                  <a:pt x="19988" y="40466"/>
                </a:cubicBezTo>
                <a:cubicBezTo>
                  <a:pt x="19924" y="40466"/>
                  <a:pt x="19869" y="40437"/>
                  <a:pt x="19856" y="40343"/>
                </a:cubicBezTo>
                <a:cubicBezTo>
                  <a:pt x="19772" y="40327"/>
                  <a:pt x="19705" y="40310"/>
                  <a:pt x="19622" y="40310"/>
                </a:cubicBezTo>
                <a:lnTo>
                  <a:pt x="19622" y="40577"/>
                </a:lnTo>
                <a:cubicBezTo>
                  <a:pt x="19656" y="40628"/>
                  <a:pt x="19689" y="40628"/>
                  <a:pt x="19738" y="40628"/>
                </a:cubicBezTo>
                <a:cubicBezTo>
                  <a:pt x="19839" y="40628"/>
                  <a:pt x="19923" y="40661"/>
                  <a:pt x="20005" y="40710"/>
                </a:cubicBezTo>
                <a:cubicBezTo>
                  <a:pt x="19899" y="40817"/>
                  <a:pt x="19835" y="40977"/>
                  <a:pt x="19686" y="40977"/>
                </a:cubicBezTo>
                <a:cubicBezTo>
                  <a:pt x="19648" y="40977"/>
                  <a:pt x="19606" y="40967"/>
                  <a:pt x="19556" y="40944"/>
                </a:cubicBezTo>
                <a:cubicBezTo>
                  <a:pt x="19511" y="40989"/>
                  <a:pt x="19465" y="41007"/>
                  <a:pt x="19420" y="41007"/>
                </a:cubicBezTo>
                <a:cubicBezTo>
                  <a:pt x="19365" y="41007"/>
                  <a:pt x="19311" y="40980"/>
                  <a:pt x="19256" y="40944"/>
                </a:cubicBezTo>
                <a:cubicBezTo>
                  <a:pt x="19005" y="40861"/>
                  <a:pt x="19038" y="40694"/>
                  <a:pt x="19138" y="40527"/>
                </a:cubicBezTo>
                <a:cubicBezTo>
                  <a:pt x="19225" y="40440"/>
                  <a:pt x="19326" y="40391"/>
                  <a:pt x="19438" y="40391"/>
                </a:cubicBezTo>
                <a:cubicBezTo>
                  <a:pt x="19455" y="40391"/>
                  <a:pt x="19472" y="40392"/>
                  <a:pt x="19489" y="40394"/>
                </a:cubicBezTo>
                <a:cubicBezTo>
                  <a:pt x="19505" y="40277"/>
                  <a:pt x="19405" y="40243"/>
                  <a:pt x="19372" y="40161"/>
                </a:cubicBezTo>
                <a:cubicBezTo>
                  <a:pt x="19263" y="40192"/>
                  <a:pt x="19183" y="40296"/>
                  <a:pt x="19036" y="40296"/>
                </a:cubicBezTo>
                <a:cubicBezTo>
                  <a:pt x="19026" y="40296"/>
                  <a:pt x="19016" y="40295"/>
                  <a:pt x="19005" y="40294"/>
                </a:cubicBezTo>
                <a:cubicBezTo>
                  <a:pt x="18994" y="40291"/>
                  <a:pt x="18984" y="40290"/>
                  <a:pt x="18976" y="40290"/>
                </a:cubicBezTo>
                <a:cubicBezTo>
                  <a:pt x="18884" y="40290"/>
                  <a:pt x="18950" y="40449"/>
                  <a:pt x="18889" y="40510"/>
                </a:cubicBezTo>
                <a:cubicBezTo>
                  <a:pt x="18841" y="40598"/>
                  <a:pt x="18794" y="40636"/>
                  <a:pt x="18746" y="40636"/>
                </a:cubicBezTo>
                <a:cubicBezTo>
                  <a:pt x="18694" y="40636"/>
                  <a:pt x="18641" y="40589"/>
                  <a:pt x="18589" y="40510"/>
                </a:cubicBezTo>
                <a:cubicBezTo>
                  <a:pt x="18538" y="40494"/>
                  <a:pt x="18489" y="40461"/>
                  <a:pt x="18471" y="40394"/>
                </a:cubicBezTo>
                <a:cubicBezTo>
                  <a:pt x="18405" y="40394"/>
                  <a:pt x="18338" y="40410"/>
                  <a:pt x="18371" y="40510"/>
                </a:cubicBezTo>
                <a:cubicBezTo>
                  <a:pt x="18405" y="40594"/>
                  <a:pt x="18371" y="40628"/>
                  <a:pt x="18271" y="40628"/>
                </a:cubicBezTo>
                <a:cubicBezTo>
                  <a:pt x="18189" y="40628"/>
                  <a:pt x="18138" y="40594"/>
                  <a:pt x="18138" y="40494"/>
                </a:cubicBezTo>
                <a:cubicBezTo>
                  <a:pt x="18138" y="40377"/>
                  <a:pt x="18222" y="40277"/>
                  <a:pt x="18171" y="40177"/>
                </a:cubicBezTo>
                <a:lnTo>
                  <a:pt x="18171" y="40143"/>
                </a:lnTo>
                <a:cubicBezTo>
                  <a:pt x="18171" y="40048"/>
                  <a:pt x="18194" y="39985"/>
                  <a:pt x="18287" y="39985"/>
                </a:cubicBezTo>
                <a:cubicBezTo>
                  <a:pt x="18306" y="39985"/>
                  <a:pt x="18329" y="39988"/>
                  <a:pt x="18355" y="39994"/>
                </a:cubicBezTo>
                <a:cubicBezTo>
                  <a:pt x="18382" y="40012"/>
                  <a:pt x="18413" y="40030"/>
                  <a:pt x="18441" y="40030"/>
                </a:cubicBezTo>
                <a:cubicBezTo>
                  <a:pt x="18466" y="40030"/>
                  <a:pt x="18489" y="40016"/>
                  <a:pt x="18505" y="39977"/>
                </a:cubicBezTo>
                <a:cubicBezTo>
                  <a:pt x="18538" y="39927"/>
                  <a:pt x="18489" y="39861"/>
                  <a:pt x="18455" y="39827"/>
                </a:cubicBezTo>
                <a:cubicBezTo>
                  <a:pt x="18338" y="39727"/>
                  <a:pt x="18205" y="39627"/>
                  <a:pt x="18155" y="39477"/>
                </a:cubicBezTo>
                <a:cubicBezTo>
                  <a:pt x="18112" y="39484"/>
                  <a:pt x="18070" y="39489"/>
                  <a:pt x="18031" y="39489"/>
                </a:cubicBezTo>
                <a:cubicBezTo>
                  <a:pt x="17902" y="39489"/>
                  <a:pt x="17805" y="39435"/>
                  <a:pt x="17805" y="39243"/>
                </a:cubicBezTo>
                <a:cubicBezTo>
                  <a:pt x="17771" y="39227"/>
                  <a:pt x="17755" y="39210"/>
                  <a:pt x="17722" y="39194"/>
                </a:cubicBezTo>
                <a:cubicBezTo>
                  <a:pt x="17655" y="39243"/>
                  <a:pt x="17589" y="39243"/>
                  <a:pt x="17505" y="39243"/>
                </a:cubicBezTo>
                <a:cubicBezTo>
                  <a:pt x="17462" y="39279"/>
                  <a:pt x="17426" y="39293"/>
                  <a:pt x="17391" y="39293"/>
                </a:cubicBezTo>
                <a:cubicBezTo>
                  <a:pt x="17342" y="39293"/>
                  <a:pt x="17296" y="39266"/>
                  <a:pt x="17238" y="39227"/>
                </a:cubicBezTo>
                <a:cubicBezTo>
                  <a:pt x="17133" y="39164"/>
                  <a:pt x="17022" y="39108"/>
                  <a:pt x="16903" y="39108"/>
                </a:cubicBezTo>
                <a:cubicBezTo>
                  <a:pt x="16834" y="39108"/>
                  <a:pt x="16762" y="39127"/>
                  <a:pt x="16688" y="39176"/>
                </a:cubicBezTo>
                <a:cubicBezTo>
                  <a:pt x="16607" y="39311"/>
                  <a:pt x="16493" y="39370"/>
                  <a:pt x="16347" y="39370"/>
                </a:cubicBezTo>
                <a:cubicBezTo>
                  <a:pt x="16312" y="39370"/>
                  <a:pt x="16276" y="39367"/>
                  <a:pt x="16238" y="39361"/>
                </a:cubicBezTo>
                <a:cubicBezTo>
                  <a:pt x="16104" y="39343"/>
                  <a:pt x="16071" y="39276"/>
                  <a:pt x="16155" y="39160"/>
                </a:cubicBezTo>
                <a:cubicBezTo>
                  <a:pt x="16171" y="39010"/>
                  <a:pt x="16055" y="38894"/>
                  <a:pt x="15988" y="38743"/>
                </a:cubicBezTo>
                <a:cubicBezTo>
                  <a:pt x="16088" y="38643"/>
                  <a:pt x="16238" y="38727"/>
                  <a:pt x="16338" y="38627"/>
                </a:cubicBezTo>
                <a:cubicBezTo>
                  <a:pt x="16471" y="38543"/>
                  <a:pt x="16455" y="38443"/>
                  <a:pt x="16338" y="38360"/>
                </a:cubicBezTo>
                <a:cubicBezTo>
                  <a:pt x="16071" y="38160"/>
                  <a:pt x="15821" y="37909"/>
                  <a:pt x="15488" y="37843"/>
                </a:cubicBezTo>
                <a:cubicBezTo>
                  <a:pt x="15471" y="37843"/>
                  <a:pt x="15455" y="37843"/>
                  <a:pt x="15437" y="37827"/>
                </a:cubicBezTo>
                <a:cubicBezTo>
                  <a:pt x="15423" y="37829"/>
                  <a:pt x="15411" y="37831"/>
                  <a:pt x="15400" y="37831"/>
                </a:cubicBezTo>
                <a:cubicBezTo>
                  <a:pt x="15261" y="37831"/>
                  <a:pt x="15298" y="37655"/>
                  <a:pt x="15221" y="37593"/>
                </a:cubicBezTo>
                <a:cubicBezTo>
                  <a:pt x="15071" y="37476"/>
                  <a:pt x="14955" y="37327"/>
                  <a:pt x="14821" y="37176"/>
                </a:cubicBezTo>
                <a:cubicBezTo>
                  <a:pt x="14688" y="37227"/>
                  <a:pt x="14604" y="37360"/>
                  <a:pt x="14470" y="37409"/>
                </a:cubicBezTo>
                <a:cubicBezTo>
                  <a:pt x="14437" y="37421"/>
                  <a:pt x="14409" y="37426"/>
                  <a:pt x="14385" y="37426"/>
                </a:cubicBezTo>
                <a:cubicBezTo>
                  <a:pt x="14339" y="37426"/>
                  <a:pt x="14310" y="37404"/>
                  <a:pt x="14288" y="37360"/>
                </a:cubicBezTo>
                <a:cubicBezTo>
                  <a:pt x="14254" y="37209"/>
                  <a:pt x="14270" y="37076"/>
                  <a:pt x="14470" y="37043"/>
                </a:cubicBezTo>
                <a:cubicBezTo>
                  <a:pt x="14521" y="37043"/>
                  <a:pt x="14570" y="36960"/>
                  <a:pt x="14621" y="36927"/>
                </a:cubicBezTo>
                <a:cubicBezTo>
                  <a:pt x="14337" y="36860"/>
                  <a:pt x="14170" y="36660"/>
                  <a:pt x="14188" y="36393"/>
                </a:cubicBezTo>
                <a:cubicBezTo>
                  <a:pt x="14154" y="36393"/>
                  <a:pt x="14121" y="36393"/>
                  <a:pt x="14088" y="36409"/>
                </a:cubicBezTo>
                <a:cubicBezTo>
                  <a:pt x="13988" y="36493"/>
                  <a:pt x="13954" y="36660"/>
                  <a:pt x="13788" y="36693"/>
                </a:cubicBezTo>
                <a:cubicBezTo>
                  <a:pt x="13888" y="36843"/>
                  <a:pt x="13670" y="36793"/>
                  <a:pt x="13670" y="36876"/>
                </a:cubicBezTo>
                <a:cubicBezTo>
                  <a:pt x="13637" y="36960"/>
                  <a:pt x="13788" y="37027"/>
                  <a:pt x="13670" y="37109"/>
                </a:cubicBezTo>
                <a:cubicBezTo>
                  <a:pt x="13654" y="37193"/>
                  <a:pt x="13470" y="37143"/>
                  <a:pt x="13570" y="37309"/>
                </a:cubicBezTo>
                <a:cubicBezTo>
                  <a:pt x="13637" y="37460"/>
                  <a:pt x="13421" y="37409"/>
                  <a:pt x="13354" y="37476"/>
                </a:cubicBezTo>
                <a:cubicBezTo>
                  <a:pt x="13304" y="37476"/>
                  <a:pt x="13243" y="37523"/>
                  <a:pt x="13195" y="37523"/>
                </a:cubicBezTo>
                <a:cubicBezTo>
                  <a:pt x="13162" y="37523"/>
                  <a:pt x="13134" y="37501"/>
                  <a:pt x="13121" y="37427"/>
                </a:cubicBezTo>
                <a:cubicBezTo>
                  <a:pt x="13003" y="37376"/>
                  <a:pt x="12954" y="37327"/>
                  <a:pt x="13054" y="37193"/>
                </a:cubicBezTo>
                <a:cubicBezTo>
                  <a:pt x="13112" y="37117"/>
                  <a:pt x="13156" y="37090"/>
                  <a:pt x="13193" y="37090"/>
                </a:cubicBezTo>
                <a:cubicBezTo>
                  <a:pt x="13262" y="37090"/>
                  <a:pt x="13305" y="37183"/>
                  <a:pt x="13370" y="37227"/>
                </a:cubicBezTo>
                <a:cubicBezTo>
                  <a:pt x="13488" y="37160"/>
                  <a:pt x="13370" y="37009"/>
                  <a:pt x="13488" y="36927"/>
                </a:cubicBezTo>
                <a:lnTo>
                  <a:pt x="13554" y="36860"/>
                </a:lnTo>
                <a:cubicBezTo>
                  <a:pt x="13570" y="36827"/>
                  <a:pt x="13588" y="36793"/>
                  <a:pt x="13588" y="36760"/>
                </a:cubicBezTo>
                <a:cubicBezTo>
                  <a:pt x="13604" y="36693"/>
                  <a:pt x="13554" y="36627"/>
                  <a:pt x="13621" y="36593"/>
                </a:cubicBezTo>
                <a:cubicBezTo>
                  <a:pt x="13637" y="36585"/>
                  <a:pt x="13650" y="36582"/>
                  <a:pt x="13661" y="36582"/>
                </a:cubicBezTo>
                <a:cubicBezTo>
                  <a:pt x="13723" y="36582"/>
                  <a:pt x="13731" y="36679"/>
                  <a:pt x="13788" y="36693"/>
                </a:cubicBezTo>
                <a:cubicBezTo>
                  <a:pt x="13754" y="36509"/>
                  <a:pt x="13921" y="36442"/>
                  <a:pt x="13988" y="36309"/>
                </a:cubicBezTo>
                <a:cubicBezTo>
                  <a:pt x="13804" y="35826"/>
                  <a:pt x="13237" y="35676"/>
                  <a:pt x="13003" y="35226"/>
                </a:cubicBezTo>
                <a:cubicBezTo>
                  <a:pt x="12870" y="35093"/>
                  <a:pt x="12703" y="34959"/>
                  <a:pt x="12687" y="34742"/>
                </a:cubicBezTo>
                <a:lnTo>
                  <a:pt x="12703" y="34742"/>
                </a:lnTo>
                <a:cubicBezTo>
                  <a:pt x="12521" y="34593"/>
                  <a:pt x="12287" y="34475"/>
                  <a:pt x="12154" y="34259"/>
                </a:cubicBezTo>
                <a:cubicBezTo>
                  <a:pt x="12003" y="34242"/>
                  <a:pt x="12054" y="34159"/>
                  <a:pt x="12087" y="34093"/>
                </a:cubicBezTo>
                <a:lnTo>
                  <a:pt x="12087" y="34075"/>
                </a:lnTo>
                <a:cubicBezTo>
                  <a:pt x="12083" y="34076"/>
                  <a:pt x="12079" y="34077"/>
                  <a:pt x="12074" y="34077"/>
                </a:cubicBezTo>
                <a:cubicBezTo>
                  <a:pt x="12039" y="34077"/>
                  <a:pt x="11999" y="34044"/>
                  <a:pt x="11957" y="34044"/>
                </a:cubicBezTo>
                <a:cubicBezTo>
                  <a:pt x="11923" y="34044"/>
                  <a:pt x="11888" y="34065"/>
                  <a:pt x="11854" y="34142"/>
                </a:cubicBezTo>
                <a:cubicBezTo>
                  <a:pt x="11803" y="34249"/>
                  <a:pt x="11752" y="34288"/>
                  <a:pt x="11702" y="34288"/>
                </a:cubicBezTo>
                <a:cubicBezTo>
                  <a:pt x="11604" y="34288"/>
                  <a:pt x="11509" y="34141"/>
                  <a:pt x="11420" y="34075"/>
                </a:cubicBezTo>
                <a:cubicBezTo>
                  <a:pt x="11356" y="34118"/>
                  <a:pt x="11299" y="34174"/>
                  <a:pt x="11235" y="34174"/>
                </a:cubicBezTo>
                <a:cubicBezTo>
                  <a:pt x="11200" y="34174"/>
                  <a:pt x="11162" y="34157"/>
                  <a:pt x="11120" y="34109"/>
                </a:cubicBezTo>
                <a:cubicBezTo>
                  <a:pt x="11087" y="34059"/>
                  <a:pt x="11003" y="34026"/>
                  <a:pt x="10954" y="34026"/>
                </a:cubicBezTo>
                <a:cubicBezTo>
                  <a:pt x="10787" y="34026"/>
                  <a:pt x="10753" y="33975"/>
                  <a:pt x="10803" y="33808"/>
                </a:cubicBezTo>
                <a:cubicBezTo>
                  <a:pt x="10836" y="33708"/>
                  <a:pt x="10636" y="33592"/>
                  <a:pt x="10753" y="33492"/>
                </a:cubicBezTo>
                <a:cubicBezTo>
                  <a:pt x="10775" y="33477"/>
                  <a:pt x="10795" y="33471"/>
                  <a:pt x="10815" y="33471"/>
                </a:cubicBezTo>
                <a:cubicBezTo>
                  <a:pt x="10902" y="33471"/>
                  <a:pt x="10975" y="33595"/>
                  <a:pt x="11070" y="33608"/>
                </a:cubicBezTo>
                <a:cubicBezTo>
                  <a:pt x="11303" y="33626"/>
                  <a:pt x="11487" y="33692"/>
                  <a:pt x="11454" y="33975"/>
                </a:cubicBezTo>
                <a:cubicBezTo>
                  <a:pt x="11620" y="33792"/>
                  <a:pt x="11687" y="33608"/>
                  <a:pt x="11454" y="33426"/>
                </a:cubicBezTo>
                <a:cubicBezTo>
                  <a:pt x="11387" y="33375"/>
                  <a:pt x="11354" y="33308"/>
                  <a:pt x="11370" y="33226"/>
                </a:cubicBezTo>
                <a:cubicBezTo>
                  <a:pt x="11336" y="33142"/>
                  <a:pt x="11220" y="33192"/>
                  <a:pt x="11170" y="33126"/>
                </a:cubicBezTo>
                <a:cubicBezTo>
                  <a:pt x="11103" y="33075"/>
                  <a:pt x="11120" y="32992"/>
                  <a:pt x="11103" y="32926"/>
                </a:cubicBezTo>
                <a:cubicBezTo>
                  <a:pt x="10987" y="32842"/>
                  <a:pt x="11170" y="32608"/>
                  <a:pt x="10936" y="32559"/>
                </a:cubicBezTo>
                <a:lnTo>
                  <a:pt x="10936" y="32559"/>
                </a:lnTo>
                <a:cubicBezTo>
                  <a:pt x="11036" y="32759"/>
                  <a:pt x="10903" y="32942"/>
                  <a:pt x="10887" y="33159"/>
                </a:cubicBezTo>
                <a:cubicBezTo>
                  <a:pt x="10769" y="33092"/>
                  <a:pt x="10669" y="33042"/>
                  <a:pt x="10569" y="32975"/>
                </a:cubicBezTo>
                <a:cubicBezTo>
                  <a:pt x="10487" y="32908"/>
                  <a:pt x="10387" y="32875"/>
                  <a:pt x="10420" y="32742"/>
                </a:cubicBezTo>
                <a:cubicBezTo>
                  <a:pt x="10463" y="32611"/>
                  <a:pt x="10533" y="32556"/>
                  <a:pt x="10650" y="32556"/>
                </a:cubicBezTo>
                <a:cubicBezTo>
                  <a:pt x="10667" y="32556"/>
                  <a:pt x="10684" y="32557"/>
                  <a:pt x="10703" y="32559"/>
                </a:cubicBezTo>
                <a:lnTo>
                  <a:pt x="10936" y="32559"/>
                </a:lnTo>
                <a:cubicBezTo>
                  <a:pt x="10936" y="32525"/>
                  <a:pt x="10936" y="32475"/>
                  <a:pt x="10920" y="32441"/>
                </a:cubicBezTo>
                <a:cubicBezTo>
                  <a:pt x="10870" y="32408"/>
                  <a:pt x="10803" y="32359"/>
                  <a:pt x="10753" y="32325"/>
                </a:cubicBezTo>
                <a:cubicBezTo>
                  <a:pt x="10736" y="32325"/>
                  <a:pt x="10720" y="32325"/>
                  <a:pt x="10703" y="32308"/>
                </a:cubicBezTo>
                <a:cubicBezTo>
                  <a:pt x="10536" y="32308"/>
                  <a:pt x="10503" y="32208"/>
                  <a:pt x="10520" y="32075"/>
                </a:cubicBezTo>
                <a:cubicBezTo>
                  <a:pt x="10353" y="31808"/>
                  <a:pt x="10103" y="31608"/>
                  <a:pt x="10036" y="31274"/>
                </a:cubicBezTo>
                <a:cubicBezTo>
                  <a:pt x="10020" y="31241"/>
                  <a:pt x="10020" y="31208"/>
                  <a:pt x="10020" y="31174"/>
                </a:cubicBezTo>
                <a:cubicBezTo>
                  <a:pt x="9953" y="31125"/>
                  <a:pt x="9953" y="31074"/>
                  <a:pt x="10020" y="31041"/>
                </a:cubicBezTo>
                <a:cubicBezTo>
                  <a:pt x="9969" y="30841"/>
                  <a:pt x="9903" y="30658"/>
                  <a:pt x="9703" y="30574"/>
                </a:cubicBezTo>
                <a:cubicBezTo>
                  <a:pt x="9553" y="30525"/>
                  <a:pt x="9536" y="30392"/>
                  <a:pt x="9553" y="30241"/>
                </a:cubicBezTo>
                <a:cubicBezTo>
                  <a:pt x="9486" y="30158"/>
                  <a:pt x="9336" y="30058"/>
                  <a:pt x="9536" y="29941"/>
                </a:cubicBezTo>
                <a:cubicBezTo>
                  <a:pt x="9436" y="29774"/>
                  <a:pt x="9569" y="29591"/>
                  <a:pt x="9536" y="29407"/>
                </a:cubicBezTo>
                <a:cubicBezTo>
                  <a:pt x="9436" y="29391"/>
                  <a:pt x="9453" y="29341"/>
                  <a:pt x="9469" y="29274"/>
                </a:cubicBezTo>
                <a:cubicBezTo>
                  <a:pt x="9469" y="29242"/>
                  <a:pt x="9469" y="29202"/>
                  <a:pt x="9450" y="29202"/>
                </a:cubicBezTo>
                <a:cubicBezTo>
                  <a:pt x="9440" y="29202"/>
                  <a:pt x="9425" y="29212"/>
                  <a:pt x="9402" y="29241"/>
                </a:cubicBezTo>
                <a:cubicBezTo>
                  <a:pt x="9373" y="29292"/>
                  <a:pt x="9330" y="29330"/>
                  <a:pt x="9290" y="29330"/>
                </a:cubicBezTo>
                <a:cubicBezTo>
                  <a:pt x="9264" y="29330"/>
                  <a:pt x="9239" y="29313"/>
                  <a:pt x="9220" y="29274"/>
                </a:cubicBezTo>
                <a:cubicBezTo>
                  <a:pt x="9169" y="29191"/>
                  <a:pt x="9253" y="29107"/>
                  <a:pt x="9353" y="29091"/>
                </a:cubicBezTo>
                <a:cubicBezTo>
                  <a:pt x="9402" y="29091"/>
                  <a:pt x="9453" y="29074"/>
                  <a:pt x="9486" y="29041"/>
                </a:cubicBezTo>
                <a:cubicBezTo>
                  <a:pt x="9436" y="28774"/>
                  <a:pt x="9402" y="28507"/>
                  <a:pt x="9369" y="28240"/>
                </a:cubicBezTo>
                <a:cubicBezTo>
                  <a:pt x="9353" y="28207"/>
                  <a:pt x="9353" y="28174"/>
                  <a:pt x="9353" y="28124"/>
                </a:cubicBezTo>
                <a:cubicBezTo>
                  <a:pt x="9369" y="27824"/>
                  <a:pt x="9253" y="27524"/>
                  <a:pt x="9302" y="27224"/>
                </a:cubicBezTo>
                <a:cubicBezTo>
                  <a:pt x="9302" y="27124"/>
                  <a:pt x="9269" y="27040"/>
                  <a:pt x="9353" y="26973"/>
                </a:cubicBezTo>
                <a:cubicBezTo>
                  <a:pt x="9369" y="26773"/>
                  <a:pt x="9320" y="26557"/>
                  <a:pt x="9420" y="26357"/>
                </a:cubicBezTo>
                <a:cubicBezTo>
                  <a:pt x="9320" y="26257"/>
                  <a:pt x="9136" y="26157"/>
                  <a:pt x="9402" y="26040"/>
                </a:cubicBezTo>
                <a:cubicBezTo>
                  <a:pt x="9420" y="25973"/>
                  <a:pt x="9420" y="25890"/>
                  <a:pt x="9420" y="25824"/>
                </a:cubicBezTo>
                <a:cubicBezTo>
                  <a:pt x="9420" y="25740"/>
                  <a:pt x="9402" y="25673"/>
                  <a:pt x="9469" y="25624"/>
                </a:cubicBezTo>
                <a:cubicBezTo>
                  <a:pt x="9486" y="25606"/>
                  <a:pt x="9502" y="25590"/>
                  <a:pt x="9536" y="25573"/>
                </a:cubicBezTo>
                <a:cubicBezTo>
                  <a:pt x="9536" y="25190"/>
                  <a:pt x="9536" y="24806"/>
                  <a:pt x="9553" y="24423"/>
                </a:cubicBezTo>
                <a:cubicBezTo>
                  <a:pt x="9502" y="24157"/>
                  <a:pt x="9620" y="23890"/>
                  <a:pt x="9603" y="23639"/>
                </a:cubicBezTo>
                <a:cubicBezTo>
                  <a:pt x="9588" y="23635"/>
                  <a:pt x="9573" y="23634"/>
                  <a:pt x="9557" y="23634"/>
                </a:cubicBezTo>
                <a:cubicBezTo>
                  <a:pt x="9552" y="23634"/>
                  <a:pt x="9547" y="23634"/>
                  <a:pt x="9542" y="23634"/>
                </a:cubicBezTo>
                <a:cubicBezTo>
                  <a:pt x="9508" y="23634"/>
                  <a:pt x="9474" y="23632"/>
                  <a:pt x="9453" y="23590"/>
                </a:cubicBezTo>
                <a:cubicBezTo>
                  <a:pt x="9420" y="23557"/>
                  <a:pt x="9453" y="23539"/>
                  <a:pt x="9486" y="23539"/>
                </a:cubicBezTo>
                <a:cubicBezTo>
                  <a:pt x="9493" y="23538"/>
                  <a:pt x="9500" y="23537"/>
                  <a:pt x="9506" y="23537"/>
                </a:cubicBezTo>
                <a:cubicBezTo>
                  <a:pt x="9557" y="23537"/>
                  <a:pt x="9573" y="23595"/>
                  <a:pt x="9603" y="23639"/>
                </a:cubicBezTo>
                <a:cubicBezTo>
                  <a:pt x="9703" y="23423"/>
                  <a:pt x="9636" y="23156"/>
                  <a:pt x="9787" y="22956"/>
                </a:cubicBezTo>
                <a:cubicBezTo>
                  <a:pt x="9787" y="22790"/>
                  <a:pt x="9769" y="22623"/>
                  <a:pt x="9903" y="22472"/>
                </a:cubicBezTo>
                <a:cubicBezTo>
                  <a:pt x="9920" y="22439"/>
                  <a:pt x="9953" y="22390"/>
                  <a:pt x="9969" y="22356"/>
                </a:cubicBezTo>
                <a:cubicBezTo>
                  <a:pt x="9969" y="22272"/>
                  <a:pt x="9953" y="22172"/>
                  <a:pt x="10020" y="22106"/>
                </a:cubicBezTo>
                <a:cubicBezTo>
                  <a:pt x="10053" y="21839"/>
                  <a:pt x="10236" y="21623"/>
                  <a:pt x="10320" y="21372"/>
                </a:cubicBezTo>
                <a:cubicBezTo>
                  <a:pt x="10553" y="20856"/>
                  <a:pt x="10787" y="20322"/>
                  <a:pt x="11003" y="19805"/>
                </a:cubicBezTo>
                <a:cubicBezTo>
                  <a:pt x="11120" y="19589"/>
                  <a:pt x="11236" y="19356"/>
                  <a:pt x="11354" y="19138"/>
                </a:cubicBezTo>
                <a:cubicBezTo>
                  <a:pt x="11454" y="18789"/>
                  <a:pt x="11736" y="18538"/>
                  <a:pt x="11787" y="18189"/>
                </a:cubicBezTo>
                <a:cubicBezTo>
                  <a:pt x="11787" y="18171"/>
                  <a:pt x="11836" y="18171"/>
                  <a:pt x="11854" y="18171"/>
                </a:cubicBezTo>
                <a:cubicBezTo>
                  <a:pt x="12087" y="18005"/>
                  <a:pt x="11887" y="17804"/>
                  <a:pt x="11903" y="17622"/>
                </a:cubicBezTo>
                <a:lnTo>
                  <a:pt x="11736" y="17622"/>
                </a:lnTo>
                <a:cubicBezTo>
                  <a:pt x="11620" y="17538"/>
                  <a:pt x="11654" y="17422"/>
                  <a:pt x="11754" y="17422"/>
                </a:cubicBezTo>
                <a:cubicBezTo>
                  <a:pt x="12054" y="17404"/>
                  <a:pt x="11720" y="17288"/>
                  <a:pt x="11787" y="17255"/>
                </a:cubicBezTo>
                <a:cubicBezTo>
                  <a:pt x="11603" y="17038"/>
                  <a:pt x="11636" y="16571"/>
                  <a:pt x="11820" y="16404"/>
                </a:cubicBezTo>
                <a:cubicBezTo>
                  <a:pt x="11841" y="16392"/>
                  <a:pt x="11857" y="16387"/>
                  <a:pt x="11869" y="16387"/>
                </a:cubicBezTo>
                <a:cubicBezTo>
                  <a:pt x="11904" y="16387"/>
                  <a:pt x="11908" y="16430"/>
                  <a:pt x="11920" y="16455"/>
                </a:cubicBezTo>
                <a:cubicBezTo>
                  <a:pt x="11939" y="16497"/>
                  <a:pt x="11959" y="16511"/>
                  <a:pt x="11980" y="16511"/>
                </a:cubicBezTo>
                <a:cubicBezTo>
                  <a:pt x="12017" y="16511"/>
                  <a:pt x="12055" y="16471"/>
                  <a:pt x="12087" y="16471"/>
                </a:cubicBezTo>
                <a:cubicBezTo>
                  <a:pt x="12207" y="16351"/>
                  <a:pt x="12341" y="16324"/>
                  <a:pt x="12475" y="16324"/>
                </a:cubicBezTo>
                <a:cubicBezTo>
                  <a:pt x="12547" y="16324"/>
                  <a:pt x="12618" y="16332"/>
                  <a:pt x="12687" y="16337"/>
                </a:cubicBezTo>
                <a:cubicBezTo>
                  <a:pt x="12770" y="16221"/>
                  <a:pt x="12937" y="16137"/>
                  <a:pt x="12837" y="15937"/>
                </a:cubicBezTo>
                <a:cubicBezTo>
                  <a:pt x="12809" y="15896"/>
                  <a:pt x="12873" y="15867"/>
                  <a:pt x="12924" y="15867"/>
                </a:cubicBezTo>
                <a:cubicBezTo>
                  <a:pt x="12935" y="15867"/>
                  <a:pt x="12945" y="15868"/>
                  <a:pt x="12954" y="15871"/>
                </a:cubicBezTo>
                <a:cubicBezTo>
                  <a:pt x="12973" y="15878"/>
                  <a:pt x="12990" y="15882"/>
                  <a:pt x="13006" y="15882"/>
                </a:cubicBezTo>
                <a:cubicBezTo>
                  <a:pt x="13059" y="15882"/>
                  <a:pt x="13095" y="15843"/>
                  <a:pt x="13121" y="15804"/>
                </a:cubicBezTo>
                <a:cubicBezTo>
                  <a:pt x="13103" y="15471"/>
                  <a:pt x="13303" y="15237"/>
                  <a:pt x="13437" y="14988"/>
                </a:cubicBezTo>
                <a:cubicBezTo>
                  <a:pt x="13537" y="14837"/>
                  <a:pt x="13554" y="14621"/>
                  <a:pt x="13721" y="14521"/>
                </a:cubicBezTo>
                <a:cubicBezTo>
                  <a:pt x="13737" y="14437"/>
                  <a:pt x="13770" y="14370"/>
                  <a:pt x="13854" y="14337"/>
                </a:cubicBezTo>
                <a:cubicBezTo>
                  <a:pt x="13870" y="14321"/>
                  <a:pt x="13888" y="14288"/>
                  <a:pt x="13904" y="14270"/>
                </a:cubicBezTo>
                <a:cubicBezTo>
                  <a:pt x="13888" y="14154"/>
                  <a:pt x="13970" y="14070"/>
                  <a:pt x="14037" y="14021"/>
                </a:cubicBezTo>
                <a:cubicBezTo>
                  <a:pt x="14288" y="13870"/>
                  <a:pt x="14354" y="13570"/>
                  <a:pt x="14554" y="13387"/>
                </a:cubicBezTo>
                <a:cubicBezTo>
                  <a:pt x="14637" y="13321"/>
                  <a:pt x="14604" y="13237"/>
                  <a:pt x="14621" y="13170"/>
                </a:cubicBezTo>
                <a:cubicBezTo>
                  <a:pt x="14643" y="13126"/>
                  <a:pt x="14666" y="13081"/>
                  <a:pt x="14702" y="13081"/>
                </a:cubicBezTo>
                <a:cubicBezTo>
                  <a:pt x="14721" y="13081"/>
                  <a:pt x="14743" y="13092"/>
                  <a:pt x="14771" y="13121"/>
                </a:cubicBezTo>
                <a:cubicBezTo>
                  <a:pt x="14855" y="13054"/>
                  <a:pt x="14837" y="13003"/>
                  <a:pt x="14771" y="12937"/>
                </a:cubicBezTo>
                <a:lnTo>
                  <a:pt x="14588" y="12937"/>
                </a:lnTo>
                <a:cubicBezTo>
                  <a:pt x="14470" y="12903"/>
                  <a:pt x="14421" y="12737"/>
                  <a:pt x="14437" y="12721"/>
                </a:cubicBezTo>
                <a:cubicBezTo>
                  <a:pt x="14570" y="12617"/>
                  <a:pt x="14598" y="12372"/>
                  <a:pt x="14797" y="12372"/>
                </a:cubicBezTo>
                <a:cubicBezTo>
                  <a:pt x="14824" y="12372"/>
                  <a:pt x="14854" y="12377"/>
                  <a:pt x="14888" y="12387"/>
                </a:cubicBezTo>
                <a:cubicBezTo>
                  <a:pt x="14922" y="12395"/>
                  <a:pt x="14956" y="12398"/>
                  <a:pt x="14989" y="12398"/>
                </a:cubicBezTo>
                <a:cubicBezTo>
                  <a:pt x="15099" y="12398"/>
                  <a:pt x="15201" y="12362"/>
                  <a:pt x="15304" y="12336"/>
                </a:cubicBezTo>
                <a:cubicBezTo>
                  <a:pt x="15304" y="12203"/>
                  <a:pt x="15188" y="12220"/>
                  <a:pt x="15121" y="12170"/>
                </a:cubicBezTo>
                <a:cubicBezTo>
                  <a:pt x="15071" y="12136"/>
                  <a:pt x="15004" y="12120"/>
                  <a:pt x="15037" y="12054"/>
                </a:cubicBezTo>
                <a:cubicBezTo>
                  <a:pt x="15056" y="12017"/>
                  <a:pt x="15080" y="12005"/>
                  <a:pt x="15106" y="12005"/>
                </a:cubicBezTo>
                <a:cubicBezTo>
                  <a:pt x="15126" y="12005"/>
                  <a:pt x="15149" y="12013"/>
                  <a:pt x="15171" y="12020"/>
                </a:cubicBezTo>
                <a:cubicBezTo>
                  <a:pt x="15321" y="12070"/>
                  <a:pt x="15471" y="12120"/>
                  <a:pt x="15621" y="12154"/>
                </a:cubicBezTo>
                <a:cubicBezTo>
                  <a:pt x="15737" y="12103"/>
                  <a:pt x="15737" y="12036"/>
                  <a:pt x="15621" y="11970"/>
                </a:cubicBezTo>
                <a:cubicBezTo>
                  <a:pt x="15591" y="11978"/>
                  <a:pt x="15562" y="11981"/>
                  <a:pt x="15535" y="11981"/>
                </a:cubicBezTo>
                <a:cubicBezTo>
                  <a:pt x="15341" y="11981"/>
                  <a:pt x="15232" y="11793"/>
                  <a:pt x="15071" y="11720"/>
                </a:cubicBezTo>
                <a:lnTo>
                  <a:pt x="15071" y="11603"/>
                </a:lnTo>
                <a:cubicBezTo>
                  <a:pt x="15104" y="11454"/>
                  <a:pt x="15188" y="11370"/>
                  <a:pt x="15304" y="11320"/>
                </a:cubicBezTo>
                <a:cubicBezTo>
                  <a:pt x="15315" y="11288"/>
                  <a:pt x="15339" y="11276"/>
                  <a:pt x="15363" y="11276"/>
                </a:cubicBezTo>
                <a:cubicBezTo>
                  <a:pt x="15377" y="11276"/>
                  <a:pt x="15392" y="11280"/>
                  <a:pt x="15404" y="11287"/>
                </a:cubicBezTo>
                <a:lnTo>
                  <a:pt x="15555" y="11287"/>
                </a:lnTo>
                <a:cubicBezTo>
                  <a:pt x="15659" y="11299"/>
                  <a:pt x="15733" y="11395"/>
                  <a:pt x="15832" y="11395"/>
                </a:cubicBezTo>
                <a:cubicBezTo>
                  <a:pt x="15860" y="11395"/>
                  <a:pt x="15889" y="11388"/>
                  <a:pt x="15921" y="11370"/>
                </a:cubicBezTo>
                <a:cubicBezTo>
                  <a:pt x="15951" y="11346"/>
                  <a:pt x="15986" y="11341"/>
                  <a:pt x="16024" y="11341"/>
                </a:cubicBezTo>
                <a:cubicBezTo>
                  <a:pt x="16049" y="11341"/>
                  <a:pt x="16075" y="11343"/>
                  <a:pt x="16101" y="11343"/>
                </a:cubicBezTo>
                <a:cubicBezTo>
                  <a:pt x="16145" y="11343"/>
                  <a:pt x="16187" y="11337"/>
                  <a:pt x="16222" y="11303"/>
                </a:cubicBezTo>
                <a:cubicBezTo>
                  <a:pt x="16259" y="11188"/>
                  <a:pt x="16200" y="10965"/>
                  <a:pt x="16336" y="10965"/>
                </a:cubicBezTo>
                <a:cubicBezTo>
                  <a:pt x="16377" y="10965"/>
                  <a:pt x="16436" y="10986"/>
                  <a:pt x="16522" y="11036"/>
                </a:cubicBezTo>
                <a:cubicBezTo>
                  <a:pt x="16638" y="10869"/>
                  <a:pt x="16855" y="10887"/>
                  <a:pt x="17022" y="10820"/>
                </a:cubicBezTo>
                <a:cubicBezTo>
                  <a:pt x="17038" y="10769"/>
                  <a:pt x="17055" y="10736"/>
                  <a:pt x="17071" y="10703"/>
                </a:cubicBezTo>
                <a:cubicBezTo>
                  <a:pt x="17088" y="10587"/>
                  <a:pt x="16971" y="10536"/>
                  <a:pt x="16922" y="10420"/>
                </a:cubicBezTo>
                <a:lnTo>
                  <a:pt x="16922" y="10420"/>
                </a:lnTo>
                <a:cubicBezTo>
                  <a:pt x="16938" y="10423"/>
                  <a:pt x="16953" y="10425"/>
                  <a:pt x="16967" y="10425"/>
                </a:cubicBezTo>
                <a:cubicBezTo>
                  <a:pt x="17151" y="10425"/>
                  <a:pt x="17169" y="10153"/>
                  <a:pt x="17355" y="10153"/>
                </a:cubicBezTo>
                <a:cubicBezTo>
                  <a:pt x="17360" y="10153"/>
                  <a:pt x="17366" y="10153"/>
                  <a:pt x="17371" y="10153"/>
                </a:cubicBezTo>
                <a:lnTo>
                  <a:pt x="17422" y="10153"/>
                </a:lnTo>
                <a:cubicBezTo>
                  <a:pt x="17505" y="10136"/>
                  <a:pt x="17589" y="10153"/>
                  <a:pt x="17655" y="10120"/>
                </a:cubicBezTo>
                <a:cubicBezTo>
                  <a:pt x="17707" y="10102"/>
                  <a:pt x="17752" y="10091"/>
                  <a:pt x="17791" y="10091"/>
                </a:cubicBezTo>
                <a:cubicBezTo>
                  <a:pt x="17866" y="10091"/>
                  <a:pt x="17916" y="10133"/>
                  <a:pt x="17938" y="10253"/>
                </a:cubicBezTo>
                <a:cubicBezTo>
                  <a:pt x="17955" y="10369"/>
                  <a:pt x="18038" y="10436"/>
                  <a:pt x="18171" y="10453"/>
                </a:cubicBezTo>
                <a:lnTo>
                  <a:pt x="18222" y="10453"/>
                </a:lnTo>
                <a:cubicBezTo>
                  <a:pt x="18239" y="10448"/>
                  <a:pt x="18255" y="10446"/>
                  <a:pt x="18272" y="10446"/>
                </a:cubicBezTo>
                <a:cubicBezTo>
                  <a:pt x="18380" y="10446"/>
                  <a:pt x="18476" y="10544"/>
                  <a:pt x="18587" y="10544"/>
                </a:cubicBezTo>
                <a:cubicBezTo>
                  <a:pt x="18624" y="10544"/>
                  <a:pt x="18663" y="10533"/>
                  <a:pt x="18705" y="10503"/>
                </a:cubicBezTo>
                <a:cubicBezTo>
                  <a:pt x="18738" y="10303"/>
                  <a:pt x="18756" y="10087"/>
                  <a:pt x="19022" y="10036"/>
                </a:cubicBezTo>
                <a:cubicBezTo>
                  <a:pt x="19138" y="9902"/>
                  <a:pt x="19305" y="9886"/>
                  <a:pt x="19472" y="9853"/>
                </a:cubicBezTo>
                <a:cubicBezTo>
                  <a:pt x="19485" y="9850"/>
                  <a:pt x="19497" y="9848"/>
                  <a:pt x="19508" y="9848"/>
                </a:cubicBezTo>
                <a:cubicBezTo>
                  <a:pt x="19606" y="9848"/>
                  <a:pt x="19613" y="9974"/>
                  <a:pt x="19689" y="10020"/>
                </a:cubicBezTo>
                <a:cubicBezTo>
                  <a:pt x="19772" y="9969"/>
                  <a:pt x="19722" y="9853"/>
                  <a:pt x="19772" y="9753"/>
                </a:cubicBezTo>
                <a:cubicBezTo>
                  <a:pt x="19817" y="9850"/>
                  <a:pt x="19865" y="9883"/>
                  <a:pt x="19916" y="9883"/>
                </a:cubicBezTo>
                <a:cubicBezTo>
                  <a:pt x="19980" y="9883"/>
                  <a:pt x="20049" y="9832"/>
                  <a:pt x="20123" y="9786"/>
                </a:cubicBezTo>
                <a:cubicBezTo>
                  <a:pt x="20138" y="9782"/>
                  <a:pt x="20152" y="9780"/>
                  <a:pt x="20167" y="9780"/>
                </a:cubicBezTo>
                <a:cubicBezTo>
                  <a:pt x="20245" y="9780"/>
                  <a:pt x="20318" y="9832"/>
                  <a:pt x="20403" y="9832"/>
                </a:cubicBezTo>
                <a:cubicBezTo>
                  <a:pt x="20425" y="9832"/>
                  <a:pt x="20448" y="9829"/>
                  <a:pt x="20472" y="9820"/>
                </a:cubicBezTo>
                <a:cubicBezTo>
                  <a:pt x="20605" y="9786"/>
                  <a:pt x="20756" y="9720"/>
                  <a:pt x="20789" y="9586"/>
                </a:cubicBezTo>
                <a:cubicBezTo>
                  <a:pt x="20816" y="9506"/>
                  <a:pt x="20845" y="9482"/>
                  <a:pt x="20875" y="9482"/>
                </a:cubicBezTo>
                <a:cubicBezTo>
                  <a:pt x="20920" y="9482"/>
                  <a:pt x="20966" y="9536"/>
                  <a:pt x="21005" y="9536"/>
                </a:cubicBezTo>
                <a:cubicBezTo>
                  <a:pt x="21032" y="9496"/>
                  <a:pt x="20994" y="9401"/>
                  <a:pt x="21040" y="9401"/>
                </a:cubicBezTo>
                <a:cubicBezTo>
                  <a:pt x="21051" y="9401"/>
                  <a:pt x="21067" y="9407"/>
                  <a:pt x="21090" y="9420"/>
                </a:cubicBezTo>
                <a:cubicBezTo>
                  <a:pt x="21150" y="9453"/>
                  <a:pt x="21205" y="9465"/>
                  <a:pt x="21258" y="9465"/>
                </a:cubicBezTo>
                <a:cubicBezTo>
                  <a:pt x="21337" y="9465"/>
                  <a:pt x="21410" y="9440"/>
                  <a:pt x="21490" y="9420"/>
                </a:cubicBezTo>
                <a:cubicBezTo>
                  <a:pt x="21390" y="9302"/>
                  <a:pt x="21556" y="9302"/>
                  <a:pt x="21572" y="9253"/>
                </a:cubicBezTo>
                <a:cubicBezTo>
                  <a:pt x="21702" y="9204"/>
                  <a:pt x="21643" y="8968"/>
                  <a:pt x="21821" y="8968"/>
                </a:cubicBezTo>
                <a:cubicBezTo>
                  <a:pt x="21827" y="8968"/>
                  <a:pt x="21833" y="8968"/>
                  <a:pt x="21839" y="8969"/>
                </a:cubicBezTo>
                <a:cubicBezTo>
                  <a:pt x="21990" y="9002"/>
                  <a:pt x="22156" y="8986"/>
                  <a:pt x="22223" y="9186"/>
                </a:cubicBezTo>
                <a:cubicBezTo>
                  <a:pt x="22239" y="9220"/>
                  <a:pt x="22239" y="9253"/>
                  <a:pt x="22239" y="9302"/>
                </a:cubicBezTo>
                <a:cubicBezTo>
                  <a:pt x="22306" y="9253"/>
                  <a:pt x="22290" y="9186"/>
                  <a:pt x="22290" y="9120"/>
                </a:cubicBezTo>
                <a:cubicBezTo>
                  <a:pt x="22290" y="9020"/>
                  <a:pt x="22323" y="8969"/>
                  <a:pt x="22406" y="8920"/>
                </a:cubicBezTo>
                <a:cubicBezTo>
                  <a:pt x="22539" y="8869"/>
                  <a:pt x="22657" y="8802"/>
                  <a:pt x="22773" y="8753"/>
                </a:cubicBezTo>
                <a:cubicBezTo>
                  <a:pt x="22723" y="8720"/>
                  <a:pt x="22657" y="8669"/>
                  <a:pt x="22606" y="8635"/>
                </a:cubicBezTo>
                <a:cubicBezTo>
                  <a:pt x="22539" y="8602"/>
                  <a:pt x="22539" y="8553"/>
                  <a:pt x="22539" y="8502"/>
                </a:cubicBezTo>
                <a:cubicBezTo>
                  <a:pt x="22406" y="8386"/>
                  <a:pt x="22523" y="8302"/>
                  <a:pt x="22606" y="8235"/>
                </a:cubicBezTo>
                <a:cubicBezTo>
                  <a:pt x="22652" y="8201"/>
                  <a:pt x="22708" y="8158"/>
                  <a:pt x="22765" y="8158"/>
                </a:cubicBezTo>
                <a:cubicBezTo>
                  <a:pt x="22789" y="8158"/>
                  <a:pt x="22814" y="8166"/>
                  <a:pt x="22839" y="8186"/>
                </a:cubicBezTo>
                <a:cubicBezTo>
                  <a:pt x="22939" y="8253"/>
                  <a:pt x="23039" y="8335"/>
                  <a:pt x="23023" y="8486"/>
                </a:cubicBezTo>
                <a:cubicBezTo>
                  <a:pt x="23006" y="8569"/>
                  <a:pt x="22939" y="8653"/>
                  <a:pt x="22973" y="8753"/>
                </a:cubicBezTo>
                <a:lnTo>
                  <a:pt x="23023" y="8802"/>
                </a:lnTo>
                <a:cubicBezTo>
                  <a:pt x="23073" y="8836"/>
                  <a:pt x="23123" y="8886"/>
                  <a:pt x="23190" y="8886"/>
                </a:cubicBezTo>
                <a:cubicBezTo>
                  <a:pt x="23573" y="8802"/>
                  <a:pt x="23657" y="8435"/>
                  <a:pt x="23390" y="8086"/>
                </a:cubicBezTo>
                <a:lnTo>
                  <a:pt x="23090" y="7835"/>
                </a:lnTo>
                <a:cubicBezTo>
                  <a:pt x="23006" y="7786"/>
                  <a:pt x="22873" y="7753"/>
                  <a:pt x="22939" y="7619"/>
                </a:cubicBezTo>
                <a:cubicBezTo>
                  <a:pt x="22962" y="7582"/>
                  <a:pt x="22994" y="7561"/>
                  <a:pt x="23027" y="7561"/>
                </a:cubicBezTo>
                <a:close/>
                <a:moveTo>
                  <a:pt x="24490" y="41677"/>
                </a:moveTo>
                <a:cubicBezTo>
                  <a:pt x="24506" y="41677"/>
                  <a:pt x="24540" y="41694"/>
                  <a:pt x="24557" y="41710"/>
                </a:cubicBezTo>
                <a:cubicBezTo>
                  <a:pt x="24524" y="41794"/>
                  <a:pt x="24590" y="41944"/>
                  <a:pt x="24390" y="41977"/>
                </a:cubicBezTo>
                <a:cubicBezTo>
                  <a:pt x="24424" y="41861"/>
                  <a:pt x="24373" y="41744"/>
                  <a:pt x="24490" y="41677"/>
                </a:cubicBezTo>
                <a:close/>
                <a:moveTo>
                  <a:pt x="0" y="0"/>
                </a:moveTo>
                <a:lnTo>
                  <a:pt x="0" y="50413"/>
                </a:lnTo>
                <a:lnTo>
                  <a:pt x="50064" y="50413"/>
                </a:lnTo>
                <a:lnTo>
                  <a:pt x="5006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89"/>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Personalidade do comprador</a:t>
            </a:r>
            <a:endParaRPr/>
          </a:p>
        </p:txBody>
      </p:sp>
      <p:sp>
        <p:nvSpPr>
          <p:cNvPr id="1486" name="Google Shape;1486;p89"/>
          <p:cNvSpPr txBox="1"/>
          <p:nvPr/>
        </p:nvSpPr>
        <p:spPr>
          <a:xfrm>
            <a:off x="713088" y="3114600"/>
            <a:ext cx="2401200" cy="371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200">
                <a:solidFill>
                  <a:schemeClr val="dk2"/>
                </a:solidFill>
                <a:latin typeface="Merriweather"/>
                <a:ea typeface="Merriweather"/>
                <a:cs typeface="Merriweather"/>
                <a:sym typeface="Merriweather"/>
              </a:rPr>
              <a:t>Jenna Bones</a:t>
            </a:r>
            <a:endParaRPr b="1" sz="2200">
              <a:solidFill>
                <a:schemeClr val="dk2"/>
              </a:solidFill>
              <a:latin typeface="Merriweather"/>
              <a:ea typeface="Merriweather"/>
              <a:cs typeface="Merriweather"/>
              <a:sym typeface="Merriweather"/>
            </a:endParaRPr>
          </a:p>
        </p:txBody>
      </p:sp>
      <p:sp>
        <p:nvSpPr>
          <p:cNvPr id="1487" name="Google Shape;1487;p89"/>
          <p:cNvSpPr txBox="1"/>
          <p:nvPr/>
        </p:nvSpPr>
        <p:spPr>
          <a:xfrm>
            <a:off x="713088" y="3486000"/>
            <a:ext cx="2401200" cy="371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500">
                <a:solidFill>
                  <a:schemeClr val="dk1"/>
                </a:solidFill>
                <a:latin typeface="Didact Gothic"/>
                <a:ea typeface="Didact Gothic"/>
                <a:cs typeface="Didact Gothic"/>
                <a:sym typeface="Didact Gothic"/>
              </a:rPr>
              <a:t>Ocupação: </a:t>
            </a:r>
            <a:r>
              <a:rPr lang="en" sz="1500">
                <a:solidFill>
                  <a:schemeClr val="dk1"/>
                </a:solidFill>
                <a:latin typeface="Didact Gothic"/>
                <a:ea typeface="Didact Gothic"/>
                <a:cs typeface="Didact Gothic"/>
                <a:sym typeface="Didact Gothic"/>
              </a:rPr>
              <a:t>Artista</a:t>
            </a:r>
            <a:endParaRPr sz="1500">
              <a:solidFill>
                <a:schemeClr val="dk1"/>
              </a:solidFill>
              <a:latin typeface="Didact Gothic"/>
              <a:ea typeface="Didact Gothic"/>
              <a:cs typeface="Didact Gothic"/>
              <a:sym typeface="Didact Gothic"/>
            </a:endParaRPr>
          </a:p>
        </p:txBody>
      </p:sp>
      <p:sp>
        <p:nvSpPr>
          <p:cNvPr id="1488" name="Google Shape;1488;p89"/>
          <p:cNvSpPr txBox="1"/>
          <p:nvPr/>
        </p:nvSpPr>
        <p:spPr>
          <a:xfrm>
            <a:off x="713088" y="3857400"/>
            <a:ext cx="2401200" cy="371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500">
                <a:solidFill>
                  <a:schemeClr val="dk1"/>
                </a:solidFill>
                <a:latin typeface="Didact Gothic"/>
                <a:ea typeface="Didact Gothic"/>
                <a:cs typeface="Didact Gothic"/>
                <a:sym typeface="Didact Gothic"/>
              </a:rPr>
              <a:t>Educação: </a:t>
            </a:r>
            <a:r>
              <a:rPr lang="en" sz="1500">
                <a:solidFill>
                  <a:schemeClr val="dk1"/>
                </a:solidFill>
                <a:latin typeface="Didact Gothic"/>
                <a:ea typeface="Didact Gothic"/>
                <a:cs typeface="Didact Gothic"/>
                <a:sym typeface="Didact Gothic"/>
              </a:rPr>
              <a:t>Universidade</a:t>
            </a:r>
            <a:endParaRPr sz="1500">
              <a:solidFill>
                <a:schemeClr val="dk1"/>
              </a:solidFill>
              <a:latin typeface="Didact Gothic"/>
              <a:ea typeface="Didact Gothic"/>
              <a:cs typeface="Didact Gothic"/>
              <a:sym typeface="Didact Gothic"/>
            </a:endParaRPr>
          </a:p>
        </p:txBody>
      </p:sp>
      <p:sp>
        <p:nvSpPr>
          <p:cNvPr id="1489" name="Google Shape;1489;p89"/>
          <p:cNvSpPr txBox="1"/>
          <p:nvPr/>
        </p:nvSpPr>
        <p:spPr>
          <a:xfrm>
            <a:off x="713088" y="4228800"/>
            <a:ext cx="2401200" cy="371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500">
                <a:solidFill>
                  <a:schemeClr val="dk1"/>
                </a:solidFill>
                <a:latin typeface="Didact Gothic"/>
                <a:ea typeface="Didact Gothic"/>
                <a:cs typeface="Didact Gothic"/>
                <a:sym typeface="Didact Gothic"/>
              </a:rPr>
              <a:t>Idade: </a:t>
            </a:r>
            <a:r>
              <a:rPr lang="en" sz="1500">
                <a:solidFill>
                  <a:schemeClr val="dk1"/>
                </a:solidFill>
                <a:latin typeface="Didact Gothic"/>
                <a:ea typeface="Didact Gothic"/>
                <a:cs typeface="Didact Gothic"/>
                <a:sym typeface="Didact Gothic"/>
              </a:rPr>
              <a:t>27</a:t>
            </a:r>
            <a:endParaRPr sz="1500">
              <a:solidFill>
                <a:schemeClr val="dk1"/>
              </a:solidFill>
              <a:latin typeface="Didact Gothic"/>
              <a:ea typeface="Didact Gothic"/>
              <a:cs typeface="Didact Gothic"/>
              <a:sym typeface="Didact Gothic"/>
            </a:endParaRPr>
          </a:p>
        </p:txBody>
      </p:sp>
      <p:sp>
        <p:nvSpPr>
          <p:cNvPr id="1490" name="Google Shape;1490;p89"/>
          <p:cNvSpPr txBox="1"/>
          <p:nvPr/>
        </p:nvSpPr>
        <p:spPr>
          <a:xfrm>
            <a:off x="3371426" y="1321875"/>
            <a:ext cx="5052600" cy="371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200">
                <a:solidFill>
                  <a:schemeClr val="dk2"/>
                </a:solidFill>
                <a:latin typeface="Merriweather"/>
                <a:ea typeface="Merriweather"/>
                <a:cs typeface="Merriweather"/>
                <a:sym typeface="Merriweather"/>
              </a:rPr>
              <a:t>Habilidades</a:t>
            </a:r>
            <a:endParaRPr b="1" sz="2200">
              <a:solidFill>
                <a:schemeClr val="dk2"/>
              </a:solidFill>
              <a:latin typeface="Merriweather"/>
              <a:ea typeface="Merriweather"/>
              <a:cs typeface="Merriweather"/>
              <a:sym typeface="Merriweather"/>
            </a:endParaRPr>
          </a:p>
        </p:txBody>
      </p:sp>
      <p:sp>
        <p:nvSpPr>
          <p:cNvPr id="1491" name="Google Shape;1491;p89"/>
          <p:cNvSpPr txBox="1"/>
          <p:nvPr/>
        </p:nvSpPr>
        <p:spPr>
          <a:xfrm>
            <a:off x="3902425" y="1894575"/>
            <a:ext cx="1183200" cy="192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500">
                <a:solidFill>
                  <a:schemeClr val="dk1"/>
                </a:solidFill>
                <a:latin typeface="Didact Gothic"/>
                <a:ea typeface="Didact Gothic"/>
                <a:cs typeface="Didact Gothic"/>
                <a:sym typeface="Didact Gothic"/>
              </a:rPr>
              <a:t>Visuais</a:t>
            </a:r>
            <a:endParaRPr sz="1500">
              <a:solidFill>
                <a:schemeClr val="dk1"/>
              </a:solidFill>
              <a:latin typeface="Didact Gothic"/>
              <a:ea typeface="Didact Gothic"/>
              <a:cs typeface="Didact Gothic"/>
              <a:sym typeface="Didact Gothic"/>
            </a:endParaRPr>
          </a:p>
        </p:txBody>
      </p:sp>
      <p:sp>
        <p:nvSpPr>
          <p:cNvPr id="1492" name="Google Shape;1492;p89"/>
          <p:cNvSpPr txBox="1"/>
          <p:nvPr/>
        </p:nvSpPr>
        <p:spPr>
          <a:xfrm>
            <a:off x="7090075" y="1894575"/>
            <a:ext cx="1116900" cy="192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200">
                <a:solidFill>
                  <a:schemeClr val="lt2"/>
                </a:solidFill>
                <a:latin typeface="Merriweather"/>
                <a:ea typeface="Merriweather"/>
                <a:cs typeface="Merriweather"/>
                <a:sym typeface="Merriweather"/>
              </a:rPr>
              <a:t>1</a:t>
            </a:r>
            <a:r>
              <a:rPr b="1" lang="en" sz="2200">
                <a:solidFill>
                  <a:schemeClr val="lt2"/>
                </a:solidFill>
                <a:latin typeface="Merriweather"/>
                <a:ea typeface="Merriweather"/>
                <a:cs typeface="Merriweather"/>
                <a:sym typeface="Merriweather"/>
              </a:rPr>
              <a:t>0%</a:t>
            </a:r>
            <a:endParaRPr b="1" sz="2200">
              <a:solidFill>
                <a:schemeClr val="lt2"/>
              </a:solidFill>
              <a:latin typeface="Merriweather"/>
              <a:ea typeface="Merriweather"/>
              <a:cs typeface="Merriweather"/>
              <a:sym typeface="Merriweather"/>
            </a:endParaRPr>
          </a:p>
        </p:txBody>
      </p:sp>
      <p:sp>
        <p:nvSpPr>
          <p:cNvPr id="1493" name="Google Shape;1493;p89"/>
          <p:cNvSpPr/>
          <p:nvPr/>
        </p:nvSpPr>
        <p:spPr>
          <a:xfrm>
            <a:off x="5126575" y="1894575"/>
            <a:ext cx="1963500" cy="192900"/>
          </a:xfrm>
          <a:prstGeom prst="rect">
            <a:avLst/>
          </a:prstGeom>
          <a:solidFill>
            <a:schemeClr val="accent1"/>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89"/>
          <p:cNvSpPr/>
          <p:nvPr/>
        </p:nvSpPr>
        <p:spPr>
          <a:xfrm>
            <a:off x="5126575" y="1894575"/>
            <a:ext cx="198900" cy="192900"/>
          </a:xfrm>
          <a:prstGeom prst="rect">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89"/>
          <p:cNvSpPr txBox="1"/>
          <p:nvPr/>
        </p:nvSpPr>
        <p:spPr>
          <a:xfrm>
            <a:off x="3902425" y="2301250"/>
            <a:ext cx="1183200" cy="192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500">
                <a:solidFill>
                  <a:schemeClr val="dk1"/>
                </a:solidFill>
                <a:latin typeface="Didact Gothic"/>
                <a:ea typeface="Didact Gothic"/>
                <a:cs typeface="Didact Gothic"/>
                <a:sym typeface="Didact Gothic"/>
              </a:rPr>
              <a:t>Óleo</a:t>
            </a:r>
            <a:endParaRPr sz="1500">
              <a:solidFill>
                <a:schemeClr val="dk1"/>
              </a:solidFill>
              <a:latin typeface="Didact Gothic"/>
              <a:ea typeface="Didact Gothic"/>
              <a:cs typeface="Didact Gothic"/>
              <a:sym typeface="Didact Gothic"/>
            </a:endParaRPr>
          </a:p>
        </p:txBody>
      </p:sp>
      <p:sp>
        <p:nvSpPr>
          <p:cNvPr id="1496" name="Google Shape;1496;p89"/>
          <p:cNvSpPr txBox="1"/>
          <p:nvPr/>
        </p:nvSpPr>
        <p:spPr>
          <a:xfrm>
            <a:off x="7090075" y="2301250"/>
            <a:ext cx="1116900" cy="192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200">
                <a:solidFill>
                  <a:schemeClr val="lt2"/>
                </a:solidFill>
                <a:latin typeface="Merriweather"/>
                <a:ea typeface="Merriweather"/>
                <a:cs typeface="Merriweather"/>
                <a:sym typeface="Merriweather"/>
              </a:rPr>
              <a:t>20%</a:t>
            </a:r>
            <a:endParaRPr b="1" sz="2200">
              <a:solidFill>
                <a:schemeClr val="lt2"/>
              </a:solidFill>
              <a:latin typeface="Merriweather"/>
              <a:ea typeface="Merriweather"/>
              <a:cs typeface="Merriweather"/>
              <a:sym typeface="Merriweather"/>
            </a:endParaRPr>
          </a:p>
        </p:txBody>
      </p:sp>
      <p:sp>
        <p:nvSpPr>
          <p:cNvPr id="1497" name="Google Shape;1497;p89"/>
          <p:cNvSpPr/>
          <p:nvPr/>
        </p:nvSpPr>
        <p:spPr>
          <a:xfrm>
            <a:off x="5126575" y="2301250"/>
            <a:ext cx="1963500" cy="192900"/>
          </a:xfrm>
          <a:prstGeom prst="rect">
            <a:avLst/>
          </a:prstGeom>
          <a:solidFill>
            <a:schemeClr val="accent1"/>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89"/>
          <p:cNvSpPr/>
          <p:nvPr/>
        </p:nvSpPr>
        <p:spPr>
          <a:xfrm>
            <a:off x="5126575" y="2301250"/>
            <a:ext cx="397500" cy="192900"/>
          </a:xfrm>
          <a:prstGeom prst="rect">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89"/>
          <p:cNvSpPr txBox="1"/>
          <p:nvPr/>
        </p:nvSpPr>
        <p:spPr>
          <a:xfrm>
            <a:off x="3902425" y="2707925"/>
            <a:ext cx="1183200" cy="192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500">
                <a:solidFill>
                  <a:schemeClr val="dk1"/>
                </a:solidFill>
                <a:latin typeface="Didact Gothic"/>
                <a:ea typeface="Didact Gothic"/>
                <a:cs typeface="Didact Gothic"/>
                <a:sym typeface="Didact Gothic"/>
              </a:rPr>
              <a:t>Arte digital</a:t>
            </a:r>
            <a:endParaRPr sz="1500">
              <a:solidFill>
                <a:schemeClr val="dk1"/>
              </a:solidFill>
              <a:latin typeface="Didact Gothic"/>
              <a:ea typeface="Didact Gothic"/>
              <a:cs typeface="Didact Gothic"/>
              <a:sym typeface="Didact Gothic"/>
            </a:endParaRPr>
          </a:p>
        </p:txBody>
      </p:sp>
      <p:sp>
        <p:nvSpPr>
          <p:cNvPr id="1500" name="Google Shape;1500;p89"/>
          <p:cNvSpPr txBox="1"/>
          <p:nvPr/>
        </p:nvSpPr>
        <p:spPr>
          <a:xfrm>
            <a:off x="7090075" y="2707925"/>
            <a:ext cx="1116900" cy="192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200">
                <a:solidFill>
                  <a:schemeClr val="lt2"/>
                </a:solidFill>
                <a:latin typeface="Merriweather"/>
                <a:ea typeface="Merriweather"/>
                <a:cs typeface="Merriweather"/>
                <a:sym typeface="Merriweather"/>
              </a:rPr>
              <a:t>3</a:t>
            </a:r>
            <a:r>
              <a:rPr b="1" lang="en" sz="2200">
                <a:solidFill>
                  <a:schemeClr val="lt2"/>
                </a:solidFill>
                <a:latin typeface="Merriweather"/>
                <a:ea typeface="Merriweather"/>
                <a:cs typeface="Merriweather"/>
                <a:sym typeface="Merriweather"/>
              </a:rPr>
              <a:t>0%</a:t>
            </a:r>
            <a:endParaRPr b="1" sz="2200">
              <a:solidFill>
                <a:schemeClr val="lt2"/>
              </a:solidFill>
              <a:latin typeface="Merriweather"/>
              <a:ea typeface="Merriweather"/>
              <a:cs typeface="Merriweather"/>
              <a:sym typeface="Merriweather"/>
            </a:endParaRPr>
          </a:p>
        </p:txBody>
      </p:sp>
      <p:sp>
        <p:nvSpPr>
          <p:cNvPr id="1501" name="Google Shape;1501;p89"/>
          <p:cNvSpPr/>
          <p:nvPr/>
        </p:nvSpPr>
        <p:spPr>
          <a:xfrm>
            <a:off x="5126575" y="2707925"/>
            <a:ext cx="1963500" cy="192900"/>
          </a:xfrm>
          <a:prstGeom prst="rect">
            <a:avLst/>
          </a:prstGeom>
          <a:solidFill>
            <a:schemeClr val="accent1"/>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89"/>
          <p:cNvSpPr/>
          <p:nvPr/>
        </p:nvSpPr>
        <p:spPr>
          <a:xfrm>
            <a:off x="5126575" y="2707925"/>
            <a:ext cx="572100" cy="192900"/>
          </a:xfrm>
          <a:prstGeom prst="rect">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89"/>
          <p:cNvSpPr txBox="1"/>
          <p:nvPr/>
        </p:nvSpPr>
        <p:spPr>
          <a:xfrm>
            <a:off x="3902425" y="3114600"/>
            <a:ext cx="1183200" cy="192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500">
                <a:solidFill>
                  <a:schemeClr val="dk1"/>
                </a:solidFill>
                <a:latin typeface="Didact Gothic"/>
                <a:ea typeface="Didact Gothic"/>
                <a:cs typeface="Didact Gothic"/>
                <a:sym typeface="Didact Gothic"/>
              </a:rPr>
              <a:t>Aquarela</a:t>
            </a:r>
            <a:endParaRPr sz="1500">
              <a:solidFill>
                <a:schemeClr val="dk1"/>
              </a:solidFill>
              <a:latin typeface="Didact Gothic"/>
              <a:ea typeface="Didact Gothic"/>
              <a:cs typeface="Didact Gothic"/>
              <a:sym typeface="Didact Gothic"/>
            </a:endParaRPr>
          </a:p>
        </p:txBody>
      </p:sp>
      <p:sp>
        <p:nvSpPr>
          <p:cNvPr id="1504" name="Google Shape;1504;p89"/>
          <p:cNvSpPr txBox="1"/>
          <p:nvPr/>
        </p:nvSpPr>
        <p:spPr>
          <a:xfrm>
            <a:off x="7090075" y="3114600"/>
            <a:ext cx="1116900" cy="192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200">
                <a:solidFill>
                  <a:schemeClr val="lt2"/>
                </a:solidFill>
                <a:latin typeface="Merriweather"/>
                <a:ea typeface="Merriweather"/>
                <a:cs typeface="Merriweather"/>
                <a:sym typeface="Merriweather"/>
              </a:rPr>
              <a:t>4</a:t>
            </a:r>
            <a:r>
              <a:rPr b="1" lang="en" sz="2200">
                <a:solidFill>
                  <a:schemeClr val="lt2"/>
                </a:solidFill>
                <a:latin typeface="Merriweather"/>
                <a:ea typeface="Merriweather"/>
                <a:cs typeface="Merriweather"/>
                <a:sym typeface="Merriweather"/>
              </a:rPr>
              <a:t>0%</a:t>
            </a:r>
            <a:endParaRPr b="1" sz="2200">
              <a:solidFill>
                <a:schemeClr val="lt2"/>
              </a:solidFill>
              <a:latin typeface="Merriweather"/>
              <a:ea typeface="Merriweather"/>
              <a:cs typeface="Merriweather"/>
              <a:sym typeface="Merriweather"/>
            </a:endParaRPr>
          </a:p>
        </p:txBody>
      </p:sp>
      <p:sp>
        <p:nvSpPr>
          <p:cNvPr id="1505" name="Google Shape;1505;p89"/>
          <p:cNvSpPr/>
          <p:nvPr/>
        </p:nvSpPr>
        <p:spPr>
          <a:xfrm>
            <a:off x="5126575" y="3114600"/>
            <a:ext cx="1963500" cy="192900"/>
          </a:xfrm>
          <a:prstGeom prst="rect">
            <a:avLst/>
          </a:prstGeom>
          <a:solidFill>
            <a:schemeClr val="accent1"/>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89"/>
          <p:cNvSpPr/>
          <p:nvPr/>
        </p:nvSpPr>
        <p:spPr>
          <a:xfrm>
            <a:off x="5126575" y="3114600"/>
            <a:ext cx="771000" cy="192900"/>
          </a:xfrm>
          <a:prstGeom prst="rect">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89"/>
          <p:cNvSpPr txBox="1"/>
          <p:nvPr/>
        </p:nvSpPr>
        <p:spPr>
          <a:xfrm>
            <a:off x="3371388" y="3607425"/>
            <a:ext cx="2401200" cy="371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200">
                <a:solidFill>
                  <a:schemeClr val="dk2"/>
                </a:solidFill>
                <a:latin typeface="Merriweather"/>
                <a:ea typeface="Merriweather"/>
                <a:cs typeface="Merriweather"/>
                <a:sym typeface="Merriweather"/>
              </a:rPr>
              <a:t>Educação</a:t>
            </a:r>
            <a:endParaRPr b="1" sz="2200">
              <a:solidFill>
                <a:schemeClr val="dk2"/>
              </a:solidFill>
              <a:latin typeface="Merriweather"/>
              <a:ea typeface="Merriweather"/>
              <a:cs typeface="Merriweather"/>
              <a:sym typeface="Merriweather"/>
            </a:endParaRPr>
          </a:p>
        </p:txBody>
      </p:sp>
      <p:sp>
        <p:nvSpPr>
          <p:cNvPr id="1508" name="Google Shape;1508;p89"/>
          <p:cNvSpPr txBox="1"/>
          <p:nvPr/>
        </p:nvSpPr>
        <p:spPr>
          <a:xfrm>
            <a:off x="3371388" y="4039750"/>
            <a:ext cx="2401200" cy="48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500">
                <a:solidFill>
                  <a:schemeClr val="dk1"/>
                </a:solidFill>
                <a:latin typeface="Didact Gothic"/>
                <a:ea typeface="Didact Gothic"/>
                <a:cs typeface="Didact Gothic"/>
                <a:sym typeface="Didact Gothic"/>
              </a:rPr>
              <a:t>Mercúrio</a:t>
            </a:r>
            <a:r>
              <a:rPr lang="en" sz="1500">
                <a:solidFill>
                  <a:schemeClr val="dk1"/>
                </a:solidFill>
                <a:latin typeface="Didact Gothic"/>
                <a:ea typeface="Didact Gothic"/>
                <a:cs typeface="Didact Gothic"/>
                <a:sym typeface="Didact Gothic"/>
              </a:rPr>
              <a:t> é o planeta mais próximo do Sol</a:t>
            </a:r>
            <a:endParaRPr sz="1500">
              <a:solidFill>
                <a:schemeClr val="dk1"/>
              </a:solidFill>
              <a:latin typeface="Didact Gothic"/>
              <a:ea typeface="Didact Gothic"/>
              <a:cs typeface="Didact Gothic"/>
              <a:sym typeface="Didact Gothic"/>
            </a:endParaRPr>
          </a:p>
        </p:txBody>
      </p:sp>
      <p:sp>
        <p:nvSpPr>
          <p:cNvPr id="1509" name="Google Shape;1509;p89"/>
          <p:cNvSpPr txBox="1"/>
          <p:nvPr/>
        </p:nvSpPr>
        <p:spPr>
          <a:xfrm>
            <a:off x="6029688" y="3607425"/>
            <a:ext cx="2401200" cy="371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200">
                <a:solidFill>
                  <a:schemeClr val="dk2"/>
                </a:solidFill>
                <a:latin typeface="Merriweather"/>
                <a:ea typeface="Merriweather"/>
                <a:cs typeface="Merriweather"/>
                <a:sym typeface="Merriweather"/>
              </a:rPr>
              <a:t>Artista</a:t>
            </a:r>
            <a:endParaRPr b="1" sz="2200">
              <a:solidFill>
                <a:schemeClr val="dk2"/>
              </a:solidFill>
              <a:latin typeface="Merriweather"/>
              <a:ea typeface="Merriweather"/>
              <a:cs typeface="Merriweather"/>
              <a:sym typeface="Merriweather"/>
            </a:endParaRPr>
          </a:p>
        </p:txBody>
      </p:sp>
      <p:sp>
        <p:nvSpPr>
          <p:cNvPr id="1510" name="Google Shape;1510;p89"/>
          <p:cNvSpPr txBox="1"/>
          <p:nvPr/>
        </p:nvSpPr>
        <p:spPr>
          <a:xfrm>
            <a:off x="6029688" y="4039750"/>
            <a:ext cx="2401200" cy="48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500">
                <a:solidFill>
                  <a:schemeClr val="dk1"/>
                </a:solidFill>
                <a:latin typeface="Didact Gothic"/>
                <a:ea typeface="Didact Gothic"/>
                <a:cs typeface="Didact Gothic"/>
                <a:sym typeface="Didact Gothic"/>
              </a:rPr>
              <a:t>Vênus tem um nome muito bonito e é muito quente</a:t>
            </a:r>
            <a:endParaRPr sz="1500">
              <a:solidFill>
                <a:schemeClr val="dk1"/>
              </a:solidFill>
              <a:latin typeface="Didact Gothic"/>
              <a:ea typeface="Didact Gothic"/>
              <a:cs typeface="Didact Gothic"/>
              <a:sym typeface="Didact Gothic"/>
            </a:endParaRPr>
          </a:p>
        </p:txBody>
      </p:sp>
      <p:grpSp>
        <p:nvGrpSpPr>
          <p:cNvPr id="1511" name="Google Shape;1511;p89"/>
          <p:cNvGrpSpPr/>
          <p:nvPr/>
        </p:nvGrpSpPr>
        <p:grpSpPr>
          <a:xfrm>
            <a:off x="3365781" y="1868780"/>
            <a:ext cx="367255" cy="244486"/>
            <a:chOff x="4629306" y="3409193"/>
            <a:chExt cx="367255" cy="244486"/>
          </a:xfrm>
        </p:grpSpPr>
        <p:sp>
          <p:nvSpPr>
            <p:cNvPr id="1512" name="Google Shape;1512;p89"/>
            <p:cNvSpPr/>
            <p:nvPr/>
          </p:nvSpPr>
          <p:spPr>
            <a:xfrm>
              <a:off x="4629306" y="3409193"/>
              <a:ext cx="367255" cy="244486"/>
            </a:xfrm>
            <a:custGeom>
              <a:rect b="b" l="l" r="r" t="t"/>
              <a:pathLst>
                <a:path extrusionOk="0" h="7681" w="11538">
                  <a:moveTo>
                    <a:pt x="10966" y="358"/>
                  </a:moveTo>
                  <a:cubicBezTo>
                    <a:pt x="11085" y="358"/>
                    <a:pt x="11181" y="453"/>
                    <a:pt x="11181" y="572"/>
                  </a:cubicBezTo>
                  <a:lnTo>
                    <a:pt x="11181" y="7121"/>
                  </a:lnTo>
                  <a:cubicBezTo>
                    <a:pt x="11181" y="7240"/>
                    <a:pt x="11085" y="7323"/>
                    <a:pt x="10966" y="7323"/>
                  </a:cubicBezTo>
                  <a:lnTo>
                    <a:pt x="560" y="7323"/>
                  </a:lnTo>
                  <a:cubicBezTo>
                    <a:pt x="441" y="7323"/>
                    <a:pt x="358" y="7240"/>
                    <a:pt x="358" y="7121"/>
                  </a:cubicBezTo>
                  <a:lnTo>
                    <a:pt x="358" y="572"/>
                  </a:lnTo>
                  <a:cubicBezTo>
                    <a:pt x="358" y="453"/>
                    <a:pt x="441" y="358"/>
                    <a:pt x="560" y="358"/>
                  </a:cubicBezTo>
                  <a:close/>
                  <a:moveTo>
                    <a:pt x="560" y="1"/>
                  </a:moveTo>
                  <a:cubicBezTo>
                    <a:pt x="251" y="1"/>
                    <a:pt x="1" y="263"/>
                    <a:pt x="1" y="572"/>
                  </a:cubicBezTo>
                  <a:lnTo>
                    <a:pt x="1" y="7121"/>
                  </a:lnTo>
                  <a:cubicBezTo>
                    <a:pt x="1" y="7430"/>
                    <a:pt x="251" y="7680"/>
                    <a:pt x="560" y="7680"/>
                  </a:cubicBezTo>
                  <a:lnTo>
                    <a:pt x="10966" y="7680"/>
                  </a:lnTo>
                  <a:cubicBezTo>
                    <a:pt x="11276" y="7680"/>
                    <a:pt x="11526" y="7430"/>
                    <a:pt x="11526" y="7121"/>
                  </a:cubicBezTo>
                  <a:lnTo>
                    <a:pt x="11526" y="572"/>
                  </a:lnTo>
                  <a:cubicBezTo>
                    <a:pt x="11538" y="263"/>
                    <a:pt x="11276" y="1"/>
                    <a:pt x="109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89"/>
            <p:cNvSpPr/>
            <p:nvPr/>
          </p:nvSpPr>
          <p:spPr>
            <a:xfrm>
              <a:off x="4665688" y="3433447"/>
              <a:ext cx="294109" cy="195595"/>
            </a:xfrm>
            <a:custGeom>
              <a:rect b="b" l="l" r="r" t="t"/>
              <a:pathLst>
                <a:path extrusionOk="0" h="6145" w="9240">
                  <a:moveTo>
                    <a:pt x="8871" y="370"/>
                  </a:moveTo>
                  <a:lnTo>
                    <a:pt x="8871" y="5787"/>
                  </a:lnTo>
                  <a:lnTo>
                    <a:pt x="370" y="5787"/>
                  </a:lnTo>
                  <a:lnTo>
                    <a:pt x="370" y="370"/>
                  </a:lnTo>
                  <a:close/>
                  <a:moveTo>
                    <a:pt x="179" y="1"/>
                  </a:moveTo>
                  <a:cubicBezTo>
                    <a:pt x="72" y="1"/>
                    <a:pt x="1" y="72"/>
                    <a:pt x="1" y="179"/>
                  </a:cubicBezTo>
                  <a:lnTo>
                    <a:pt x="1" y="5966"/>
                  </a:lnTo>
                  <a:cubicBezTo>
                    <a:pt x="1" y="6073"/>
                    <a:pt x="72" y="6144"/>
                    <a:pt x="179" y="6144"/>
                  </a:cubicBezTo>
                  <a:lnTo>
                    <a:pt x="9049" y="6144"/>
                  </a:lnTo>
                  <a:cubicBezTo>
                    <a:pt x="9157" y="6144"/>
                    <a:pt x="9228" y="6073"/>
                    <a:pt x="9228" y="5966"/>
                  </a:cubicBezTo>
                  <a:lnTo>
                    <a:pt x="9228" y="179"/>
                  </a:lnTo>
                  <a:cubicBezTo>
                    <a:pt x="9240" y="96"/>
                    <a:pt x="9157" y="1"/>
                    <a:pt x="904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89"/>
            <p:cNvSpPr/>
            <p:nvPr/>
          </p:nvSpPr>
          <p:spPr>
            <a:xfrm>
              <a:off x="4647895" y="3519866"/>
              <a:ext cx="11395" cy="23522"/>
            </a:xfrm>
            <a:custGeom>
              <a:rect b="b" l="l" r="r" t="t"/>
              <a:pathLst>
                <a:path extrusionOk="0" h="739" w="358">
                  <a:moveTo>
                    <a:pt x="179" y="0"/>
                  </a:moveTo>
                  <a:cubicBezTo>
                    <a:pt x="72" y="0"/>
                    <a:pt x="0" y="72"/>
                    <a:pt x="0" y="179"/>
                  </a:cubicBezTo>
                  <a:lnTo>
                    <a:pt x="0" y="560"/>
                  </a:lnTo>
                  <a:cubicBezTo>
                    <a:pt x="0" y="667"/>
                    <a:pt x="72" y="739"/>
                    <a:pt x="179" y="739"/>
                  </a:cubicBezTo>
                  <a:cubicBezTo>
                    <a:pt x="274" y="739"/>
                    <a:pt x="357" y="667"/>
                    <a:pt x="357" y="560"/>
                  </a:cubicBezTo>
                  <a:lnTo>
                    <a:pt x="357" y="179"/>
                  </a:lnTo>
                  <a:cubicBezTo>
                    <a:pt x="357" y="72"/>
                    <a:pt x="274" y="0"/>
                    <a:pt x="17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89"/>
            <p:cNvSpPr/>
            <p:nvPr/>
          </p:nvSpPr>
          <p:spPr>
            <a:xfrm>
              <a:off x="4966609" y="3513404"/>
              <a:ext cx="11395" cy="36063"/>
            </a:xfrm>
            <a:custGeom>
              <a:rect b="b" l="l" r="r" t="t"/>
              <a:pathLst>
                <a:path extrusionOk="0" h="1133" w="358">
                  <a:moveTo>
                    <a:pt x="179" y="1"/>
                  </a:moveTo>
                  <a:cubicBezTo>
                    <a:pt x="72" y="1"/>
                    <a:pt x="0" y="84"/>
                    <a:pt x="0" y="180"/>
                  </a:cubicBezTo>
                  <a:lnTo>
                    <a:pt x="0" y="953"/>
                  </a:lnTo>
                  <a:cubicBezTo>
                    <a:pt x="0" y="1061"/>
                    <a:pt x="72" y="1132"/>
                    <a:pt x="179" y="1132"/>
                  </a:cubicBezTo>
                  <a:cubicBezTo>
                    <a:pt x="286" y="1132"/>
                    <a:pt x="357" y="1061"/>
                    <a:pt x="357" y="953"/>
                  </a:cubicBezTo>
                  <a:lnTo>
                    <a:pt x="357" y="180"/>
                  </a:lnTo>
                  <a:cubicBezTo>
                    <a:pt x="357" y="84"/>
                    <a:pt x="286" y="1"/>
                    <a:pt x="17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89"/>
            <p:cNvSpPr/>
            <p:nvPr/>
          </p:nvSpPr>
          <p:spPr>
            <a:xfrm>
              <a:off x="4966609" y="3433447"/>
              <a:ext cx="11777" cy="11395"/>
            </a:xfrm>
            <a:custGeom>
              <a:rect b="b" l="l" r="r" t="t"/>
              <a:pathLst>
                <a:path extrusionOk="0" h="358" w="370">
                  <a:moveTo>
                    <a:pt x="179" y="1"/>
                  </a:moveTo>
                  <a:cubicBezTo>
                    <a:pt x="72" y="1"/>
                    <a:pt x="0" y="72"/>
                    <a:pt x="0" y="179"/>
                  </a:cubicBezTo>
                  <a:cubicBezTo>
                    <a:pt x="0" y="286"/>
                    <a:pt x="84" y="358"/>
                    <a:pt x="179" y="358"/>
                  </a:cubicBezTo>
                  <a:cubicBezTo>
                    <a:pt x="286" y="358"/>
                    <a:pt x="357" y="286"/>
                    <a:pt x="357" y="179"/>
                  </a:cubicBezTo>
                  <a:cubicBezTo>
                    <a:pt x="369" y="96"/>
                    <a:pt x="286" y="1"/>
                    <a:pt x="17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89"/>
            <p:cNvSpPr/>
            <p:nvPr/>
          </p:nvSpPr>
          <p:spPr>
            <a:xfrm>
              <a:off x="4647895" y="3488799"/>
              <a:ext cx="11395" cy="17825"/>
            </a:xfrm>
            <a:custGeom>
              <a:rect b="b" l="l" r="r" t="t"/>
              <a:pathLst>
                <a:path extrusionOk="0" h="560" w="358">
                  <a:moveTo>
                    <a:pt x="179" y="0"/>
                  </a:moveTo>
                  <a:cubicBezTo>
                    <a:pt x="72" y="0"/>
                    <a:pt x="0" y="83"/>
                    <a:pt x="0" y="179"/>
                  </a:cubicBezTo>
                  <a:lnTo>
                    <a:pt x="0" y="381"/>
                  </a:lnTo>
                  <a:cubicBezTo>
                    <a:pt x="0" y="476"/>
                    <a:pt x="72" y="560"/>
                    <a:pt x="179" y="560"/>
                  </a:cubicBezTo>
                  <a:cubicBezTo>
                    <a:pt x="274" y="560"/>
                    <a:pt x="357" y="476"/>
                    <a:pt x="357" y="381"/>
                  </a:cubicBezTo>
                  <a:lnTo>
                    <a:pt x="357" y="179"/>
                  </a:lnTo>
                  <a:cubicBezTo>
                    <a:pt x="357" y="83"/>
                    <a:pt x="274" y="0"/>
                    <a:pt x="17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89"/>
            <p:cNvSpPr/>
            <p:nvPr/>
          </p:nvSpPr>
          <p:spPr>
            <a:xfrm>
              <a:off x="4647895" y="3556247"/>
              <a:ext cx="11395" cy="17475"/>
            </a:xfrm>
            <a:custGeom>
              <a:rect b="b" l="l" r="r" t="t"/>
              <a:pathLst>
                <a:path extrusionOk="0" h="549" w="358">
                  <a:moveTo>
                    <a:pt x="179" y="0"/>
                  </a:moveTo>
                  <a:cubicBezTo>
                    <a:pt x="72" y="0"/>
                    <a:pt x="0" y="72"/>
                    <a:pt x="0" y="179"/>
                  </a:cubicBezTo>
                  <a:lnTo>
                    <a:pt x="0" y="369"/>
                  </a:lnTo>
                  <a:cubicBezTo>
                    <a:pt x="0" y="477"/>
                    <a:pt x="72" y="548"/>
                    <a:pt x="179" y="548"/>
                  </a:cubicBezTo>
                  <a:cubicBezTo>
                    <a:pt x="274" y="548"/>
                    <a:pt x="357" y="477"/>
                    <a:pt x="357" y="369"/>
                  </a:cubicBezTo>
                  <a:lnTo>
                    <a:pt x="357" y="179"/>
                  </a:lnTo>
                  <a:cubicBezTo>
                    <a:pt x="357" y="84"/>
                    <a:pt x="274" y="0"/>
                    <a:pt x="17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89"/>
            <p:cNvSpPr/>
            <p:nvPr/>
          </p:nvSpPr>
          <p:spPr>
            <a:xfrm>
              <a:off x="4690324" y="3574804"/>
              <a:ext cx="244486" cy="36032"/>
            </a:xfrm>
            <a:custGeom>
              <a:rect b="b" l="l" r="r" t="t"/>
              <a:pathLst>
                <a:path extrusionOk="0" h="1132" w="7681">
                  <a:moveTo>
                    <a:pt x="1727" y="358"/>
                  </a:moveTo>
                  <a:cubicBezTo>
                    <a:pt x="1846" y="358"/>
                    <a:pt x="1941" y="441"/>
                    <a:pt x="1941" y="560"/>
                  </a:cubicBezTo>
                  <a:cubicBezTo>
                    <a:pt x="1941" y="679"/>
                    <a:pt x="1846" y="775"/>
                    <a:pt x="1727" y="775"/>
                  </a:cubicBezTo>
                  <a:cubicBezTo>
                    <a:pt x="1608" y="775"/>
                    <a:pt x="1525" y="679"/>
                    <a:pt x="1525" y="560"/>
                  </a:cubicBezTo>
                  <a:cubicBezTo>
                    <a:pt x="1525" y="441"/>
                    <a:pt x="1608" y="358"/>
                    <a:pt x="1727" y="358"/>
                  </a:cubicBezTo>
                  <a:close/>
                  <a:moveTo>
                    <a:pt x="1727" y="1"/>
                  </a:moveTo>
                  <a:cubicBezTo>
                    <a:pt x="1477" y="1"/>
                    <a:pt x="1263" y="156"/>
                    <a:pt x="1191" y="382"/>
                  </a:cubicBezTo>
                  <a:lnTo>
                    <a:pt x="179" y="382"/>
                  </a:lnTo>
                  <a:cubicBezTo>
                    <a:pt x="72" y="382"/>
                    <a:pt x="1" y="453"/>
                    <a:pt x="1" y="560"/>
                  </a:cubicBezTo>
                  <a:cubicBezTo>
                    <a:pt x="1" y="668"/>
                    <a:pt x="72" y="739"/>
                    <a:pt x="179" y="739"/>
                  </a:cubicBezTo>
                  <a:lnTo>
                    <a:pt x="1191" y="739"/>
                  </a:lnTo>
                  <a:cubicBezTo>
                    <a:pt x="1263" y="965"/>
                    <a:pt x="1477" y="1132"/>
                    <a:pt x="1727" y="1132"/>
                  </a:cubicBezTo>
                  <a:cubicBezTo>
                    <a:pt x="1977" y="1132"/>
                    <a:pt x="2191" y="965"/>
                    <a:pt x="2263" y="739"/>
                  </a:cubicBezTo>
                  <a:lnTo>
                    <a:pt x="7502" y="739"/>
                  </a:lnTo>
                  <a:cubicBezTo>
                    <a:pt x="7609" y="739"/>
                    <a:pt x="7680" y="668"/>
                    <a:pt x="7680" y="560"/>
                  </a:cubicBezTo>
                  <a:cubicBezTo>
                    <a:pt x="7680" y="453"/>
                    <a:pt x="7609" y="382"/>
                    <a:pt x="7513" y="382"/>
                  </a:cubicBezTo>
                  <a:lnTo>
                    <a:pt x="2263" y="382"/>
                  </a:lnTo>
                  <a:cubicBezTo>
                    <a:pt x="2191" y="156"/>
                    <a:pt x="1977" y="1"/>
                    <a:pt x="172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89"/>
            <p:cNvSpPr/>
            <p:nvPr/>
          </p:nvSpPr>
          <p:spPr>
            <a:xfrm>
              <a:off x="4788870" y="3486635"/>
              <a:ext cx="53092" cy="52965"/>
            </a:xfrm>
            <a:custGeom>
              <a:rect b="b" l="l" r="r" t="t"/>
              <a:pathLst>
                <a:path extrusionOk="0" h="1664" w="1668">
                  <a:moveTo>
                    <a:pt x="357" y="354"/>
                  </a:moveTo>
                  <a:lnTo>
                    <a:pt x="1286" y="818"/>
                  </a:lnTo>
                  <a:cubicBezTo>
                    <a:pt x="1298" y="818"/>
                    <a:pt x="1298" y="830"/>
                    <a:pt x="1298" y="842"/>
                  </a:cubicBezTo>
                  <a:lnTo>
                    <a:pt x="369" y="1306"/>
                  </a:lnTo>
                  <a:lnTo>
                    <a:pt x="357" y="1306"/>
                  </a:lnTo>
                  <a:lnTo>
                    <a:pt x="357" y="1294"/>
                  </a:lnTo>
                  <a:lnTo>
                    <a:pt x="357" y="366"/>
                  </a:lnTo>
                  <a:lnTo>
                    <a:pt x="357" y="354"/>
                  </a:lnTo>
                  <a:close/>
                  <a:moveTo>
                    <a:pt x="361" y="1"/>
                  </a:moveTo>
                  <a:cubicBezTo>
                    <a:pt x="297" y="1"/>
                    <a:pt x="235" y="19"/>
                    <a:pt x="179" y="56"/>
                  </a:cubicBezTo>
                  <a:cubicBezTo>
                    <a:pt x="72" y="128"/>
                    <a:pt x="0" y="247"/>
                    <a:pt x="0" y="366"/>
                  </a:cubicBezTo>
                  <a:lnTo>
                    <a:pt x="0" y="1294"/>
                  </a:lnTo>
                  <a:cubicBezTo>
                    <a:pt x="0" y="1425"/>
                    <a:pt x="60" y="1544"/>
                    <a:pt x="179" y="1604"/>
                  </a:cubicBezTo>
                  <a:cubicBezTo>
                    <a:pt x="238" y="1652"/>
                    <a:pt x="310" y="1663"/>
                    <a:pt x="369" y="1663"/>
                  </a:cubicBezTo>
                  <a:cubicBezTo>
                    <a:pt x="429" y="1663"/>
                    <a:pt x="488" y="1652"/>
                    <a:pt x="536" y="1616"/>
                  </a:cubicBezTo>
                  <a:lnTo>
                    <a:pt x="1465" y="1163"/>
                  </a:lnTo>
                  <a:cubicBezTo>
                    <a:pt x="1596" y="1104"/>
                    <a:pt x="1667" y="961"/>
                    <a:pt x="1667" y="830"/>
                  </a:cubicBezTo>
                  <a:cubicBezTo>
                    <a:pt x="1655" y="687"/>
                    <a:pt x="1584" y="568"/>
                    <a:pt x="1465" y="509"/>
                  </a:cubicBezTo>
                  <a:lnTo>
                    <a:pt x="536" y="44"/>
                  </a:lnTo>
                  <a:cubicBezTo>
                    <a:pt x="479" y="16"/>
                    <a:pt x="420" y="1"/>
                    <a:pt x="36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89"/>
            <p:cNvSpPr/>
            <p:nvPr/>
          </p:nvSpPr>
          <p:spPr>
            <a:xfrm>
              <a:off x="4745645" y="3458084"/>
              <a:ext cx="134195" cy="109941"/>
            </a:xfrm>
            <a:custGeom>
              <a:rect b="b" l="l" r="r" t="t"/>
              <a:pathLst>
                <a:path extrusionOk="0" h="3454" w="4216">
                  <a:moveTo>
                    <a:pt x="3263" y="358"/>
                  </a:moveTo>
                  <a:cubicBezTo>
                    <a:pt x="3597" y="358"/>
                    <a:pt x="3859" y="632"/>
                    <a:pt x="3859" y="953"/>
                  </a:cubicBezTo>
                  <a:lnTo>
                    <a:pt x="3859" y="2501"/>
                  </a:lnTo>
                  <a:cubicBezTo>
                    <a:pt x="3859" y="2834"/>
                    <a:pt x="3597" y="3096"/>
                    <a:pt x="3263" y="3096"/>
                  </a:cubicBezTo>
                  <a:lnTo>
                    <a:pt x="953" y="3096"/>
                  </a:lnTo>
                  <a:cubicBezTo>
                    <a:pt x="632" y="3096"/>
                    <a:pt x="358" y="2834"/>
                    <a:pt x="358" y="2501"/>
                  </a:cubicBezTo>
                  <a:lnTo>
                    <a:pt x="358" y="953"/>
                  </a:lnTo>
                  <a:cubicBezTo>
                    <a:pt x="358" y="632"/>
                    <a:pt x="632" y="358"/>
                    <a:pt x="953" y="358"/>
                  </a:cubicBezTo>
                  <a:close/>
                  <a:moveTo>
                    <a:pt x="953" y="1"/>
                  </a:moveTo>
                  <a:cubicBezTo>
                    <a:pt x="441" y="1"/>
                    <a:pt x="1" y="429"/>
                    <a:pt x="1" y="953"/>
                  </a:cubicBezTo>
                  <a:lnTo>
                    <a:pt x="1" y="2501"/>
                  </a:lnTo>
                  <a:cubicBezTo>
                    <a:pt x="1" y="3025"/>
                    <a:pt x="441" y="3453"/>
                    <a:pt x="953" y="3453"/>
                  </a:cubicBezTo>
                  <a:lnTo>
                    <a:pt x="3263" y="3453"/>
                  </a:lnTo>
                  <a:cubicBezTo>
                    <a:pt x="3787" y="3453"/>
                    <a:pt x="4216" y="3025"/>
                    <a:pt x="4216" y="2501"/>
                  </a:cubicBezTo>
                  <a:lnTo>
                    <a:pt x="4216" y="953"/>
                  </a:lnTo>
                  <a:cubicBezTo>
                    <a:pt x="4216" y="429"/>
                    <a:pt x="3799" y="1"/>
                    <a:pt x="326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22" name="Google Shape;1522;p89"/>
          <p:cNvGrpSpPr/>
          <p:nvPr/>
        </p:nvGrpSpPr>
        <p:grpSpPr>
          <a:xfrm>
            <a:off x="3367356" y="2197905"/>
            <a:ext cx="364104" cy="353290"/>
            <a:chOff x="853950" y="2894720"/>
            <a:chExt cx="364104" cy="353290"/>
          </a:xfrm>
        </p:grpSpPr>
        <p:sp>
          <p:nvSpPr>
            <p:cNvPr id="1523" name="Google Shape;1523;p89"/>
            <p:cNvSpPr/>
            <p:nvPr/>
          </p:nvSpPr>
          <p:spPr>
            <a:xfrm>
              <a:off x="1056167" y="3155298"/>
              <a:ext cx="57472" cy="57662"/>
            </a:xfrm>
            <a:custGeom>
              <a:rect b="b" l="l" r="r" t="t"/>
              <a:pathLst>
                <a:path extrusionOk="0" h="1813" w="1807">
                  <a:moveTo>
                    <a:pt x="907" y="0"/>
                  </a:moveTo>
                  <a:cubicBezTo>
                    <a:pt x="686" y="0"/>
                    <a:pt x="459" y="83"/>
                    <a:pt x="274" y="268"/>
                  </a:cubicBezTo>
                  <a:cubicBezTo>
                    <a:pt x="215" y="328"/>
                    <a:pt x="215" y="423"/>
                    <a:pt x="274" y="506"/>
                  </a:cubicBezTo>
                  <a:cubicBezTo>
                    <a:pt x="304" y="536"/>
                    <a:pt x="346" y="551"/>
                    <a:pt x="389" y="551"/>
                  </a:cubicBezTo>
                  <a:cubicBezTo>
                    <a:pt x="432" y="551"/>
                    <a:pt x="477" y="536"/>
                    <a:pt x="512" y="506"/>
                  </a:cubicBezTo>
                  <a:cubicBezTo>
                    <a:pt x="625" y="394"/>
                    <a:pt x="767" y="336"/>
                    <a:pt x="908" y="336"/>
                  </a:cubicBezTo>
                  <a:cubicBezTo>
                    <a:pt x="1020" y="336"/>
                    <a:pt x="1132" y="373"/>
                    <a:pt x="1227" y="447"/>
                  </a:cubicBezTo>
                  <a:cubicBezTo>
                    <a:pt x="1489" y="625"/>
                    <a:pt x="1560" y="983"/>
                    <a:pt x="1381" y="1233"/>
                  </a:cubicBezTo>
                  <a:cubicBezTo>
                    <a:pt x="1265" y="1401"/>
                    <a:pt x="1087" y="1477"/>
                    <a:pt x="911" y="1477"/>
                  </a:cubicBezTo>
                  <a:cubicBezTo>
                    <a:pt x="639" y="1477"/>
                    <a:pt x="370" y="1294"/>
                    <a:pt x="334" y="983"/>
                  </a:cubicBezTo>
                  <a:cubicBezTo>
                    <a:pt x="323" y="894"/>
                    <a:pt x="260" y="827"/>
                    <a:pt x="176" y="827"/>
                  </a:cubicBezTo>
                  <a:cubicBezTo>
                    <a:pt x="169" y="827"/>
                    <a:pt x="162" y="827"/>
                    <a:pt x="155" y="828"/>
                  </a:cubicBezTo>
                  <a:cubicBezTo>
                    <a:pt x="72" y="840"/>
                    <a:pt x="0" y="923"/>
                    <a:pt x="12" y="1006"/>
                  </a:cubicBezTo>
                  <a:cubicBezTo>
                    <a:pt x="63" y="1513"/>
                    <a:pt x="487" y="1812"/>
                    <a:pt x="913" y="1812"/>
                  </a:cubicBezTo>
                  <a:cubicBezTo>
                    <a:pt x="1189" y="1812"/>
                    <a:pt x="1466" y="1687"/>
                    <a:pt x="1643" y="1411"/>
                  </a:cubicBezTo>
                  <a:cubicBezTo>
                    <a:pt x="1751" y="1256"/>
                    <a:pt x="1798" y="1078"/>
                    <a:pt x="1798" y="899"/>
                  </a:cubicBezTo>
                  <a:cubicBezTo>
                    <a:pt x="1806" y="360"/>
                    <a:pt x="1368" y="0"/>
                    <a:pt x="90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89"/>
            <p:cNvSpPr/>
            <p:nvPr/>
          </p:nvSpPr>
          <p:spPr>
            <a:xfrm>
              <a:off x="868326" y="2975027"/>
              <a:ext cx="192802" cy="82025"/>
            </a:xfrm>
            <a:custGeom>
              <a:rect b="b" l="l" r="r" t="t"/>
              <a:pathLst>
                <a:path extrusionOk="0" h="2579" w="6062">
                  <a:moveTo>
                    <a:pt x="3619" y="1"/>
                  </a:moveTo>
                  <a:cubicBezTo>
                    <a:pt x="2165" y="1"/>
                    <a:pt x="686" y="811"/>
                    <a:pt x="48" y="2364"/>
                  </a:cubicBezTo>
                  <a:cubicBezTo>
                    <a:pt x="1" y="2460"/>
                    <a:pt x="84" y="2579"/>
                    <a:pt x="203" y="2579"/>
                  </a:cubicBezTo>
                  <a:cubicBezTo>
                    <a:pt x="263" y="2579"/>
                    <a:pt x="334" y="2543"/>
                    <a:pt x="346" y="2483"/>
                  </a:cubicBezTo>
                  <a:cubicBezTo>
                    <a:pt x="909" y="1104"/>
                    <a:pt x="2222" y="332"/>
                    <a:pt x="3567" y="332"/>
                  </a:cubicBezTo>
                  <a:cubicBezTo>
                    <a:pt x="4242" y="332"/>
                    <a:pt x="4925" y="526"/>
                    <a:pt x="5525" y="936"/>
                  </a:cubicBezTo>
                  <a:cubicBezTo>
                    <a:pt x="5609" y="995"/>
                    <a:pt x="5680" y="1031"/>
                    <a:pt x="5752" y="1114"/>
                  </a:cubicBezTo>
                  <a:cubicBezTo>
                    <a:pt x="5784" y="1142"/>
                    <a:pt x="5824" y="1156"/>
                    <a:pt x="5864" y="1156"/>
                  </a:cubicBezTo>
                  <a:cubicBezTo>
                    <a:pt x="5911" y="1156"/>
                    <a:pt x="5957" y="1136"/>
                    <a:pt x="5990" y="1090"/>
                  </a:cubicBezTo>
                  <a:cubicBezTo>
                    <a:pt x="6061" y="1019"/>
                    <a:pt x="6049" y="912"/>
                    <a:pt x="5978" y="852"/>
                  </a:cubicBezTo>
                  <a:cubicBezTo>
                    <a:pt x="5317" y="280"/>
                    <a:pt x="4473" y="1"/>
                    <a:pt x="361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89"/>
            <p:cNvSpPr/>
            <p:nvPr/>
          </p:nvSpPr>
          <p:spPr>
            <a:xfrm>
              <a:off x="853950" y="3067580"/>
              <a:ext cx="137875" cy="168598"/>
            </a:xfrm>
            <a:custGeom>
              <a:rect b="b" l="l" r="r" t="t"/>
              <a:pathLst>
                <a:path extrusionOk="0" h="5301" w="4335">
                  <a:moveTo>
                    <a:pt x="479" y="1"/>
                  </a:moveTo>
                  <a:cubicBezTo>
                    <a:pt x="401" y="1"/>
                    <a:pt x="321" y="57"/>
                    <a:pt x="310" y="133"/>
                  </a:cubicBezTo>
                  <a:cubicBezTo>
                    <a:pt x="0" y="1633"/>
                    <a:pt x="608" y="3217"/>
                    <a:pt x="1893" y="4074"/>
                  </a:cubicBezTo>
                  <a:cubicBezTo>
                    <a:pt x="1965" y="4134"/>
                    <a:pt x="2858" y="4788"/>
                    <a:pt x="4072" y="5288"/>
                  </a:cubicBezTo>
                  <a:cubicBezTo>
                    <a:pt x="4084" y="5300"/>
                    <a:pt x="4120" y="5300"/>
                    <a:pt x="4132" y="5300"/>
                  </a:cubicBezTo>
                  <a:cubicBezTo>
                    <a:pt x="4191" y="5300"/>
                    <a:pt x="4275" y="5253"/>
                    <a:pt x="4287" y="5193"/>
                  </a:cubicBezTo>
                  <a:cubicBezTo>
                    <a:pt x="4334" y="5074"/>
                    <a:pt x="4287" y="4979"/>
                    <a:pt x="4191" y="4955"/>
                  </a:cubicBezTo>
                  <a:cubicBezTo>
                    <a:pt x="2989" y="4479"/>
                    <a:pt x="2084" y="3800"/>
                    <a:pt x="2084" y="3800"/>
                  </a:cubicBezTo>
                  <a:cubicBezTo>
                    <a:pt x="905" y="3002"/>
                    <a:pt x="346" y="1562"/>
                    <a:pt x="643" y="193"/>
                  </a:cubicBezTo>
                  <a:cubicBezTo>
                    <a:pt x="655" y="109"/>
                    <a:pt x="596" y="14"/>
                    <a:pt x="500" y="2"/>
                  </a:cubicBezTo>
                  <a:cubicBezTo>
                    <a:pt x="493" y="1"/>
                    <a:pt x="486" y="1"/>
                    <a:pt x="47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89"/>
            <p:cNvSpPr/>
            <p:nvPr/>
          </p:nvSpPr>
          <p:spPr>
            <a:xfrm>
              <a:off x="937248" y="3014975"/>
              <a:ext cx="87877" cy="57217"/>
            </a:xfrm>
            <a:custGeom>
              <a:rect b="b" l="l" r="r" t="t"/>
              <a:pathLst>
                <a:path extrusionOk="0" h="1799" w="2763">
                  <a:moveTo>
                    <a:pt x="2225" y="1"/>
                  </a:moveTo>
                  <a:cubicBezTo>
                    <a:pt x="2218" y="1"/>
                    <a:pt x="2211" y="1"/>
                    <a:pt x="2203" y="1"/>
                  </a:cubicBezTo>
                  <a:lnTo>
                    <a:pt x="941" y="61"/>
                  </a:lnTo>
                  <a:cubicBezTo>
                    <a:pt x="584" y="73"/>
                    <a:pt x="346" y="430"/>
                    <a:pt x="477" y="763"/>
                  </a:cubicBezTo>
                  <a:cubicBezTo>
                    <a:pt x="203" y="787"/>
                    <a:pt x="1" y="1025"/>
                    <a:pt x="13" y="1311"/>
                  </a:cubicBezTo>
                  <a:cubicBezTo>
                    <a:pt x="25" y="1597"/>
                    <a:pt x="263" y="1799"/>
                    <a:pt x="537" y="1799"/>
                  </a:cubicBezTo>
                  <a:cubicBezTo>
                    <a:pt x="560" y="1799"/>
                    <a:pt x="548" y="1799"/>
                    <a:pt x="953" y="1787"/>
                  </a:cubicBezTo>
                  <a:cubicBezTo>
                    <a:pt x="1037" y="1787"/>
                    <a:pt x="1120" y="1704"/>
                    <a:pt x="1120" y="1608"/>
                  </a:cubicBezTo>
                  <a:cubicBezTo>
                    <a:pt x="1120" y="1525"/>
                    <a:pt x="1025" y="1442"/>
                    <a:pt x="941" y="1442"/>
                  </a:cubicBezTo>
                  <a:lnTo>
                    <a:pt x="548" y="1466"/>
                  </a:lnTo>
                  <a:cubicBezTo>
                    <a:pt x="441" y="1466"/>
                    <a:pt x="346" y="1370"/>
                    <a:pt x="346" y="1263"/>
                  </a:cubicBezTo>
                  <a:cubicBezTo>
                    <a:pt x="346" y="1168"/>
                    <a:pt x="429" y="1073"/>
                    <a:pt x="537" y="1073"/>
                  </a:cubicBezTo>
                  <a:lnTo>
                    <a:pt x="667" y="1073"/>
                  </a:lnTo>
                  <a:cubicBezTo>
                    <a:pt x="858" y="1061"/>
                    <a:pt x="953" y="835"/>
                    <a:pt x="834" y="704"/>
                  </a:cubicBezTo>
                  <a:cubicBezTo>
                    <a:pt x="727" y="585"/>
                    <a:pt x="798" y="394"/>
                    <a:pt x="965" y="370"/>
                  </a:cubicBezTo>
                  <a:lnTo>
                    <a:pt x="2227" y="311"/>
                  </a:lnTo>
                  <a:cubicBezTo>
                    <a:pt x="2334" y="311"/>
                    <a:pt x="2442" y="406"/>
                    <a:pt x="2442" y="513"/>
                  </a:cubicBezTo>
                  <a:cubicBezTo>
                    <a:pt x="2442" y="608"/>
                    <a:pt x="2346" y="704"/>
                    <a:pt x="2263" y="704"/>
                  </a:cubicBezTo>
                  <a:lnTo>
                    <a:pt x="2144" y="704"/>
                  </a:lnTo>
                  <a:cubicBezTo>
                    <a:pt x="1953" y="716"/>
                    <a:pt x="1858" y="942"/>
                    <a:pt x="1977" y="1085"/>
                  </a:cubicBezTo>
                  <a:cubicBezTo>
                    <a:pt x="2084" y="1204"/>
                    <a:pt x="1989" y="1406"/>
                    <a:pt x="1834" y="1406"/>
                  </a:cubicBezTo>
                  <a:lnTo>
                    <a:pt x="1620" y="1418"/>
                  </a:lnTo>
                  <a:cubicBezTo>
                    <a:pt x="1537" y="1418"/>
                    <a:pt x="1453" y="1501"/>
                    <a:pt x="1453" y="1597"/>
                  </a:cubicBezTo>
                  <a:cubicBezTo>
                    <a:pt x="1453" y="1680"/>
                    <a:pt x="1549" y="1763"/>
                    <a:pt x="1632" y="1763"/>
                  </a:cubicBezTo>
                  <a:lnTo>
                    <a:pt x="1846" y="1739"/>
                  </a:lnTo>
                  <a:cubicBezTo>
                    <a:pt x="2203" y="1728"/>
                    <a:pt x="2442" y="1370"/>
                    <a:pt x="2322" y="1049"/>
                  </a:cubicBezTo>
                  <a:cubicBezTo>
                    <a:pt x="2561" y="1013"/>
                    <a:pt x="2763" y="775"/>
                    <a:pt x="2751" y="489"/>
                  </a:cubicBezTo>
                  <a:cubicBezTo>
                    <a:pt x="2739" y="222"/>
                    <a:pt x="2502" y="1"/>
                    <a:pt x="222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89"/>
            <p:cNvSpPr/>
            <p:nvPr/>
          </p:nvSpPr>
          <p:spPr>
            <a:xfrm>
              <a:off x="978912" y="3095664"/>
              <a:ext cx="78399" cy="79290"/>
            </a:xfrm>
            <a:custGeom>
              <a:rect b="b" l="l" r="r" t="t"/>
              <a:pathLst>
                <a:path extrusionOk="0" h="2493" w="2465">
                  <a:moveTo>
                    <a:pt x="1751" y="0"/>
                  </a:moveTo>
                  <a:cubicBezTo>
                    <a:pt x="1513" y="0"/>
                    <a:pt x="1477" y="95"/>
                    <a:pt x="381" y="691"/>
                  </a:cubicBezTo>
                  <a:cubicBezTo>
                    <a:pt x="72" y="869"/>
                    <a:pt x="24" y="1286"/>
                    <a:pt x="286" y="1524"/>
                  </a:cubicBezTo>
                  <a:cubicBezTo>
                    <a:pt x="84" y="1667"/>
                    <a:pt x="0" y="1929"/>
                    <a:pt x="72" y="2155"/>
                  </a:cubicBezTo>
                  <a:cubicBezTo>
                    <a:pt x="154" y="2370"/>
                    <a:pt x="351" y="2493"/>
                    <a:pt x="555" y="2493"/>
                  </a:cubicBezTo>
                  <a:cubicBezTo>
                    <a:pt x="646" y="2493"/>
                    <a:pt x="738" y="2468"/>
                    <a:pt x="822" y="2417"/>
                  </a:cubicBezTo>
                  <a:lnTo>
                    <a:pt x="1096" y="2262"/>
                  </a:lnTo>
                  <a:cubicBezTo>
                    <a:pt x="1179" y="2215"/>
                    <a:pt x="1203" y="2108"/>
                    <a:pt x="1155" y="2036"/>
                  </a:cubicBezTo>
                  <a:cubicBezTo>
                    <a:pt x="1131" y="1987"/>
                    <a:pt x="1073" y="1955"/>
                    <a:pt x="1016" y="1955"/>
                  </a:cubicBezTo>
                  <a:cubicBezTo>
                    <a:pt x="989" y="1955"/>
                    <a:pt x="963" y="1962"/>
                    <a:pt x="941" y="1977"/>
                  </a:cubicBezTo>
                  <a:lnTo>
                    <a:pt x="655" y="2143"/>
                  </a:lnTo>
                  <a:cubicBezTo>
                    <a:pt x="624" y="2161"/>
                    <a:pt x="591" y="2169"/>
                    <a:pt x="558" y="2169"/>
                  </a:cubicBezTo>
                  <a:cubicBezTo>
                    <a:pt x="479" y="2169"/>
                    <a:pt x="403" y="2120"/>
                    <a:pt x="370" y="2036"/>
                  </a:cubicBezTo>
                  <a:cubicBezTo>
                    <a:pt x="346" y="1965"/>
                    <a:pt x="381" y="1846"/>
                    <a:pt x="465" y="1798"/>
                  </a:cubicBezTo>
                  <a:cubicBezTo>
                    <a:pt x="643" y="1691"/>
                    <a:pt x="667" y="1441"/>
                    <a:pt x="489" y="1310"/>
                  </a:cubicBezTo>
                  <a:cubicBezTo>
                    <a:pt x="381" y="1215"/>
                    <a:pt x="405" y="1048"/>
                    <a:pt x="512" y="976"/>
                  </a:cubicBezTo>
                  <a:cubicBezTo>
                    <a:pt x="1691" y="322"/>
                    <a:pt x="1632" y="322"/>
                    <a:pt x="1727" y="322"/>
                  </a:cubicBezTo>
                  <a:cubicBezTo>
                    <a:pt x="1822" y="322"/>
                    <a:pt x="1917" y="417"/>
                    <a:pt x="1917" y="512"/>
                  </a:cubicBezTo>
                  <a:cubicBezTo>
                    <a:pt x="1917" y="679"/>
                    <a:pt x="1751" y="715"/>
                    <a:pt x="1691" y="750"/>
                  </a:cubicBezTo>
                  <a:cubicBezTo>
                    <a:pt x="1536" y="846"/>
                    <a:pt x="1548" y="1084"/>
                    <a:pt x="1727" y="1155"/>
                  </a:cubicBezTo>
                  <a:cubicBezTo>
                    <a:pt x="1882" y="1215"/>
                    <a:pt x="1882" y="1429"/>
                    <a:pt x="1739" y="1512"/>
                  </a:cubicBezTo>
                  <a:lnTo>
                    <a:pt x="1501" y="1643"/>
                  </a:lnTo>
                  <a:cubicBezTo>
                    <a:pt x="1429" y="1691"/>
                    <a:pt x="1393" y="1798"/>
                    <a:pt x="1441" y="1869"/>
                  </a:cubicBezTo>
                  <a:cubicBezTo>
                    <a:pt x="1474" y="1918"/>
                    <a:pt x="1529" y="1951"/>
                    <a:pt x="1587" y="1951"/>
                  </a:cubicBezTo>
                  <a:cubicBezTo>
                    <a:pt x="1614" y="1951"/>
                    <a:pt x="1641" y="1944"/>
                    <a:pt x="1667" y="1929"/>
                  </a:cubicBezTo>
                  <a:lnTo>
                    <a:pt x="1905" y="1798"/>
                  </a:lnTo>
                  <a:cubicBezTo>
                    <a:pt x="2215" y="1619"/>
                    <a:pt x="2275" y="1203"/>
                    <a:pt x="2001" y="953"/>
                  </a:cubicBezTo>
                  <a:cubicBezTo>
                    <a:pt x="2465" y="679"/>
                    <a:pt x="2275" y="0"/>
                    <a:pt x="175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89"/>
            <p:cNvSpPr/>
            <p:nvPr/>
          </p:nvSpPr>
          <p:spPr>
            <a:xfrm>
              <a:off x="891067" y="3070697"/>
              <a:ext cx="74615" cy="77477"/>
            </a:xfrm>
            <a:custGeom>
              <a:rect b="b" l="l" r="r" t="t"/>
              <a:pathLst>
                <a:path extrusionOk="0" h="2436" w="2346">
                  <a:moveTo>
                    <a:pt x="534" y="1"/>
                  </a:moveTo>
                  <a:cubicBezTo>
                    <a:pt x="499" y="1"/>
                    <a:pt x="464" y="4"/>
                    <a:pt x="429" y="11"/>
                  </a:cubicBezTo>
                  <a:cubicBezTo>
                    <a:pt x="191" y="71"/>
                    <a:pt x="0" y="273"/>
                    <a:pt x="0" y="523"/>
                  </a:cubicBezTo>
                  <a:cubicBezTo>
                    <a:pt x="0" y="690"/>
                    <a:pt x="72" y="749"/>
                    <a:pt x="203" y="1107"/>
                  </a:cubicBezTo>
                  <a:cubicBezTo>
                    <a:pt x="220" y="1178"/>
                    <a:pt x="284" y="1215"/>
                    <a:pt x="345" y="1215"/>
                  </a:cubicBezTo>
                  <a:cubicBezTo>
                    <a:pt x="366" y="1215"/>
                    <a:pt x="387" y="1211"/>
                    <a:pt x="405" y="1202"/>
                  </a:cubicBezTo>
                  <a:cubicBezTo>
                    <a:pt x="500" y="1166"/>
                    <a:pt x="548" y="1059"/>
                    <a:pt x="500" y="988"/>
                  </a:cubicBezTo>
                  <a:cubicBezTo>
                    <a:pt x="345" y="583"/>
                    <a:pt x="334" y="583"/>
                    <a:pt x="334" y="523"/>
                  </a:cubicBezTo>
                  <a:cubicBezTo>
                    <a:pt x="334" y="416"/>
                    <a:pt x="429" y="333"/>
                    <a:pt x="512" y="333"/>
                  </a:cubicBezTo>
                  <a:cubicBezTo>
                    <a:pt x="584" y="333"/>
                    <a:pt x="679" y="392"/>
                    <a:pt x="703" y="464"/>
                  </a:cubicBezTo>
                  <a:cubicBezTo>
                    <a:pt x="738" y="511"/>
                    <a:pt x="750" y="738"/>
                    <a:pt x="965" y="738"/>
                  </a:cubicBezTo>
                  <a:cubicBezTo>
                    <a:pt x="1036" y="738"/>
                    <a:pt x="1107" y="690"/>
                    <a:pt x="1155" y="618"/>
                  </a:cubicBezTo>
                  <a:cubicBezTo>
                    <a:pt x="1188" y="557"/>
                    <a:pt x="1253" y="527"/>
                    <a:pt x="1318" y="527"/>
                  </a:cubicBezTo>
                  <a:cubicBezTo>
                    <a:pt x="1393" y="527"/>
                    <a:pt x="1469" y="566"/>
                    <a:pt x="1500" y="642"/>
                  </a:cubicBezTo>
                  <a:cubicBezTo>
                    <a:pt x="1977" y="1881"/>
                    <a:pt x="1977" y="1833"/>
                    <a:pt x="1977" y="1892"/>
                  </a:cubicBezTo>
                  <a:cubicBezTo>
                    <a:pt x="1977" y="2018"/>
                    <a:pt x="1874" y="2091"/>
                    <a:pt x="1773" y="2091"/>
                  </a:cubicBezTo>
                  <a:cubicBezTo>
                    <a:pt x="1701" y="2091"/>
                    <a:pt x="1630" y="2055"/>
                    <a:pt x="1596" y="1976"/>
                  </a:cubicBezTo>
                  <a:lnTo>
                    <a:pt x="1536" y="1833"/>
                  </a:lnTo>
                  <a:cubicBezTo>
                    <a:pt x="1498" y="1739"/>
                    <a:pt x="1415" y="1691"/>
                    <a:pt x="1332" y="1691"/>
                  </a:cubicBezTo>
                  <a:cubicBezTo>
                    <a:pt x="1257" y="1691"/>
                    <a:pt x="1183" y="1730"/>
                    <a:pt x="1143" y="1809"/>
                  </a:cubicBezTo>
                  <a:cubicBezTo>
                    <a:pt x="1105" y="1875"/>
                    <a:pt x="1041" y="1908"/>
                    <a:pt x="976" y="1908"/>
                  </a:cubicBezTo>
                  <a:cubicBezTo>
                    <a:pt x="901" y="1908"/>
                    <a:pt x="824" y="1863"/>
                    <a:pt x="786" y="1773"/>
                  </a:cubicBezTo>
                  <a:lnTo>
                    <a:pt x="726" y="1607"/>
                  </a:lnTo>
                  <a:cubicBezTo>
                    <a:pt x="700" y="1546"/>
                    <a:pt x="637" y="1504"/>
                    <a:pt x="577" y="1504"/>
                  </a:cubicBezTo>
                  <a:cubicBezTo>
                    <a:pt x="554" y="1504"/>
                    <a:pt x="532" y="1510"/>
                    <a:pt x="512" y="1523"/>
                  </a:cubicBezTo>
                  <a:cubicBezTo>
                    <a:pt x="429" y="1559"/>
                    <a:pt x="381" y="1654"/>
                    <a:pt x="429" y="1726"/>
                  </a:cubicBezTo>
                  <a:lnTo>
                    <a:pt x="488" y="1892"/>
                  </a:lnTo>
                  <a:cubicBezTo>
                    <a:pt x="574" y="2112"/>
                    <a:pt x="779" y="2244"/>
                    <a:pt x="987" y="2244"/>
                  </a:cubicBezTo>
                  <a:cubicBezTo>
                    <a:pt x="1095" y="2244"/>
                    <a:pt x="1204" y="2208"/>
                    <a:pt x="1298" y="2131"/>
                  </a:cubicBezTo>
                  <a:cubicBezTo>
                    <a:pt x="1390" y="2315"/>
                    <a:pt x="1583" y="2436"/>
                    <a:pt x="1793" y="2436"/>
                  </a:cubicBezTo>
                  <a:cubicBezTo>
                    <a:pt x="1853" y="2436"/>
                    <a:pt x="1915" y="2426"/>
                    <a:pt x="1977" y="2404"/>
                  </a:cubicBezTo>
                  <a:cubicBezTo>
                    <a:pt x="2179" y="2321"/>
                    <a:pt x="2310" y="2119"/>
                    <a:pt x="2310" y="1904"/>
                  </a:cubicBezTo>
                  <a:cubicBezTo>
                    <a:pt x="2346" y="1738"/>
                    <a:pt x="2298" y="1738"/>
                    <a:pt x="1834" y="523"/>
                  </a:cubicBezTo>
                  <a:cubicBezTo>
                    <a:pt x="1757" y="315"/>
                    <a:pt x="1555" y="192"/>
                    <a:pt x="1349" y="192"/>
                  </a:cubicBezTo>
                  <a:cubicBezTo>
                    <a:pt x="1236" y="192"/>
                    <a:pt x="1121" y="229"/>
                    <a:pt x="1024" y="309"/>
                  </a:cubicBezTo>
                  <a:cubicBezTo>
                    <a:pt x="933" y="116"/>
                    <a:pt x="737" y="1"/>
                    <a:pt x="53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89"/>
            <p:cNvSpPr/>
            <p:nvPr/>
          </p:nvSpPr>
          <p:spPr>
            <a:xfrm>
              <a:off x="999745" y="2894720"/>
              <a:ext cx="218310" cy="353290"/>
            </a:xfrm>
            <a:custGeom>
              <a:rect b="b" l="l" r="r" t="t"/>
              <a:pathLst>
                <a:path extrusionOk="0" h="11108" w="6864">
                  <a:moveTo>
                    <a:pt x="6633" y="1"/>
                  </a:moveTo>
                  <a:cubicBezTo>
                    <a:pt x="6605" y="1"/>
                    <a:pt x="6577" y="7"/>
                    <a:pt x="6549" y="20"/>
                  </a:cubicBezTo>
                  <a:cubicBezTo>
                    <a:pt x="5918" y="282"/>
                    <a:pt x="5299" y="698"/>
                    <a:pt x="4703" y="1246"/>
                  </a:cubicBezTo>
                  <a:cubicBezTo>
                    <a:pt x="4644" y="1306"/>
                    <a:pt x="4620" y="1413"/>
                    <a:pt x="4703" y="1484"/>
                  </a:cubicBezTo>
                  <a:cubicBezTo>
                    <a:pt x="4735" y="1516"/>
                    <a:pt x="4778" y="1538"/>
                    <a:pt x="4824" y="1538"/>
                  </a:cubicBezTo>
                  <a:cubicBezTo>
                    <a:pt x="4862" y="1538"/>
                    <a:pt x="4903" y="1523"/>
                    <a:pt x="4941" y="1484"/>
                  </a:cubicBezTo>
                  <a:cubicBezTo>
                    <a:pt x="5430" y="1032"/>
                    <a:pt x="5918" y="675"/>
                    <a:pt x="6442" y="413"/>
                  </a:cubicBezTo>
                  <a:lnTo>
                    <a:pt x="6442" y="413"/>
                  </a:lnTo>
                  <a:cubicBezTo>
                    <a:pt x="6084" y="1579"/>
                    <a:pt x="5299" y="2603"/>
                    <a:pt x="4429" y="3449"/>
                  </a:cubicBezTo>
                  <a:cubicBezTo>
                    <a:pt x="4413" y="3444"/>
                    <a:pt x="4397" y="3442"/>
                    <a:pt x="4382" y="3442"/>
                  </a:cubicBezTo>
                  <a:cubicBezTo>
                    <a:pt x="4269" y="3442"/>
                    <a:pt x="4172" y="3548"/>
                    <a:pt x="4203" y="3663"/>
                  </a:cubicBezTo>
                  <a:cubicBezTo>
                    <a:pt x="4108" y="3746"/>
                    <a:pt x="4013" y="3842"/>
                    <a:pt x="3929" y="3913"/>
                  </a:cubicBezTo>
                  <a:cubicBezTo>
                    <a:pt x="3786" y="3711"/>
                    <a:pt x="3572" y="3508"/>
                    <a:pt x="3358" y="3425"/>
                  </a:cubicBezTo>
                  <a:cubicBezTo>
                    <a:pt x="3417" y="3330"/>
                    <a:pt x="3489" y="3234"/>
                    <a:pt x="3548" y="3115"/>
                  </a:cubicBezTo>
                  <a:cubicBezTo>
                    <a:pt x="3727" y="3258"/>
                    <a:pt x="3763" y="3318"/>
                    <a:pt x="3870" y="3318"/>
                  </a:cubicBezTo>
                  <a:cubicBezTo>
                    <a:pt x="4013" y="3318"/>
                    <a:pt x="4084" y="3127"/>
                    <a:pt x="3965" y="3020"/>
                  </a:cubicBezTo>
                  <a:lnTo>
                    <a:pt x="3751" y="2830"/>
                  </a:lnTo>
                  <a:cubicBezTo>
                    <a:pt x="3786" y="2758"/>
                    <a:pt x="3775" y="2782"/>
                    <a:pt x="3810" y="2734"/>
                  </a:cubicBezTo>
                  <a:cubicBezTo>
                    <a:pt x="3810" y="2734"/>
                    <a:pt x="3941" y="2544"/>
                    <a:pt x="3953" y="2544"/>
                  </a:cubicBezTo>
                  <a:lnTo>
                    <a:pt x="4358" y="2889"/>
                  </a:lnTo>
                  <a:cubicBezTo>
                    <a:pt x="4390" y="2916"/>
                    <a:pt x="4430" y="2928"/>
                    <a:pt x="4469" y="2928"/>
                  </a:cubicBezTo>
                  <a:cubicBezTo>
                    <a:pt x="4516" y="2928"/>
                    <a:pt x="4563" y="2910"/>
                    <a:pt x="4596" y="2877"/>
                  </a:cubicBezTo>
                  <a:cubicBezTo>
                    <a:pt x="4656" y="2794"/>
                    <a:pt x="4644" y="2699"/>
                    <a:pt x="4584" y="2639"/>
                  </a:cubicBezTo>
                  <a:lnTo>
                    <a:pt x="4167" y="2282"/>
                  </a:lnTo>
                  <a:cubicBezTo>
                    <a:pt x="4263" y="2139"/>
                    <a:pt x="4370" y="2020"/>
                    <a:pt x="4489" y="1901"/>
                  </a:cubicBezTo>
                  <a:cubicBezTo>
                    <a:pt x="4548" y="1830"/>
                    <a:pt x="4548" y="1722"/>
                    <a:pt x="4477" y="1663"/>
                  </a:cubicBezTo>
                  <a:cubicBezTo>
                    <a:pt x="4444" y="1636"/>
                    <a:pt x="4404" y="1621"/>
                    <a:pt x="4364" y="1621"/>
                  </a:cubicBezTo>
                  <a:cubicBezTo>
                    <a:pt x="4317" y="1621"/>
                    <a:pt x="4271" y="1641"/>
                    <a:pt x="4239" y="1687"/>
                  </a:cubicBezTo>
                  <a:cubicBezTo>
                    <a:pt x="4001" y="1937"/>
                    <a:pt x="3775" y="2222"/>
                    <a:pt x="3536" y="2532"/>
                  </a:cubicBezTo>
                  <a:cubicBezTo>
                    <a:pt x="3536" y="2532"/>
                    <a:pt x="3310" y="2830"/>
                    <a:pt x="3013" y="3306"/>
                  </a:cubicBezTo>
                  <a:cubicBezTo>
                    <a:pt x="2985" y="3304"/>
                    <a:pt x="2957" y="3303"/>
                    <a:pt x="2929" y="3303"/>
                  </a:cubicBezTo>
                  <a:cubicBezTo>
                    <a:pt x="2484" y="3303"/>
                    <a:pt x="2071" y="3569"/>
                    <a:pt x="1858" y="3973"/>
                  </a:cubicBezTo>
                  <a:cubicBezTo>
                    <a:pt x="1762" y="4151"/>
                    <a:pt x="1750" y="4330"/>
                    <a:pt x="1679" y="4449"/>
                  </a:cubicBezTo>
                  <a:cubicBezTo>
                    <a:pt x="1608" y="4568"/>
                    <a:pt x="1500" y="4687"/>
                    <a:pt x="1346" y="4770"/>
                  </a:cubicBezTo>
                  <a:cubicBezTo>
                    <a:pt x="1191" y="4866"/>
                    <a:pt x="1024" y="4913"/>
                    <a:pt x="846" y="4961"/>
                  </a:cubicBezTo>
                  <a:cubicBezTo>
                    <a:pt x="786" y="4973"/>
                    <a:pt x="679" y="5008"/>
                    <a:pt x="572" y="5020"/>
                  </a:cubicBezTo>
                  <a:cubicBezTo>
                    <a:pt x="369" y="5056"/>
                    <a:pt x="274" y="5330"/>
                    <a:pt x="441" y="5485"/>
                  </a:cubicBezTo>
                  <a:cubicBezTo>
                    <a:pt x="560" y="5580"/>
                    <a:pt x="679" y="5687"/>
                    <a:pt x="810" y="5759"/>
                  </a:cubicBezTo>
                  <a:cubicBezTo>
                    <a:pt x="838" y="5775"/>
                    <a:pt x="868" y="5783"/>
                    <a:pt x="897" y="5783"/>
                  </a:cubicBezTo>
                  <a:cubicBezTo>
                    <a:pt x="953" y="5783"/>
                    <a:pt x="1005" y="5754"/>
                    <a:pt x="1036" y="5699"/>
                  </a:cubicBezTo>
                  <a:cubicBezTo>
                    <a:pt x="1084" y="5628"/>
                    <a:pt x="1048" y="5520"/>
                    <a:pt x="977" y="5485"/>
                  </a:cubicBezTo>
                  <a:cubicBezTo>
                    <a:pt x="905" y="5437"/>
                    <a:pt x="834" y="5378"/>
                    <a:pt x="750" y="5318"/>
                  </a:cubicBezTo>
                  <a:cubicBezTo>
                    <a:pt x="1250" y="5199"/>
                    <a:pt x="1679" y="5044"/>
                    <a:pt x="1941" y="4616"/>
                  </a:cubicBezTo>
                  <a:cubicBezTo>
                    <a:pt x="2048" y="4437"/>
                    <a:pt x="2084" y="4246"/>
                    <a:pt x="2143" y="4116"/>
                  </a:cubicBezTo>
                  <a:cubicBezTo>
                    <a:pt x="2278" y="3831"/>
                    <a:pt x="2583" y="3626"/>
                    <a:pt x="2911" y="3626"/>
                  </a:cubicBezTo>
                  <a:cubicBezTo>
                    <a:pt x="3105" y="3626"/>
                    <a:pt x="3308" y="3698"/>
                    <a:pt x="3489" y="3865"/>
                  </a:cubicBezTo>
                  <a:cubicBezTo>
                    <a:pt x="3929" y="4270"/>
                    <a:pt x="3786" y="4985"/>
                    <a:pt x="3239" y="5330"/>
                  </a:cubicBezTo>
                  <a:cubicBezTo>
                    <a:pt x="2867" y="5559"/>
                    <a:pt x="2374" y="5719"/>
                    <a:pt x="1899" y="5719"/>
                  </a:cubicBezTo>
                  <a:cubicBezTo>
                    <a:pt x="1780" y="5719"/>
                    <a:pt x="1662" y="5709"/>
                    <a:pt x="1548" y="5687"/>
                  </a:cubicBezTo>
                  <a:cubicBezTo>
                    <a:pt x="1540" y="5686"/>
                    <a:pt x="1532" y="5686"/>
                    <a:pt x="1524" y="5686"/>
                  </a:cubicBezTo>
                  <a:cubicBezTo>
                    <a:pt x="1439" y="5686"/>
                    <a:pt x="1367" y="5742"/>
                    <a:pt x="1346" y="5818"/>
                  </a:cubicBezTo>
                  <a:cubicBezTo>
                    <a:pt x="1334" y="5913"/>
                    <a:pt x="1393" y="5997"/>
                    <a:pt x="1489" y="6009"/>
                  </a:cubicBezTo>
                  <a:cubicBezTo>
                    <a:pt x="1628" y="6035"/>
                    <a:pt x="1767" y="6048"/>
                    <a:pt x="1907" y="6048"/>
                  </a:cubicBezTo>
                  <a:cubicBezTo>
                    <a:pt x="2077" y="6048"/>
                    <a:pt x="2247" y="6029"/>
                    <a:pt x="2417" y="5997"/>
                  </a:cubicBezTo>
                  <a:cubicBezTo>
                    <a:pt x="2465" y="6937"/>
                    <a:pt x="3096" y="7675"/>
                    <a:pt x="3906" y="8033"/>
                  </a:cubicBezTo>
                  <a:cubicBezTo>
                    <a:pt x="4298" y="8199"/>
                    <a:pt x="4548" y="8592"/>
                    <a:pt x="4548" y="9009"/>
                  </a:cubicBezTo>
                  <a:cubicBezTo>
                    <a:pt x="4548" y="9342"/>
                    <a:pt x="4370" y="9580"/>
                    <a:pt x="4370" y="9580"/>
                  </a:cubicBezTo>
                  <a:cubicBezTo>
                    <a:pt x="3673" y="10434"/>
                    <a:pt x="2786" y="10777"/>
                    <a:pt x="1813" y="10777"/>
                  </a:cubicBezTo>
                  <a:cubicBezTo>
                    <a:pt x="1307" y="10777"/>
                    <a:pt x="777" y="10684"/>
                    <a:pt x="238" y="10521"/>
                  </a:cubicBezTo>
                  <a:cubicBezTo>
                    <a:pt x="224" y="10517"/>
                    <a:pt x="210" y="10516"/>
                    <a:pt x="196" y="10516"/>
                  </a:cubicBezTo>
                  <a:cubicBezTo>
                    <a:pt x="119" y="10516"/>
                    <a:pt x="54" y="10568"/>
                    <a:pt x="24" y="10628"/>
                  </a:cubicBezTo>
                  <a:cubicBezTo>
                    <a:pt x="0" y="10712"/>
                    <a:pt x="60" y="10807"/>
                    <a:pt x="131" y="10831"/>
                  </a:cubicBezTo>
                  <a:cubicBezTo>
                    <a:pt x="707" y="11009"/>
                    <a:pt x="1272" y="11107"/>
                    <a:pt x="1811" y="11107"/>
                  </a:cubicBezTo>
                  <a:cubicBezTo>
                    <a:pt x="2890" y="11107"/>
                    <a:pt x="3866" y="10716"/>
                    <a:pt x="4620" y="9795"/>
                  </a:cubicBezTo>
                  <a:cubicBezTo>
                    <a:pt x="4620" y="9783"/>
                    <a:pt x="4644" y="9783"/>
                    <a:pt x="4644" y="9759"/>
                  </a:cubicBezTo>
                  <a:cubicBezTo>
                    <a:pt x="5120" y="9045"/>
                    <a:pt x="4834" y="8068"/>
                    <a:pt x="4048" y="7723"/>
                  </a:cubicBezTo>
                  <a:cubicBezTo>
                    <a:pt x="3310" y="7414"/>
                    <a:pt x="2763" y="6747"/>
                    <a:pt x="2751" y="5913"/>
                  </a:cubicBezTo>
                  <a:cubicBezTo>
                    <a:pt x="3132" y="5794"/>
                    <a:pt x="3405" y="5628"/>
                    <a:pt x="3417" y="5616"/>
                  </a:cubicBezTo>
                  <a:cubicBezTo>
                    <a:pt x="3953" y="5282"/>
                    <a:pt x="4179" y="4687"/>
                    <a:pt x="4060" y="4187"/>
                  </a:cubicBezTo>
                  <a:cubicBezTo>
                    <a:pt x="5251" y="3234"/>
                    <a:pt x="6430" y="1818"/>
                    <a:pt x="6834" y="258"/>
                  </a:cubicBezTo>
                  <a:cubicBezTo>
                    <a:pt x="6864" y="121"/>
                    <a:pt x="6757" y="1"/>
                    <a:pt x="663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30" name="Google Shape;1530;p89"/>
          <p:cNvGrpSpPr/>
          <p:nvPr/>
        </p:nvGrpSpPr>
        <p:grpSpPr>
          <a:xfrm>
            <a:off x="3371793" y="2635833"/>
            <a:ext cx="355230" cy="356725"/>
            <a:chOff x="3972749" y="2894211"/>
            <a:chExt cx="355230" cy="356725"/>
          </a:xfrm>
        </p:grpSpPr>
        <p:sp>
          <p:nvSpPr>
            <p:cNvPr id="1531" name="Google Shape;1531;p89"/>
            <p:cNvSpPr/>
            <p:nvPr/>
          </p:nvSpPr>
          <p:spPr>
            <a:xfrm>
              <a:off x="3973512" y="3208508"/>
              <a:ext cx="351795" cy="10623"/>
            </a:xfrm>
            <a:custGeom>
              <a:rect b="b" l="l" r="r" t="t"/>
              <a:pathLst>
                <a:path extrusionOk="0" h="334" w="11061">
                  <a:moveTo>
                    <a:pt x="167" y="0"/>
                  </a:moveTo>
                  <a:cubicBezTo>
                    <a:pt x="83" y="0"/>
                    <a:pt x="0" y="84"/>
                    <a:pt x="0" y="167"/>
                  </a:cubicBezTo>
                  <a:cubicBezTo>
                    <a:pt x="0" y="262"/>
                    <a:pt x="83" y="334"/>
                    <a:pt x="167" y="334"/>
                  </a:cubicBezTo>
                  <a:lnTo>
                    <a:pt x="10906" y="334"/>
                  </a:lnTo>
                  <a:cubicBezTo>
                    <a:pt x="10990" y="334"/>
                    <a:pt x="11061" y="262"/>
                    <a:pt x="11061" y="167"/>
                  </a:cubicBezTo>
                  <a:cubicBezTo>
                    <a:pt x="11061" y="84"/>
                    <a:pt x="10990" y="0"/>
                    <a:pt x="1090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89"/>
            <p:cNvSpPr/>
            <p:nvPr/>
          </p:nvSpPr>
          <p:spPr>
            <a:xfrm>
              <a:off x="4116253" y="3052091"/>
              <a:ext cx="142804" cy="140546"/>
            </a:xfrm>
            <a:custGeom>
              <a:rect b="b" l="l" r="r" t="t"/>
              <a:pathLst>
                <a:path extrusionOk="0" h="4419" w="4490">
                  <a:moveTo>
                    <a:pt x="3799" y="322"/>
                  </a:moveTo>
                  <a:cubicBezTo>
                    <a:pt x="3882" y="322"/>
                    <a:pt x="3977" y="358"/>
                    <a:pt x="4049" y="430"/>
                  </a:cubicBezTo>
                  <a:cubicBezTo>
                    <a:pt x="4120" y="501"/>
                    <a:pt x="4156" y="596"/>
                    <a:pt x="4156" y="692"/>
                  </a:cubicBezTo>
                  <a:cubicBezTo>
                    <a:pt x="4156" y="727"/>
                    <a:pt x="4156" y="751"/>
                    <a:pt x="4132" y="799"/>
                  </a:cubicBezTo>
                  <a:lnTo>
                    <a:pt x="3680" y="334"/>
                  </a:lnTo>
                  <a:cubicBezTo>
                    <a:pt x="3704" y="322"/>
                    <a:pt x="3751" y="322"/>
                    <a:pt x="3799" y="322"/>
                  </a:cubicBezTo>
                  <a:close/>
                  <a:moveTo>
                    <a:pt x="3406" y="549"/>
                  </a:moveTo>
                  <a:lnTo>
                    <a:pt x="3930" y="1061"/>
                  </a:lnTo>
                  <a:lnTo>
                    <a:pt x="3823" y="1168"/>
                  </a:lnTo>
                  <a:lnTo>
                    <a:pt x="3299" y="656"/>
                  </a:lnTo>
                  <a:lnTo>
                    <a:pt x="3406" y="549"/>
                  </a:lnTo>
                  <a:close/>
                  <a:moveTo>
                    <a:pt x="584" y="3489"/>
                  </a:moveTo>
                  <a:lnTo>
                    <a:pt x="953" y="3870"/>
                  </a:lnTo>
                  <a:lnTo>
                    <a:pt x="417" y="4025"/>
                  </a:lnTo>
                  <a:lnTo>
                    <a:pt x="417" y="4025"/>
                  </a:lnTo>
                  <a:lnTo>
                    <a:pt x="584" y="3489"/>
                  </a:lnTo>
                  <a:close/>
                  <a:moveTo>
                    <a:pt x="3799" y="1"/>
                  </a:moveTo>
                  <a:cubicBezTo>
                    <a:pt x="3608" y="1"/>
                    <a:pt x="3442" y="72"/>
                    <a:pt x="3299" y="191"/>
                  </a:cubicBezTo>
                  <a:lnTo>
                    <a:pt x="477" y="2989"/>
                  </a:lnTo>
                  <a:cubicBezTo>
                    <a:pt x="441" y="3013"/>
                    <a:pt x="417" y="3049"/>
                    <a:pt x="406" y="3073"/>
                  </a:cubicBezTo>
                  <a:cubicBezTo>
                    <a:pt x="382" y="3085"/>
                    <a:pt x="382" y="3108"/>
                    <a:pt x="370" y="3108"/>
                  </a:cubicBezTo>
                  <a:cubicBezTo>
                    <a:pt x="334" y="3144"/>
                    <a:pt x="322" y="3192"/>
                    <a:pt x="310" y="3228"/>
                  </a:cubicBezTo>
                  <a:lnTo>
                    <a:pt x="13" y="4204"/>
                  </a:lnTo>
                  <a:cubicBezTo>
                    <a:pt x="1" y="4263"/>
                    <a:pt x="13" y="4323"/>
                    <a:pt x="60" y="4371"/>
                  </a:cubicBezTo>
                  <a:cubicBezTo>
                    <a:pt x="84" y="4406"/>
                    <a:pt x="132" y="4418"/>
                    <a:pt x="179" y="4418"/>
                  </a:cubicBezTo>
                  <a:lnTo>
                    <a:pt x="215" y="4418"/>
                  </a:lnTo>
                  <a:lnTo>
                    <a:pt x="1203" y="4120"/>
                  </a:lnTo>
                  <a:cubicBezTo>
                    <a:pt x="1287" y="4085"/>
                    <a:pt x="1382" y="4025"/>
                    <a:pt x="1453" y="3966"/>
                  </a:cubicBezTo>
                  <a:lnTo>
                    <a:pt x="2953" y="2477"/>
                  </a:lnTo>
                  <a:cubicBezTo>
                    <a:pt x="3013" y="2418"/>
                    <a:pt x="3013" y="2311"/>
                    <a:pt x="2953" y="2239"/>
                  </a:cubicBezTo>
                  <a:cubicBezTo>
                    <a:pt x="2930" y="2210"/>
                    <a:pt x="2891" y="2195"/>
                    <a:pt x="2848" y="2195"/>
                  </a:cubicBezTo>
                  <a:cubicBezTo>
                    <a:pt x="2805" y="2195"/>
                    <a:pt x="2757" y="2210"/>
                    <a:pt x="2715" y="2239"/>
                  </a:cubicBezTo>
                  <a:lnTo>
                    <a:pt x="1263" y="3680"/>
                  </a:lnTo>
                  <a:lnTo>
                    <a:pt x="739" y="3168"/>
                  </a:lnTo>
                  <a:lnTo>
                    <a:pt x="3061" y="870"/>
                  </a:lnTo>
                  <a:lnTo>
                    <a:pt x="3584" y="1394"/>
                  </a:lnTo>
                  <a:lnTo>
                    <a:pt x="3180" y="1787"/>
                  </a:lnTo>
                  <a:cubicBezTo>
                    <a:pt x="3120" y="1846"/>
                    <a:pt x="3120" y="1942"/>
                    <a:pt x="3180" y="2025"/>
                  </a:cubicBezTo>
                  <a:cubicBezTo>
                    <a:pt x="3209" y="2055"/>
                    <a:pt x="3251" y="2070"/>
                    <a:pt x="3294" y="2070"/>
                  </a:cubicBezTo>
                  <a:cubicBezTo>
                    <a:pt x="3337" y="2070"/>
                    <a:pt x="3382" y="2055"/>
                    <a:pt x="3418" y="2025"/>
                  </a:cubicBezTo>
                  <a:lnTo>
                    <a:pt x="3906" y="1525"/>
                  </a:lnTo>
                  <a:cubicBezTo>
                    <a:pt x="3930" y="1525"/>
                    <a:pt x="3930" y="1513"/>
                    <a:pt x="3942" y="1513"/>
                  </a:cubicBezTo>
                  <a:cubicBezTo>
                    <a:pt x="3954" y="1501"/>
                    <a:pt x="3954" y="1501"/>
                    <a:pt x="3954" y="1489"/>
                  </a:cubicBezTo>
                  <a:lnTo>
                    <a:pt x="4287" y="1168"/>
                  </a:lnTo>
                  <a:cubicBezTo>
                    <a:pt x="4418" y="1037"/>
                    <a:pt x="4489" y="858"/>
                    <a:pt x="4489" y="680"/>
                  </a:cubicBezTo>
                  <a:cubicBezTo>
                    <a:pt x="4477" y="489"/>
                    <a:pt x="4406" y="322"/>
                    <a:pt x="4275" y="191"/>
                  </a:cubicBezTo>
                  <a:cubicBezTo>
                    <a:pt x="4132" y="72"/>
                    <a:pt x="3977" y="1"/>
                    <a:pt x="379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89"/>
            <p:cNvSpPr/>
            <p:nvPr/>
          </p:nvSpPr>
          <p:spPr>
            <a:xfrm>
              <a:off x="3995839" y="2992647"/>
              <a:ext cx="54927" cy="37148"/>
            </a:xfrm>
            <a:custGeom>
              <a:rect b="b" l="l" r="r" t="t"/>
              <a:pathLst>
                <a:path extrusionOk="0" h="1168" w="1727">
                  <a:moveTo>
                    <a:pt x="1394" y="346"/>
                  </a:moveTo>
                  <a:lnTo>
                    <a:pt x="1394" y="834"/>
                  </a:lnTo>
                  <a:lnTo>
                    <a:pt x="334" y="834"/>
                  </a:lnTo>
                  <a:lnTo>
                    <a:pt x="334" y="346"/>
                  </a:lnTo>
                  <a:close/>
                  <a:moveTo>
                    <a:pt x="286" y="1"/>
                  </a:moveTo>
                  <a:cubicBezTo>
                    <a:pt x="143" y="1"/>
                    <a:pt x="1" y="144"/>
                    <a:pt x="1" y="286"/>
                  </a:cubicBezTo>
                  <a:lnTo>
                    <a:pt x="1" y="882"/>
                  </a:lnTo>
                  <a:cubicBezTo>
                    <a:pt x="1" y="1037"/>
                    <a:pt x="143" y="1167"/>
                    <a:pt x="286" y="1167"/>
                  </a:cubicBezTo>
                  <a:lnTo>
                    <a:pt x="1453" y="1167"/>
                  </a:lnTo>
                  <a:cubicBezTo>
                    <a:pt x="1596" y="1167"/>
                    <a:pt x="1727" y="1037"/>
                    <a:pt x="1727" y="882"/>
                  </a:cubicBezTo>
                  <a:lnTo>
                    <a:pt x="1727" y="286"/>
                  </a:lnTo>
                  <a:cubicBezTo>
                    <a:pt x="1727" y="144"/>
                    <a:pt x="1596" y="1"/>
                    <a:pt x="145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89"/>
            <p:cNvSpPr/>
            <p:nvPr/>
          </p:nvSpPr>
          <p:spPr>
            <a:xfrm>
              <a:off x="4249548" y="2992647"/>
              <a:ext cx="54959" cy="37148"/>
            </a:xfrm>
            <a:custGeom>
              <a:rect b="b" l="l" r="r" t="t"/>
              <a:pathLst>
                <a:path extrusionOk="0" h="1168" w="1728">
                  <a:moveTo>
                    <a:pt x="1394" y="346"/>
                  </a:moveTo>
                  <a:lnTo>
                    <a:pt x="1394" y="834"/>
                  </a:lnTo>
                  <a:lnTo>
                    <a:pt x="334" y="834"/>
                  </a:lnTo>
                  <a:lnTo>
                    <a:pt x="334" y="346"/>
                  </a:lnTo>
                  <a:close/>
                  <a:moveTo>
                    <a:pt x="286" y="1"/>
                  </a:moveTo>
                  <a:cubicBezTo>
                    <a:pt x="144" y="1"/>
                    <a:pt x="1" y="144"/>
                    <a:pt x="1" y="286"/>
                  </a:cubicBezTo>
                  <a:lnTo>
                    <a:pt x="1" y="882"/>
                  </a:lnTo>
                  <a:cubicBezTo>
                    <a:pt x="1" y="1037"/>
                    <a:pt x="144" y="1167"/>
                    <a:pt x="286" y="1167"/>
                  </a:cubicBezTo>
                  <a:lnTo>
                    <a:pt x="1453" y="1167"/>
                  </a:lnTo>
                  <a:cubicBezTo>
                    <a:pt x="1596" y="1167"/>
                    <a:pt x="1727" y="1037"/>
                    <a:pt x="1727" y="882"/>
                  </a:cubicBezTo>
                  <a:lnTo>
                    <a:pt x="1727" y="286"/>
                  </a:lnTo>
                  <a:cubicBezTo>
                    <a:pt x="1727" y="144"/>
                    <a:pt x="1596" y="1"/>
                    <a:pt x="145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89"/>
            <p:cNvSpPr/>
            <p:nvPr/>
          </p:nvSpPr>
          <p:spPr>
            <a:xfrm>
              <a:off x="3972749" y="2894211"/>
              <a:ext cx="355230" cy="356725"/>
            </a:xfrm>
            <a:custGeom>
              <a:rect b="b" l="l" r="r" t="t"/>
              <a:pathLst>
                <a:path extrusionOk="0" h="11216" w="11169">
                  <a:moveTo>
                    <a:pt x="9775" y="0"/>
                  </a:moveTo>
                  <a:cubicBezTo>
                    <a:pt x="9692" y="0"/>
                    <a:pt x="9620" y="83"/>
                    <a:pt x="9620" y="167"/>
                  </a:cubicBezTo>
                  <a:lnTo>
                    <a:pt x="9620" y="560"/>
                  </a:lnTo>
                  <a:cubicBezTo>
                    <a:pt x="9620" y="881"/>
                    <a:pt x="9347" y="1155"/>
                    <a:pt x="9025" y="1155"/>
                  </a:cubicBezTo>
                  <a:lnTo>
                    <a:pt x="6382" y="1155"/>
                  </a:lnTo>
                  <a:cubicBezTo>
                    <a:pt x="5882" y="1155"/>
                    <a:pt x="5453" y="1572"/>
                    <a:pt x="5453" y="2084"/>
                  </a:cubicBezTo>
                  <a:lnTo>
                    <a:pt x="5453" y="2369"/>
                  </a:lnTo>
                  <a:lnTo>
                    <a:pt x="750" y="2369"/>
                  </a:lnTo>
                  <a:cubicBezTo>
                    <a:pt x="346" y="2369"/>
                    <a:pt x="12" y="2703"/>
                    <a:pt x="12" y="3096"/>
                  </a:cubicBezTo>
                  <a:lnTo>
                    <a:pt x="12" y="7596"/>
                  </a:lnTo>
                  <a:cubicBezTo>
                    <a:pt x="12" y="7680"/>
                    <a:pt x="95" y="7763"/>
                    <a:pt x="179" y="7763"/>
                  </a:cubicBezTo>
                  <a:cubicBezTo>
                    <a:pt x="274" y="7763"/>
                    <a:pt x="346" y="7680"/>
                    <a:pt x="346" y="7596"/>
                  </a:cubicBezTo>
                  <a:lnTo>
                    <a:pt x="346" y="4822"/>
                  </a:lnTo>
                  <a:lnTo>
                    <a:pt x="10835" y="4822"/>
                  </a:lnTo>
                  <a:lnTo>
                    <a:pt x="10835" y="10478"/>
                  </a:lnTo>
                  <a:cubicBezTo>
                    <a:pt x="10835" y="10704"/>
                    <a:pt x="10656" y="10882"/>
                    <a:pt x="10430" y="10882"/>
                  </a:cubicBezTo>
                  <a:lnTo>
                    <a:pt x="727" y="10882"/>
                  </a:lnTo>
                  <a:cubicBezTo>
                    <a:pt x="512" y="10882"/>
                    <a:pt x="322" y="10704"/>
                    <a:pt x="322" y="10478"/>
                  </a:cubicBezTo>
                  <a:lnTo>
                    <a:pt x="322" y="8263"/>
                  </a:lnTo>
                  <a:cubicBezTo>
                    <a:pt x="322" y="8180"/>
                    <a:pt x="250" y="8096"/>
                    <a:pt x="167" y="8096"/>
                  </a:cubicBezTo>
                  <a:cubicBezTo>
                    <a:pt x="72" y="8096"/>
                    <a:pt x="0" y="8180"/>
                    <a:pt x="0" y="8263"/>
                  </a:cubicBezTo>
                  <a:lnTo>
                    <a:pt x="0" y="10478"/>
                  </a:lnTo>
                  <a:cubicBezTo>
                    <a:pt x="0" y="10882"/>
                    <a:pt x="322" y="11216"/>
                    <a:pt x="727" y="11216"/>
                  </a:cubicBezTo>
                  <a:lnTo>
                    <a:pt x="10418" y="11216"/>
                  </a:lnTo>
                  <a:cubicBezTo>
                    <a:pt x="10823" y="11216"/>
                    <a:pt x="11144" y="10882"/>
                    <a:pt x="11144" y="10478"/>
                  </a:cubicBezTo>
                  <a:lnTo>
                    <a:pt x="11144" y="3096"/>
                  </a:lnTo>
                  <a:cubicBezTo>
                    <a:pt x="11168" y="2691"/>
                    <a:pt x="10835" y="2369"/>
                    <a:pt x="10430" y="2369"/>
                  </a:cubicBezTo>
                  <a:lnTo>
                    <a:pt x="8823" y="2369"/>
                  </a:lnTo>
                  <a:cubicBezTo>
                    <a:pt x="8739" y="2369"/>
                    <a:pt x="8668" y="2441"/>
                    <a:pt x="8668" y="2536"/>
                  </a:cubicBezTo>
                  <a:cubicBezTo>
                    <a:pt x="8668" y="2619"/>
                    <a:pt x="8739" y="2703"/>
                    <a:pt x="8823" y="2703"/>
                  </a:cubicBezTo>
                  <a:lnTo>
                    <a:pt x="10430" y="2703"/>
                  </a:lnTo>
                  <a:cubicBezTo>
                    <a:pt x="10656" y="2703"/>
                    <a:pt x="10835" y="2881"/>
                    <a:pt x="10835" y="3096"/>
                  </a:cubicBezTo>
                  <a:lnTo>
                    <a:pt x="10835" y="4501"/>
                  </a:lnTo>
                  <a:lnTo>
                    <a:pt x="346" y="4501"/>
                  </a:lnTo>
                  <a:lnTo>
                    <a:pt x="346" y="3096"/>
                  </a:lnTo>
                  <a:cubicBezTo>
                    <a:pt x="346" y="2881"/>
                    <a:pt x="524" y="2703"/>
                    <a:pt x="750" y="2703"/>
                  </a:cubicBezTo>
                  <a:lnTo>
                    <a:pt x="8168" y="2703"/>
                  </a:lnTo>
                  <a:cubicBezTo>
                    <a:pt x="8263" y="2703"/>
                    <a:pt x="8335" y="2619"/>
                    <a:pt x="8335" y="2536"/>
                  </a:cubicBezTo>
                  <a:cubicBezTo>
                    <a:pt x="8335" y="2441"/>
                    <a:pt x="8263" y="2369"/>
                    <a:pt x="8168" y="2369"/>
                  </a:cubicBezTo>
                  <a:lnTo>
                    <a:pt x="5775" y="2369"/>
                  </a:lnTo>
                  <a:lnTo>
                    <a:pt x="5775" y="2084"/>
                  </a:lnTo>
                  <a:cubicBezTo>
                    <a:pt x="5775" y="1762"/>
                    <a:pt x="6049" y="1488"/>
                    <a:pt x="6370" y="1488"/>
                  </a:cubicBezTo>
                  <a:lnTo>
                    <a:pt x="9001" y="1488"/>
                  </a:lnTo>
                  <a:cubicBezTo>
                    <a:pt x="9513" y="1488"/>
                    <a:pt x="9942" y="1072"/>
                    <a:pt x="9942" y="560"/>
                  </a:cubicBezTo>
                  <a:lnTo>
                    <a:pt x="9942" y="167"/>
                  </a:lnTo>
                  <a:cubicBezTo>
                    <a:pt x="9942" y="83"/>
                    <a:pt x="9871" y="0"/>
                    <a:pt x="977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36" name="Google Shape;1536;p89"/>
          <p:cNvGrpSpPr/>
          <p:nvPr/>
        </p:nvGrpSpPr>
        <p:grpSpPr>
          <a:xfrm>
            <a:off x="3371412" y="3077196"/>
            <a:ext cx="355993" cy="307904"/>
            <a:chOff x="3527797" y="2918796"/>
            <a:chExt cx="355993" cy="307904"/>
          </a:xfrm>
        </p:grpSpPr>
        <p:sp>
          <p:nvSpPr>
            <p:cNvPr id="1537" name="Google Shape;1537;p89"/>
            <p:cNvSpPr/>
            <p:nvPr/>
          </p:nvSpPr>
          <p:spPr>
            <a:xfrm>
              <a:off x="3527797" y="2918796"/>
              <a:ext cx="355993" cy="307904"/>
            </a:xfrm>
            <a:custGeom>
              <a:rect b="b" l="l" r="r" t="t"/>
              <a:pathLst>
                <a:path extrusionOk="0" h="9681" w="11193">
                  <a:moveTo>
                    <a:pt x="6966" y="3597"/>
                  </a:moveTo>
                  <a:lnTo>
                    <a:pt x="7692" y="4216"/>
                  </a:lnTo>
                  <a:cubicBezTo>
                    <a:pt x="7620" y="4311"/>
                    <a:pt x="7525" y="4382"/>
                    <a:pt x="7454" y="4466"/>
                  </a:cubicBezTo>
                  <a:cubicBezTo>
                    <a:pt x="7335" y="4371"/>
                    <a:pt x="6799" y="3906"/>
                    <a:pt x="6763" y="3870"/>
                  </a:cubicBezTo>
                  <a:cubicBezTo>
                    <a:pt x="6858" y="3740"/>
                    <a:pt x="6966" y="3609"/>
                    <a:pt x="6966" y="3597"/>
                  </a:cubicBezTo>
                  <a:close/>
                  <a:moveTo>
                    <a:pt x="10549" y="322"/>
                  </a:moveTo>
                  <a:cubicBezTo>
                    <a:pt x="10716" y="322"/>
                    <a:pt x="10871" y="453"/>
                    <a:pt x="10871" y="632"/>
                  </a:cubicBezTo>
                  <a:lnTo>
                    <a:pt x="10871" y="4347"/>
                  </a:lnTo>
                  <a:cubicBezTo>
                    <a:pt x="10871" y="4513"/>
                    <a:pt x="10728" y="4668"/>
                    <a:pt x="10549" y="4668"/>
                  </a:cubicBezTo>
                  <a:lnTo>
                    <a:pt x="7716" y="4668"/>
                  </a:lnTo>
                  <a:cubicBezTo>
                    <a:pt x="7716" y="4668"/>
                    <a:pt x="7811" y="4561"/>
                    <a:pt x="7870" y="4490"/>
                  </a:cubicBezTo>
                  <a:cubicBezTo>
                    <a:pt x="7894" y="4454"/>
                    <a:pt x="9383" y="3073"/>
                    <a:pt x="9835" y="1227"/>
                  </a:cubicBezTo>
                  <a:cubicBezTo>
                    <a:pt x="9874" y="1091"/>
                    <a:pt x="9769" y="970"/>
                    <a:pt x="9645" y="970"/>
                  </a:cubicBezTo>
                  <a:cubicBezTo>
                    <a:pt x="9618" y="970"/>
                    <a:pt x="9589" y="976"/>
                    <a:pt x="9561" y="989"/>
                  </a:cubicBezTo>
                  <a:cubicBezTo>
                    <a:pt x="8930" y="1251"/>
                    <a:pt x="8311" y="1668"/>
                    <a:pt x="7716" y="2239"/>
                  </a:cubicBezTo>
                  <a:cubicBezTo>
                    <a:pt x="7656" y="2299"/>
                    <a:pt x="7632" y="2406"/>
                    <a:pt x="7716" y="2477"/>
                  </a:cubicBezTo>
                  <a:cubicBezTo>
                    <a:pt x="7747" y="2509"/>
                    <a:pt x="7788" y="2527"/>
                    <a:pt x="7831" y="2527"/>
                  </a:cubicBezTo>
                  <a:cubicBezTo>
                    <a:pt x="7871" y="2527"/>
                    <a:pt x="7914" y="2512"/>
                    <a:pt x="7954" y="2477"/>
                  </a:cubicBezTo>
                  <a:cubicBezTo>
                    <a:pt x="8442" y="2013"/>
                    <a:pt x="8930" y="1656"/>
                    <a:pt x="9454" y="1406"/>
                  </a:cubicBezTo>
                  <a:lnTo>
                    <a:pt x="9454" y="1406"/>
                  </a:lnTo>
                  <a:cubicBezTo>
                    <a:pt x="9180" y="2251"/>
                    <a:pt x="8668" y="3097"/>
                    <a:pt x="7918" y="3954"/>
                  </a:cubicBezTo>
                  <a:lnTo>
                    <a:pt x="7180" y="3311"/>
                  </a:lnTo>
                  <a:cubicBezTo>
                    <a:pt x="7275" y="3180"/>
                    <a:pt x="7382" y="3061"/>
                    <a:pt x="7501" y="2942"/>
                  </a:cubicBezTo>
                  <a:cubicBezTo>
                    <a:pt x="7561" y="2858"/>
                    <a:pt x="7561" y="2763"/>
                    <a:pt x="7489" y="2704"/>
                  </a:cubicBezTo>
                  <a:cubicBezTo>
                    <a:pt x="7455" y="2675"/>
                    <a:pt x="7413" y="2660"/>
                    <a:pt x="7372" y="2660"/>
                  </a:cubicBezTo>
                  <a:cubicBezTo>
                    <a:pt x="7327" y="2660"/>
                    <a:pt x="7282" y="2678"/>
                    <a:pt x="7251" y="2716"/>
                  </a:cubicBezTo>
                  <a:cubicBezTo>
                    <a:pt x="7013" y="2966"/>
                    <a:pt x="6775" y="3263"/>
                    <a:pt x="6549" y="3561"/>
                  </a:cubicBezTo>
                  <a:cubicBezTo>
                    <a:pt x="6549" y="3573"/>
                    <a:pt x="6346" y="3835"/>
                    <a:pt x="6025" y="4335"/>
                  </a:cubicBezTo>
                  <a:cubicBezTo>
                    <a:pt x="5998" y="4333"/>
                    <a:pt x="5970" y="4332"/>
                    <a:pt x="5943" y="4332"/>
                  </a:cubicBezTo>
                  <a:cubicBezTo>
                    <a:pt x="5648" y="4332"/>
                    <a:pt x="5352" y="4447"/>
                    <a:pt x="5156" y="4632"/>
                  </a:cubicBezTo>
                  <a:lnTo>
                    <a:pt x="643" y="4632"/>
                  </a:lnTo>
                  <a:cubicBezTo>
                    <a:pt x="477" y="4632"/>
                    <a:pt x="334" y="4502"/>
                    <a:pt x="334" y="4323"/>
                  </a:cubicBezTo>
                  <a:lnTo>
                    <a:pt x="334" y="632"/>
                  </a:lnTo>
                  <a:cubicBezTo>
                    <a:pt x="334" y="465"/>
                    <a:pt x="465" y="322"/>
                    <a:pt x="643" y="322"/>
                  </a:cubicBezTo>
                  <a:close/>
                  <a:moveTo>
                    <a:pt x="6585" y="4132"/>
                  </a:moveTo>
                  <a:lnTo>
                    <a:pt x="7216" y="4692"/>
                  </a:lnTo>
                  <a:cubicBezTo>
                    <a:pt x="7192" y="4728"/>
                    <a:pt x="7085" y="4811"/>
                    <a:pt x="6954" y="4930"/>
                  </a:cubicBezTo>
                  <a:cubicBezTo>
                    <a:pt x="6894" y="4823"/>
                    <a:pt x="6823" y="4740"/>
                    <a:pt x="6727" y="4668"/>
                  </a:cubicBezTo>
                  <a:cubicBezTo>
                    <a:pt x="6620" y="4573"/>
                    <a:pt x="6537" y="4502"/>
                    <a:pt x="6382" y="4442"/>
                  </a:cubicBezTo>
                  <a:cubicBezTo>
                    <a:pt x="6489" y="4275"/>
                    <a:pt x="6561" y="4156"/>
                    <a:pt x="6585" y="4132"/>
                  </a:cubicBezTo>
                  <a:close/>
                  <a:moveTo>
                    <a:pt x="3598" y="5673"/>
                  </a:moveTo>
                  <a:cubicBezTo>
                    <a:pt x="3791" y="5673"/>
                    <a:pt x="3971" y="5794"/>
                    <a:pt x="4049" y="5978"/>
                  </a:cubicBezTo>
                  <a:cubicBezTo>
                    <a:pt x="3941" y="6002"/>
                    <a:pt x="3703" y="6061"/>
                    <a:pt x="3584" y="6085"/>
                  </a:cubicBezTo>
                  <a:cubicBezTo>
                    <a:pt x="3382" y="6121"/>
                    <a:pt x="3310" y="6407"/>
                    <a:pt x="3453" y="6549"/>
                  </a:cubicBezTo>
                  <a:cubicBezTo>
                    <a:pt x="3501" y="6597"/>
                    <a:pt x="3548" y="6633"/>
                    <a:pt x="3584" y="6657"/>
                  </a:cubicBezTo>
                  <a:cubicBezTo>
                    <a:pt x="3382" y="6657"/>
                    <a:pt x="3191" y="6514"/>
                    <a:pt x="3132" y="6299"/>
                  </a:cubicBezTo>
                  <a:cubicBezTo>
                    <a:pt x="3048" y="6037"/>
                    <a:pt x="3203" y="5764"/>
                    <a:pt x="3465" y="5692"/>
                  </a:cubicBezTo>
                  <a:cubicBezTo>
                    <a:pt x="3509" y="5679"/>
                    <a:pt x="3554" y="5673"/>
                    <a:pt x="3598" y="5673"/>
                  </a:cubicBezTo>
                  <a:close/>
                  <a:moveTo>
                    <a:pt x="5952" y="4675"/>
                  </a:moveTo>
                  <a:cubicBezTo>
                    <a:pt x="6182" y="4675"/>
                    <a:pt x="6411" y="4777"/>
                    <a:pt x="6596" y="4990"/>
                  </a:cubicBezTo>
                  <a:cubicBezTo>
                    <a:pt x="6954" y="5406"/>
                    <a:pt x="6799" y="6061"/>
                    <a:pt x="6275" y="6383"/>
                  </a:cubicBezTo>
                  <a:cubicBezTo>
                    <a:pt x="6275" y="6383"/>
                    <a:pt x="5930" y="6609"/>
                    <a:pt x="5430" y="6716"/>
                  </a:cubicBezTo>
                  <a:cubicBezTo>
                    <a:pt x="5346" y="6728"/>
                    <a:pt x="5287" y="6823"/>
                    <a:pt x="5299" y="6907"/>
                  </a:cubicBezTo>
                  <a:cubicBezTo>
                    <a:pt x="5309" y="6988"/>
                    <a:pt x="5379" y="7043"/>
                    <a:pt x="5451" y="7043"/>
                  </a:cubicBezTo>
                  <a:cubicBezTo>
                    <a:pt x="5464" y="7043"/>
                    <a:pt x="5477" y="7041"/>
                    <a:pt x="5489" y="7038"/>
                  </a:cubicBezTo>
                  <a:cubicBezTo>
                    <a:pt x="6037" y="6918"/>
                    <a:pt x="6430" y="6668"/>
                    <a:pt x="6442" y="6668"/>
                  </a:cubicBezTo>
                  <a:cubicBezTo>
                    <a:pt x="6573" y="6585"/>
                    <a:pt x="6692" y="6478"/>
                    <a:pt x="6799" y="6359"/>
                  </a:cubicBezTo>
                  <a:cubicBezTo>
                    <a:pt x="6894" y="6716"/>
                    <a:pt x="7216" y="6966"/>
                    <a:pt x="7585" y="6966"/>
                  </a:cubicBezTo>
                  <a:cubicBezTo>
                    <a:pt x="7644" y="6966"/>
                    <a:pt x="7728" y="6954"/>
                    <a:pt x="7787" y="6942"/>
                  </a:cubicBezTo>
                  <a:cubicBezTo>
                    <a:pt x="7870" y="6918"/>
                    <a:pt x="7930" y="6835"/>
                    <a:pt x="7906" y="6740"/>
                  </a:cubicBezTo>
                  <a:cubicBezTo>
                    <a:pt x="7886" y="6669"/>
                    <a:pt x="7823" y="6616"/>
                    <a:pt x="7746" y="6616"/>
                  </a:cubicBezTo>
                  <a:cubicBezTo>
                    <a:pt x="7732" y="6616"/>
                    <a:pt x="7718" y="6617"/>
                    <a:pt x="7704" y="6621"/>
                  </a:cubicBezTo>
                  <a:cubicBezTo>
                    <a:pt x="7661" y="6632"/>
                    <a:pt x="7619" y="6638"/>
                    <a:pt x="7578" y="6638"/>
                  </a:cubicBezTo>
                  <a:cubicBezTo>
                    <a:pt x="7318" y="6638"/>
                    <a:pt x="7097" y="6422"/>
                    <a:pt x="7097" y="6145"/>
                  </a:cubicBezTo>
                  <a:cubicBezTo>
                    <a:pt x="7097" y="5883"/>
                    <a:pt x="7323" y="5656"/>
                    <a:pt x="7585" y="5656"/>
                  </a:cubicBezTo>
                  <a:cubicBezTo>
                    <a:pt x="7930" y="5656"/>
                    <a:pt x="8168" y="5990"/>
                    <a:pt x="8049" y="6311"/>
                  </a:cubicBezTo>
                  <a:cubicBezTo>
                    <a:pt x="8025" y="6407"/>
                    <a:pt x="8061" y="6490"/>
                    <a:pt x="8156" y="6526"/>
                  </a:cubicBezTo>
                  <a:cubicBezTo>
                    <a:pt x="8171" y="6530"/>
                    <a:pt x="8186" y="6532"/>
                    <a:pt x="8200" y="6532"/>
                  </a:cubicBezTo>
                  <a:cubicBezTo>
                    <a:pt x="8271" y="6532"/>
                    <a:pt x="8339" y="6487"/>
                    <a:pt x="8359" y="6418"/>
                  </a:cubicBezTo>
                  <a:cubicBezTo>
                    <a:pt x="8569" y="5825"/>
                    <a:pt x="8085" y="5329"/>
                    <a:pt x="7564" y="5329"/>
                  </a:cubicBezTo>
                  <a:cubicBezTo>
                    <a:pt x="7406" y="5329"/>
                    <a:pt x="7244" y="5375"/>
                    <a:pt x="7097" y="5478"/>
                  </a:cubicBezTo>
                  <a:cubicBezTo>
                    <a:pt x="7097" y="5406"/>
                    <a:pt x="7085" y="5311"/>
                    <a:pt x="7073" y="5240"/>
                  </a:cubicBezTo>
                  <a:cubicBezTo>
                    <a:pt x="7156" y="5168"/>
                    <a:pt x="7263" y="5073"/>
                    <a:pt x="7347" y="4990"/>
                  </a:cubicBezTo>
                  <a:lnTo>
                    <a:pt x="10537" y="4990"/>
                  </a:lnTo>
                  <a:cubicBezTo>
                    <a:pt x="10704" y="4990"/>
                    <a:pt x="10847" y="5121"/>
                    <a:pt x="10847" y="5299"/>
                  </a:cubicBezTo>
                  <a:lnTo>
                    <a:pt x="10847" y="9038"/>
                  </a:lnTo>
                  <a:lnTo>
                    <a:pt x="10871" y="9038"/>
                  </a:lnTo>
                  <a:cubicBezTo>
                    <a:pt x="10871" y="9204"/>
                    <a:pt x="10728" y="9347"/>
                    <a:pt x="10549" y="9347"/>
                  </a:cubicBezTo>
                  <a:lnTo>
                    <a:pt x="643" y="9347"/>
                  </a:lnTo>
                  <a:cubicBezTo>
                    <a:pt x="477" y="9347"/>
                    <a:pt x="322" y="9216"/>
                    <a:pt x="322" y="9038"/>
                  </a:cubicBezTo>
                  <a:lnTo>
                    <a:pt x="322" y="5323"/>
                  </a:lnTo>
                  <a:cubicBezTo>
                    <a:pt x="322" y="5156"/>
                    <a:pt x="465" y="5002"/>
                    <a:pt x="643" y="5002"/>
                  </a:cubicBezTo>
                  <a:lnTo>
                    <a:pt x="4882" y="5002"/>
                  </a:lnTo>
                  <a:cubicBezTo>
                    <a:pt x="4703" y="5335"/>
                    <a:pt x="4822" y="5525"/>
                    <a:pt x="4358" y="5835"/>
                  </a:cubicBezTo>
                  <a:cubicBezTo>
                    <a:pt x="4224" y="5538"/>
                    <a:pt x="3935" y="5348"/>
                    <a:pt x="3616" y="5348"/>
                  </a:cubicBezTo>
                  <a:cubicBezTo>
                    <a:pt x="3539" y="5348"/>
                    <a:pt x="3460" y="5359"/>
                    <a:pt x="3382" y="5383"/>
                  </a:cubicBezTo>
                  <a:cubicBezTo>
                    <a:pt x="2953" y="5490"/>
                    <a:pt x="2691" y="5954"/>
                    <a:pt x="2810" y="6383"/>
                  </a:cubicBezTo>
                  <a:cubicBezTo>
                    <a:pt x="2916" y="6753"/>
                    <a:pt x="3250" y="6986"/>
                    <a:pt x="3604" y="6986"/>
                  </a:cubicBezTo>
                  <a:cubicBezTo>
                    <a:pt x="3729" y="6986"/>
                    <a:pt x="3856" y="6957"/>
                    <a:pt x="3977" y="6895"/>
                  </a:cubicBezTo>
                  <a:cubicBezTo>
                    <a:pt x="4227" y="7014"/>
                    <a:pt x="4489" y="7085"/>
                    <a:pt x="4775" y="7097"/>
                  </a:cubicBezTo>
                  <a:lnTo>
                    <a:pt x="4787" y="7097"/>
                  </a:lnTo>
                  <a:cubicBezTo>
                    <a:pt x="4882" y="7097"/>
                    <a:pt x="4953" y="7026"/>
                    <a:pt x="4953" y="6954"/>
                  </a:cubicBezTo>
                  <a:cubicBezTo>
                    <a:pt x="4953" y="6859"/>
                    <a:pt x="4894" y="6788"/>
                    <a:pt x="4811" y="6776"/>
                  </a:cubicBezTo>
                  <a:cubicBezTo>
                    <a:pt x="4441" y="6740"/>
                    <a:pt x="4096" y="6609"/>
                    <a:pt x="3798" y="6371"/>
                  </a:cubicBezTo>
                  <a:cubicBezTo>
                    <a:pt x="4287" y="6252"/>
                    <a:pt x="4715" y="6121"/>
                    <a:pt x="4989" y="5668"/>
                  </a:cubicBezTo>
                  <a:cubicBezTo>
                    <a:pt x="5049" y="5573"/>
                    <a:pt x="5072" y="5466"/>
                    <a:pt x="5108" y="5359"/>
                  </a:cubicBezTo>
                  <a:cubicBezTo>
                    <a:pt x="5168" y="5156"/>
                    <a:pt x="5192" y="5121"/>
                    <a:pt x="5299" y="4990"/>
                  </a:cubicBezTo>
                  <a:cubicBezTo>
                    <a:pt x="5346" y="4930"/>
                    <a:pt x="5406" y="4883"/>
                    <a:pt x="5465" y="4835"/>
                  </a:cubicBezTo>
                  <a:cubicBezTo>
                    <a:pt x="5616" y="4729"/>
                    <a:pt x="5784" y="4675"/>
                    <a:pt x="5952" y="4675"/>
                  </a:cubicBezTo>
                  <a:close/>
                  <a:moveTo>
                    <a:pt x="643" y="1"/>
                  </a:moveTo>
                  <a:cubicBezTo>
                    <a:pt x="286" y="1"/>
                    <a:pt x="0" y="287"/>
                    <a:pt x="0" y="644"/>
                  </a:cubicBezTo>
                  <a:lnTo>
                    <a:pt x="0" y="4359"/>
                  </a:lnTo>
                  <a:cubicBezTo>
                    <a:pt x="0" y="4561"/>
                    <a:pt x="72" y="4716"/>
                    <a:pt x="215" y="4847"/>
                  </a:cubicBezTo>
                  <a:cubicBezTo>
                    <a:pt x="72" y="4954"/>
                    <a:pt x="0" y="5121"/>
                    <a:pt x="0" y="5323"/>
                  </a:cubicBezTo>
                  <a:lnTo>
                    <a:pt x="0" y="9038"/>
                  </a:lnTo>
                  <a:cubicBezTo>
                    <a:pt x="0" y="9395"/>
                    <a:pt x="286" y="9681"/>
                    <a:pt x="643" y="9681"/>
                  </a:cubicBezTo>
                  <a:lnTo>
                    <a:pt x="10549" y="9681"/>
                  </a:lnTo>
                  <a:cubicBezTo>
                    <a:pt x="10907" y="9681"/>
                    <a:pt x="11192" y="9395"/>
                    <a:pt x="11192" y="9038"/>
                  </a:cubicBezTo>
                  <a:lnTo>
                    <a:pt x="11192" y="5323"/>
                  </a:lnTo>
                  <a:cubicBezTo>
                    <a:pt x="11192" y="5121"/>
                    <a:pt x="11121" y="4966"/>
                    <a:pt x="10990" y="4847"/>
                  </a:cubicBezTo>
                  <a:cubicBezTo>
                    <a:pt x="11121" y="4728"/>
                    <a:pt x="11192" y="4561"/>
                    <a:pt x="11192" y="4359"/>
                  </a:cubicBezTo>
                  <a:lnTo>
                    <a:pt x="11192" y="644"/>
                  </a:lnTo>
                  <a:cubicBezTo>
                    <a:pt x="11192" y="287"/>
                    <a:pt x="10907" y="1"/>
                    <a:pt x="1054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89"/>
            <p:cNvSpPr/>
            <p:nvPr/>
          </p:nvSpPr>
          <p:spPr>
            <a:xfrm>
              <a:off x="3552414" y="3088826"/>
              <a:ext cx="52669" cy="52224"/>
            </a:xfrm>
            <a:custGeom>
              <a:rect b="b" l="l" r="r" t="t"/>
              <a:pathLst>
                <a:path extrusionOk="0" h="1642" w="1656">
                  <a:moveTo>
                    <a:pt x="834" y="1"/>
                  </a:moveTo>
                  <a:cubicBezTo>
                    <a:pt x="369" y="1"/>
                    <a:pt x="0" y="370"/>
                    <a:pt x="0" y="822"/>
                  </a:cubicBezTo>
                  <a:cubicBezTo>
                    <a:pt x="0" y="1292"/>
                    <a:pt x="375" y="1642"/>
                    <a:pt x="827" y="1642"/>
                  </a:cubicBezTo>
                  <a:cubicBezTo>
                    <a:pt x="892" y="1642"/>
                    <a:pt x="958" y="1635"/>
                    <a:pt x="1024" y="1620"/>
                  </a:cubicBezTo>
                  <a:cubicBezTo>
                    <a:pt x="1119" y="1608"/>
                    <a:pt x="1179" y="1513"/>
                    <a:pt x="1143" y="1430"/>
                  </a:cubicBezTo>
                  <a:cubicBezTo>
                    <a:pt x="1133" y="1351"/>
                    <a:pt x="1066" y="1304"/>
                    <a:pt x="996" y="1304"/>
                  </a:cubicBezTo>
                  <a:cubicBezTo>
                    <a:pt x="982" y="1304"/>
                    <a:pt x="967" y="1306"/>
                    <a:pt x="953" y="1311"/>
                  </a:cubicBezTo>
                  <a:cubicBezTo>
                    <a:pt x="915" y="1319"/>
                    <a:pt x="878" y="1323"/>
                    <a:pt x="841" y="1323"/>
                  </a:cubicBezTo>
                  <a:cubicBezTo>
                    <a:pt x="576" y="1323"/>
                    <a:pt x="346" y="1106"/>
                    <a:pt x="346" y="834"/>
                  </a:cubicBezTo>
                  <a:cubicBezTo>
                    <a:pt x="346" y="572"/>
                    <a:pt x="572" y="346"/>
                    <a:pt x="834" y="346"/>
                  </a:cubicBezTo>
                  <a:cubicBezTo>
                    <a:pt x="1179" y="346"/>
                    <a:pt x="1417" y="668"/>
                    <a:pt x="1298" y="1001"/>
                  </a:cubicBezTo>
                  <a:cubicBezTo>
                    <a:pt x="1262" y="1084"/>
                    <a:pt x="1310" y="1180"/>
                    <a:pt x="1405" y="1203"/>
                  </a:cubicBezTo>
                  <a:cubicBezTo>
                    <a:pt x="1424" y="1211"/>
                    <a:pt x="1443" y="1215"/>
                    <a:pt x="1462" y="1215"/>
                  </a:cubicBezTo>
                  <a:cubicBezTo>
                    <a:pt x="1528" y="1215"/>
                    <a:pt x="1589" y="1170"/>
                    <a:pt x="1608" y="1096"/>
                  </a:cubicBezTo>
                  <a:cubicBezTo>
                    <a:pt x="1643" y="1013"/>
                    <a:pt x="1655" y="918"/>
                    <a:pt x="1655" y="834"/>
                  </a:cubicBezTo>
                  <a:cubicBezTo>
                    <a:pt x="1655" y="358"/>
                    <a:pt x="1286" y="1"/>
                    <a:pt x="83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89"/>
            <p:cNvSpPr/>
            <p:nvPr/>
          </p:nvSpPr>
          <p:spPr>
            <a:xfrm>
              <a:off x="3552414" y="3153199"/>
              <a:ext cx="52669" cy="52256"/>
            </a:xfrm>
            <a:custGeom>
              <a:rect b="b" l="l" r="r" t="t"/>
              <a:pathLst>
                <a:path extrusionOk="0" h="1643" w="1656">
                  <a:moveTo>
                    <a:pt x="834" y="1"/>
                  </a:moveTo>
                  <a:cubicBezTo>
                    <a:pt x="369" y="1"/>
                    <a:pt x="0" y="370"/>
                    <a:pt x="0" y="822"/>
                  </a:cubicBezTo>
                  <a:cubicBezTo>
                    <a:pt x="0" y="1292"/>
                    <a:pt x="375" y="1642"/>
                    <a:pt x="827" y="1642"/>
                  </a:cubicBezTo>
                  <a:cubicBezTo>
                    <a:pt x="892" y="1642"/>
                    <a:pt x="958" y="1635"/>
                    <a:pt x="1024" y="1620"/>
                  </a:cubicBezTo>
                  <a:cubicBezTo>
                    <a:pt x="1119" y="1608"/>
                    <a:pt x="1179" y="1513"/>
                    <a:pt x="1143" y="1430"/>
                  </a:cubicBezTo>
                  <a:cubicBezTo>
                    <a:pt x="1133" y="1359"/>
                    <a:pt x="1063" y="1305"/>
                    <a:pt x="991" y="1305"/>
                  </a:cubicBezTo>
                  <a:cubicBezTo>
                    <a:pt x="978" y="1305"/>
                    <a:pt x="965" y="1307"/>
                    <a:pt x="953" y="1311"/>
                  </a:cubicBezTo>
                  <a:cubicBezTo>
                    <a:pt x="915" y="1319"/>
                    <a:pt x="878" y="1323"/>
                    <a:pt x="841" y="1323"/>
                  </a:cubicBezTo>
                  <a:cubicBezTo>
                    <a:pt x="576" y="1323"/>
                    <a:pt x="346" y="1106"/>
                    <a:pt x="346" y="834"/>
                  </a:cubicBezTo>
                  <a:cubicBezTo>
                    <a:pt x="346" y="572"/>
                    <a:pt x="572" y="346"/>
                    <a:pt x="834" y="346"/>
                  </a:cubicBezTo>
                  <a:cubicBezTo>
                    <a:pt x="1179" y="346"/>
                    <a:pt x="1417" y="668"/>
                    <a:pt x="1298" y="1001"/>
                  </a:cubicBezTo>
                  <a:cubicBezTo>
                    <a:pt x="1262" y="1084"/>
                    <a:pt x="1310" y="1180"/>
                    <a:pt x="1405" y="1203"/>
                  </a:cubicBezTo>
                  <a:cubicBezTo>
                    <a:pt x="1424" y="1211"/>
                    <a:pt x="1443" y="1215"/>
                    <a:pt x="1462" y="1215"/>
                  </a:cubicBezTo>
                  <a:cubicBezTo>
                    <a:pt x="1528" y="1215"/>
                    <a:pt x="1589" y="1170"/>
                    <a:pt x="1608" y="1096"/>
                  </a:cubicBezTo>
                  <a:cubicBezTo>
                    <a:pt x="1643" y="1013"/>
                    <a:pt x="1655" y="918"/>
                    <a:pt x="1655" y="834"/>
                  </a:cubicBezTo>
                  <a:cubicBezTo>
                    <a:pt x="1655" y="358"/>
                    <a:pt x="1286" y="1"/>
                    <a:pt x="83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89"/>
            <p:cNvSpPr/>
            <p:nvPr/>
          </p:nvSpPr>
          <p:spPr>
            <a:xfrm>
              <a:off x="3616024" y="3153199"/>
              <a:ext cx="52287" cy="52256"/>
            </a:xfrm>
            <a:custGeom>
              <a:rect b="b" l="l" r="r" t="t"/>
              <a:pathLst>
                <a:path extrusionOk="0" h="1643" w="1644">
                  <a:moveTo>
                    <a:pt x="834" y="1"/>
                  </a:moveTo>
                  <a:cubicBezTo>
                    <a:pt x="370" y="1"/>
                    <a:pt x="1" y="370"/>
                    <a:pt x="1" y="822"/>
                  </a:cubicBezTo>
                  <a:cubicBezTo>
                    <a:pt x="1" y="1292"/>
                    <a:pt x="375" y="1642"/>
                    <a:pt x="828" y="1642"/>
                  </a:cubicBezTo>
                  <a:cubicBezTo>
                    <a:pt x="892" y="1642"/>
                    <a:pt x="958" y="1635"/>
                    <a:pt x="1024" y="1620"/>
                  </a:cubicBezTo>
                  <a:cubicBezTo>
                    <a:pt x="1108" y="1608"/>
                    <a:pt x="1167" y="1513"/>
                    <a:pt x="1144" y="1430"/>
                  </a:cubicBezTo>
                  <a:cubicBezTo>
                    <a:pt x="1123" y="1359"/>
                    <a:pt x="1060" y="1305"/>
                    <a:pt x="991" y="1305"/>
                  </a:cubicBezTo>
                  <a:cubicBezTo>
                    <a:pt x="978" y="1305"/>
                    <a:pt x="966" y="1307"/>
                    <a:pt x="953" y="1311"/>
                  </a:cubicBezTo>
                  <a:cubicBezTo>
                    <a:pt x="914" y="1319"/>
                    <a:pt x="876" y="1323"/>
                    <a:pt x="838" y="1323"/>
                  </a:cubicBezTo>
                  <a:cubicBezTo>
                    <a:pt x="564" y="1323"/>
                    <a:pt x="334" y="1106"/>
                    <a:pt x="334" y="834"/>
                  </a:cubicBezTo>
                  <a:cubicBezTo>
                    <a:pt x="334" y="572"/>
                    <a:pt x="560" y="346"/>
                    <a:pt x="822" y="346"/>
                  </a:cubicBezTo>
                  <a:cubicBezTo>
                    <a:pt x="1167" y="346"/>
                    <a:pt x="1405" y="668"/>
                    <a:pt x="1286" y="1001"/>
                  </a:cubicBezTo>
                  <a:cubicBezTo>
                    <a:pt x="1263" y="1084"/>
                    <a:pt x="1310" y="1180"/>
                    <a:pt x="1394" y="1203"/>
                  </a:cubicBezTo>
                  <a:cubicBezTo>
                    <a:pt x="1415" y="1211"/>
                    <a:pt x="1436" y="1215"/>
                    <a:pt x="1456" y="1215"/>
                  </a:cubicBezTo>
                  <a:cubicBezTo>
                    <a:pt x="1524" y="1215"/>
                    <a:pt x="1580" y="1170"/>
                    <a:pt x="1608" y="1096"/>
                  </a:cubicBezTo>
                  <a:cubicBezTo>
                    <a:pt x="1632" y="1013"/>
                    <a:pt x="1644" y="918"/>
                    <a:pt x="1644" y="834"/>
                  </a:cubicBezTo>
                  <a:cubicBezTo>
                    <a:pt x="1644" y="358"/>
                    <a:pt x="1275" y="1"/>
                    <a:pt x="83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89"/>
            <p:cNvSpPr/>
            <p:nvPr/>
          </p:nvSpPr>
          <p:spPr>
            <a:xfrm>
              <a:off x="3679252" y="3153199"/>
              <a:ext cx="57217" cy="52256"/>
            </a:xfrm>
            <a:custGeom>
              <a:rect b="b" l="l" r="r" t="t"/>
              <a:pathLst>
                <a:path extrusionOk="0" h="1643" w="1799">
                  <a:moveTo>
                    <a:pt x="834" y="1"/>
                  </a:moveTo>
                  <a:cubicBezTo>
                    <a:pt x="370" y="1"/>
                    <a:pt x="1" y="370"/>
                    <a:pt x="1" y="822"/>
                  </a:cubicBezTo>
                  <a:cubicBezTo>
                    <a:pt x="1" y="1292"/>
                    <a:pt x="375" y="1642"/>
                    <a:pt x="828" y="1642"/>
                  </a:cubicBezTo>
                  <a:cubicBezTo>
                    <a:pt x="892" y="1642"/>
                    <a:pt x="958" y="1635"/>
                    <a:pt x="1025" y="1620"/>
                  </a:cubicBezTo>
                  <a:cubicBezTo>
                    <a:pt x="1120" y="1608"/>
                    <a:pt x="1180" y="1513"/>
                    <a:pt x="1144" y="1430"/>
                  </a:cubicBezTo>
                  <a:cubicBezTo>
                    <a:pt x="1134" y="1359"/>
                    <a:pt x="1064" y="1305"/>
                    <a:pt x="992" y="1305"/>
                  </a:cubicBezTo>
                  <a:cubicBezTo>
                    <a:pt x="979" y="1305"/>
                    <a:pt x="966" y="1307"/>
                    <a:pt x="953" y="1311"/>
                  </a:cubicBezTo>
                  <a:cubicBezTo>
                    <a:pt x="916" y="1319"/>
                    <a:pt x="879" y="1323"/>
                    <a:pt x="842" y="1323"/>
                  </a:cubicBezTo>
                  <a:cubicBezTo>
                    <a:pt x="576" y="1323"/>
                    <a:pt x="346" y="1106"/>
                    <a:pt x="346" y="834"/>
                  </a:cubicBezTo>
                  <a:cubicBezTo>
                    <a:pt x="346" y="572"/>
                    <a:pt x="572" y="346"/>
                    <a:pt x="834" y="346"/>
                  </a:cubicBezTo>
                  <a:cubicBezTo>
                    <a:pt x="1180" y="346"/>
                    <a:pt x="1418" y="668"/>
                    <a:pt x="1299" y="1001"/>
                  </a:cubicBezTo>
                  <a:cubicBezTo>
                    <a:pt x="1263" y="1084"/>
                    <a:pt x="1311" y="1180"/>
                    <a:pt x="1406" y="1203"/>
                  </a:cubicBezTo>
                  <a:cubicBezTo>
                    <a:pt x="1425" y="1211"/>
                    <a:pt x="1444" y="1215"/>
                    <a:pt x="1463" y="1215"/>
                  </a:cubicBezTo>
                  <a:cubicBezTo>
                    <a:pt x="1528" y="1215"/>
                    <a:pt x="1590" y="1170"/>
                    <a:pt x="1608" y="1096"/>
                  </a:cubicBezTo>
                  <a:cubicBezTo>
                    <a:pt x="1799" y="549"/>
                    <a:pt x="1406" y="1"/>
                    <a:pt x="83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89"/>
            <p:cNvSpPr/>
            <p:nvPr/>
          </p:nvSpPr>
          <p:spPr>
            <a:xfrm>
              <a:off x="3742894" y="3153199"/>
              <a:ext cx="57185" cy="52256"/>
            </a:xfrm>
            <a:custGeom>
              <a:rect b="b" l="l" r="r" t="t"/>
              <a:pathLst>
                <a:path extrusionOk="0" h="1643" w="1798">
                  <a:moveTo>
                    <a:pt x="834" y="1"/>
                  </a:moveTo>
                  <a:cubicBezTo>
                    <a:pt x="369" y="1"/>
                    <a:pt x="0" y="370"/>
                    <a:pt x="0" y="822"/>
                  </a:cubicBezTo>
                  <a:cubicBezTo>
                    <a:pt x="0" y="1292"/>
                    <a:pt x="374" y="1642"/>
                    <a:pt x="827" y="1642"/>
                  </a:cubicBezTo>
                  <a:cubicBezTo>
                    <a:pt x="892" y="1642"/>
                    <a:pt x="957" y="1635"/>
                    <a:pt x="1024" y="1620"/>
                  </a:cubicBezTo>
                  <a:cubicBezTo>
                    <a:pt x="1107" y="1608"/>
                    <a:pt x="1167" y="1513"/>
                    <a:pt x="1143" y="1430"/>
                  </a:cubicBezTo>
                  <a:cubicBezTo>
                    <a:pt x="1123" y="1359"/>
                    <a:pt x="1060" y="1305"/>
                    <a:pt x="990" y="1305"/>
                  </a:cubicBezTo>
                  <a:cubicBezTo>
                    <a:pt x="978" y="1305"/>
                    <a:pt x="965" y="1307"/>
                    <a:pt x="953" y="1311"/>
                  </a:cubicBezTo>
                  <a:cubicBezTo>
                    <a:pt x="914" y="1319"/>
                    <a:pt x="875" y="1323"/>
                    <a:pt x="837" y="1323"/>
                  </a:cubicBezTo>
                  <a:cubicBezTo>
                    <a:pt x="563" y="1323"/>
                    <a:pt x="334" y="1106"/>
                    <a:pt x="334" y="834"/>
                  </a:cubicBezTo>
                  <a:cubicBezTo>
                    <a:pt x="334" y="572"/>
                    <a:pt x="560" y="346"/>
                    <a:pt x="822" y="346"/>
                  </a:cubicBezTo>
                  <a:cubicBezTo>
                    <a:pt x="1167" y="346"/>
                    <a:pt x="1405" y="668"/>
                    <a:pt x="1286" y="1001"/>
                  </a:cubicBezTo>
                  <a:cubicBezTo>
                    <a:pt x="1262" y="1084"/>
                    <a:pt x="1298" y="1180"/>
                    <a:pt x="1393" y="1203"/>
                  </a:cubicBezTo>
                  <a:cubicBezTo>
                    <a:pt x="1415" y="1211"/>
                    <a:pt x="1435" y="1215"/>
                    <a:pt x="1455" y="1215"/>
                  </a:cubicBezTo>
                  <a:cubicBezTo>
                    <a:pt x="1523" y="1215"/>
                    <a:pt x="1577" y="1170"/>
                    <a:pt x="1596" y="1096"/>
                  </a:cubicBezTo>
                  <a:cubicBezTo>
                    <a:pt x="1798" y="549"/>
                    <a:pt x="1393" y="1"/>
                    <a:pt x="83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89"/>
            <p:cNvSpPr/>
            <p:nvPr/>
          </p:nvSpPr>
          <p:spPr>
            <a:xfrm>
              <a:off x="3806122" y="3088826"/>
              <a:ext cx="57217" cy="52224"/>
            </a:xfrm>
            <a:custGeom>
              <a:rect b="b" l="l" r="r" t="t"/>
              <a:pathLst>
                <a:path extrusionOk="0" h="1642" w="1799">
                  <a:moveTo>
                    <a:pt x="834" y="1"/>
                  </a:moveTo>
                  <a:cubicBezTo>
                    <a:pt x="370" y="1"/>
                    <a:pt x="0" y="370"/>
                    <a:pt x="0" y="822"/>
                  </a:cubicBezTo>
                  <a:cubicBezTo>
                    <a:pt x="0" y="1292"/>
                    <a:pt x="375" y="1642"/>
                    <a:pt x="828" y="1642"/>
                  </a:cubicBezTo>
                  <a:cubicBezTo>
                    <a:pt x="892" y="1642"/>
                    <a:pt x="958" y="1635"/>
                    <a:pt x="1024" y="1620"/>
                  </a:cubicBezTo>
                  <a:cubicBezTo>
                    <a:pt x="1120" y="1608"/>
                    <a:pt x="1179" y="1513"/>
                    <a:pt x="1143" y="1430"/>
                  </a:cubicBezTo>
                  <a:cubicBezTo>
                    <a:pt x="1134" y="1351"/>
                    <a:pt x="1067" y="1304"/>
                    <a:pt x="996" y="1304"/>
                  </a:cubicBezTo>
                  <a:cubicBezTo>
                    <a:pt x="982" y="1304"/>
                    <a:pt x="967" y="1306"/>
                    <a:pt x="953" y="1311"/>
                  </a:cubicBezTo>
                  <a:cubicBezTo>
                    <a:pt x="916" y="1319"/>
                    <a:pt x="878" y="1323"/>
                    <a:pt x="842" y="1323"/>
                  </a:cubicBezTo>
                  <a:cubicBezTo>
                    <a:pt x="576" y="1323"/>
                    <a:pt x="346" y="1106"/>
                    <a:pt x="346" y="834"/>
                  </a:cubicBezTo>
                  <a:cubicBezTo>
                    <a:pt x="346" y="572"/>
                    <a:pt x="560" y="346"/>
                    <a:pt x="834" y="346"/>
                  </a:cubicBezTo>
                  <a:cubicBezTo>
                    <a:pt x="1179" y="346"/>
                    <a:pt x="1417" y="668"/>
                    <a:pt x="1298" y="1001"/>
                  </a:cubicBezTo>
                  <a:cubicBezTo>
                    <a:pt x="1263" y="1084"/>
                    <a:pt x="1310" y="1180"/>
                    <a:pt x="1394" y="1203"/>
                  </a:cubicBezTo>
                  <a:cubicBezTo>
                    <a:pt x="1415" y="1211"/>
                    <a:pt x="1436" y="1215"/>
                    <a:pt x="1457" y="1215"/>
                  </a:cubicBezTo>
                  <a:cubicBezTo>
                    <a:pt x="1528" y="1215"/>
                    <a:pt x="1589" y="1170"/>
                    <a:pt x="1608" y="1096"/>
                  </a:cubicBezTo>
                  <a:cubicBezTo>
                    <a:pt x="1798" y="549"/>
                    <a:pt x="1405" y="1"/>
                    <a:pt x="83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89"/>
            <p:cNvSpPr/>
            <p:nvPr/>
          </p:nvSpPr>
          <p:spPr>
            <a:xfrm>
              <a:off x="3806122" y="3153199"/>
              <a:ext cx="57217" cy="52256"/>
            </a:xfrm>
            <a:custGeom>
              <a:rect b="b" l="l" r="r" t="t"/>
              <a:pathLst>
                <a:path extrusionOk="0" h="1643" w="1799">
                  <a:moveTo>
                    <a:pt x="834" y="1"/>
                  </a:moveTo>
                  <a:cubicBezTo>
                    <a:pt x="370" y="1"/>
                    <a:pt x="0" y="370"/>
                    <a:pt x="0" y="822"/>
                  </a:cubicBezTo>
                  <a:cubicBezTo>
                    <a:pt x="0" y="1292"/>
                    <a:pt x="375" y="1642"/>
                    <a:pt x="828" y="1642"/>
                  </a:cubicBezTo>
                  <a:cubicBezTo>
                    <a:pt x="892" y="1642"/>
                    <a:pt x="958" y="1635"/>
                    <a:pt x="1024" y="1620"/>
                  </a:cubicBezTo>
                  <a:cubicBezTo>
                    <a:pt x="1120" y="1608"/>
                    <a:pt x="1179" y="1513"/>
                    <a:pt x="1143" y="1430"/>
                  </a:cubicBezTo>
                  <a:cubicBezTo>
                    <a:pt x="1133" y="1359"/>
                    <a:pt x="1063" y="1305"/>
                    <a:pt x="991" y="1305"/>
                  </a:cubicBezTo>
                  <a:cubicBezTo>
                    <a:pt x="978" y="1305"/>
                    <a:pt x="966" y="1307"/>
                    <a:pt x="953" y="1311"/>
                  </a:cubicBezTo>
                  <a:cubicBezTo>
                    <a:pt x="916" y="1319"/>
                    <a:pt x="878" y="1323"/>
                    <a:pt x="842" y="1323"/>
                  </a:cubicBezTo>
                  <a:cubicBezTo>
                    <a:pt x="576" y="1323"/>
                    <a:pt x="346" y="1106"/>
                    <a:pt x="346" y="834"/>
                  </a:cubicBezTo>
                  <a:cubicBezTo>
                    <a:pt x="346" y="572"/>
                    <a:pt x="560" y="346"/>
                    <a:pt x="834" y="346"/>
                  </a:cubicBezTo>
                  <a:cubicBezTo>
                    <a:pt x="1179" y="346"/>
                    <a:pt x="1417" y="668"/>
                    <a:pt x="1298" y="1001"/>
                  </a:cubicBezTo>
                  <a:cubicBezTo>
                    <a:pt x="1263" y="1084"/>
                    <a:pt x="1310" y="1180"/>
                    <a:pt x="1394" y="1203"/>
                  </a:cubicBezTo>
                  <a:cubicBezTo>
                    <a:pt x="1415" y="1211"/>
                    <a:pt x="1436" y="1215"/>
                    <a:pt x="1457" y="1215"/>
                  </a:cubicBezTo>
                  <a:cubicBezTo>
                    <a:pt x="1528" y="1215"/>
                    <a:pt x="1589" y="1170"/>
                    <a:pt x="1608" y="1096"/>
                  </a:cubicBezTo>
                  <a:cubicBezTo>
                    <a:pt x="1798" y="549"/>
                    <a:pt x="1405" y="1"/>
                    <a:pt x="83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89"/>
            <p:cNvSpPr/>
            <p:nvPr/>
          </p:nvSpPr>
          <p:spPr>
            <a:xfrm>
              <a:off x="3549742" y="2940392"/>
              <a:ext cx="107215" cy="72420"/>
            </a:xfrm>
            <a:custGeom>
              <a:rect b="b" l="l" r="r" t="t"/>
              <a:pathLst>
                <a:path extrusionOk="0" h="2277" w="3371">
                  <a:moveTo>
                    <a:pt x="1573" y="1"/>
                  </a:moveTo>
                  <a:cubicBezTo>
                    <a:pt x="1311" y="1"/>
                    <a:pt x="1084" y="215"/>
                    <a:pt x="1084" y="489"/>
                  </a:cubicBezTo>
                  <a:lnTo>
                    <a:pt x="1084" y="548"/>
                  </a:lnTo>
                  <a:cubicBezTo>
                    <a:pt x="1084" y="608"/>
                    <a:pt x="1037" y="644"/>
                    <a:pt x="977" y="644"/>
                  </a:cubicBezTo>
                  <a:cubicBezTo>
                    <a:pt x="715" y="644"/>
                    <a:pt x="489" y="870"/>
                    <a:pt x="489" y="1144"/>
                  </a:cubicBezTo>
                  <a:cubicBezTo>
                    <a:pt x="489" y="1167"/>
                    <a:pt x="489" y="1203"/>
                    <a:pt x="501" y="1227"/>
                  </a:cubicBezTo>
                  <a:cubicBezTo>
                    <a:pt x="501" y="1227"/>
                    <a:pt x="501" y="1239"/>
                    <a:pt x="489" y="1239"/>
                  </a:cubicBezTo>
                  <a:cubicBezTo>
                    <a:pt x="215" y="1239"/>
                    <a:pt x="1" y="1465"/>
                    <a:pt x="1" y="1739"/>
                  </a:cubicBezTo>
                  <a:lnTo>
                    <a:pt x="1" y="1775"/>
                  </a:lnTo>
                  <a:cubicBezTo>
                    <a:pt x="1" y="2013"/>
                    <a:pt x="180" y="2227"/>
                    <a:pt x="418" y="2275"/>
                  </a:cubicBezTo>
                  <a:cubicBezTo>
                    <a:pt x="425" y="2276"/>
                    <a:pt x="432" y="2276"/>
                    <a:pt x="439" y="2276"/>
                  </a:cubicBezTo>
                  <a:cubicBezTo>
                    <a:pt x="517" y="2276"/>
                    <a:pt x="597" y="2219"/>
                    <a:pt x="608" y="2132"/>
                  </a:cubicBezTo>
                  <a:cubicBezTo>
                    <a:pt x="620" y="2048"/>
                    <a:pt x="561" y="1953"/>
                    <a:pt x="477" y="1941"/>
                  </a:cubicBezTo>
                  <a:cubicBezTo>
                    <a:pt x="394" y="1929"/>
                    <a:pt x="334" y="1870"/>
                    <a:pt x="334" y="1775"/>
                  </a:cubicBezTo>
                  <a:lnTo>
                    <a:pt x="334" y="1727"/>
                  </a:lnTo>
                  <a:cubicBezTo>
                    <a:pt x="334" y="1632"/>
                    <a:pt x="418" y="1560"/>
                    <a:pt x="501" y="1560"/>
                  </a:cubicBezTo>
                  <a:cubicBezTo>
                    <a:pt x="715" y="1560"/>
                    <a:pt x="894" y="1370"/>
                    <a:pt x="846" y="1144"/>
                  </a:cubicBezTo>
                  <a:cubicBezTo>
                    <a:pt x="822" y="1036"/>
                    <a:pt x="906" y="953"/>
                    <a:pt x="1013" y="953"/>
                  </a:cubicBezTo>
                  <a:cubicBezTo>
                    <a:pt x="1263" y="953"/>
                    <a:pt x="1465" y="739"/>
                    <a:pt x="1454" y="489"/>
                  </a:cubicBezTo>
                  <a:cubicBezTo>
                    <a:pt x="1442" y="370"/>
                    <a:pt x="1525" y="298"/>
                    <a:pt x="1620" y="298"/>
                  </a:cubicBezTo>
                  <a:lnTo>
                    <a:pt x="2382" y="298"/>
                  </a:lnTo>
                  <a:cubicBezTo>
                    <a:pt x="2466" y="298"/>
                    <a:pt x="2537" y="370"/>
                    <a:pt x="2537" y="453"/>
                  </a:cubicBezTo>
                  <a:lnTo>
                    <a:pt x="2537" y="489"/>
                  </a:lnTo>
                  <a:cubicBezTo>
                    <a:pt x="2537" y="513"/>
                    <a:pt x="2525" y="548"/>
                    <a:pt x="2525" y="608"/>
                  </a:cubicBezTo>
                  <a:cubicBezTo>
                    <a:pt x="2525" y="798"/>
                    <a:pt x="2692" y="965"/>
                    <a:pt x="2882" y="965"/>
                  </a:cubicBezTo>
                  <a:cubicBezTo>
                    <a:pt x="2978" y="965"/>
                    <a:pt x="3049" y="1036"/>
                    <a:pt x="3049" y="1132"/>
                  </a:cubicBezTo>
                  <a:cubicBezTo>
                    <a:pt x="3049" y="1215"/>
                    <a:pt x="2978" y="1286"/>
                    <a:pt x="2882" y="1286"/>
                  </a:cubicBezTo>
                  <a:lnTo>
                    <a:pt x="2275" y="1286"/>
                  </a:lnTo>
                  <a:cubicBezTo>
                    <a:pt x="2037" y="1286"/>
                    <a:pt x="1846" y="1489"/>
                    <a:pt x="1846" y="1727"/>
                  </a:cubicBezTo>
                  <a:lnTo>
                    <a:pt x="1846" y="1787"/>
                  </a:lnTo>
                  <a:cubicBezTo>
                    <a:pt x="1846" y="1870"/>
                    <a:pt x="1763" y="1941"/>
                    <a:pt x="1680" y="1941"/>
                  </a:cubicBezTo>
                  <a:lnTo>
                    <a:pt x="1120" y="1941"/>
                  </a:lnTo>
                  <a:cubicBezTo>
                    <a:pt x="1037" y="1941"/>
                    <a:pt x="965" y="2025"/>
                    <a:pt x="965" y="2108"/>
                  </a:cubicBezTo>
                  <a:cubicBezTo>
                    <a:pt x="965" y="2203"/>
                    <a:pt x="1037" y="2275"/>
                    <a:pt x="1120" y="2275"/>
                  </a:cubicBezTo>
                  <a:lnTo>
                    <a:pt x="1680" y="2275"/>
                  </a:lnTo>
                  <a:cubicBezTo>
                    <a:pt x="1942" y="2275"/>
                    <a:pt x="2168" y="2048"/>
                    <a:pt x="2168" y="1787"/>
                  </a:cubicBezTo>
                  <a:lnTo>
                    <a:pt x="2168" y="1727"/>
                  </a:lnTo>
                  <a:cubicBezTo>
                    <a:pt x="2168" y="1667"/>
                    <a:pt x="2216" y="1620"/>
                    <a:pt x="2275" y="1620"/>
                  </a:cubicBezTo>
                  <a:lnTo>
                    <a:pt x="2882" y="1620"/>
                  </a:lnTo>
                  <a:cubicBezTo>
                    <a:pt x="3156" y="1620"/>
                    <a:pt x="3370" y="1394"/>
                    <a:pt x="3370" y="1132"/>
                  </a:cubicBezTo>
                  <a:cubicBezTo>
                    <a:pt x="3311" y="858"/>
                    <a:pt x="3097" y="632"/>
                    <a:pt x="2823" y="632"/>
                  </a:cubicBezTo>
                  <a:cubicBezTo>
                    <a:pt x="2811" y="632"/>
                    <a:pt x="2799" y="620"/>
                    <a:pt x="2811" y="620"/>
                  </a:cubicBezTo>
                  <a:cubicBezTo>
                    <a:pt x="2882" y="298"/>
                    <a:pt x="2644" y="1"/>
                    <a:pt x="233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89"/>
            <p:cNvSpPr/>
            <p:nvPr/>
          </p:nvSpPr>
          <p:spPr>
            <a:xfrm>
              <a:off x="3630050" y="2983551"/>
              <a:ext cx="93539" cy="73120"/>
            </a:xfrm>
            <a:custGeom>
              <a:rect b="b" l="l" r="r" t="t"/>
              <a:pathLst>
                <a:path extrusionOk="0" h="2299" w="2941">
                  <a:moveTo>
                    <a:pt x="1703" y="1"/>
                  </a:moveTo>
                  <a:cubicBezTo>
                    <a:pt x="1429" y="1"/>
                    <a:pt x="1203" y="227"/>
                    <a:pt x="1203" y="501"/>
                  </a:cubicBezTo>
                  <a:lnTo>
                    <a:pt x="1203" y="561"/>
                  </a:lnTo>
                  <a:cubicBezTo>
                    <a:pt x="1203" y="620"/>
                    <a:pt x="1167" y="656"/>
                    <a:pt x="1107" y="656"/>
                  </a:cubicBezTo>
                  <a:lnTo>
                    <a:pt x="488" y="656"/>
                  </a:lnTo>
                  <a:cubicBezTo>
                    <a:pt x="226" y="656"/>
                    <a:pt x="0" y="882"/>
                    <a:pt x="0" y="1156"/>
                  </a:cubicBezTo>
                  <a:cubicBezTo>
                    <a:pt x="0" y="1418"/>
                    <a:pt x="226" y="1644"/>
                    <a:pt x="488" y="1644"/>
                  </a:cubicBezTo>
                  <a:cubicBezTo>
                    <a:pt x="512" y="1644"/>
                    <a:pt x="512" y="1656"/>
                    <a:pt x="512" y="1656"/>
                  </a:cubicBezTo>
                  <a:cubicBezTo>
                    <a:pt x="512" y="1656"/>
                    <a:pt x="488" y="1704"/>
                    <a:pt x="488" y="1775"/>
                  </a:cubicBezTo>
                  <a:lnTo>
                    <a:pt x="488" y="1811"/>
                  </a:lnTo>
                  <a:cubicBezTo>
                    <a:pt x="488" y="2073"/>
                    <a:pt x="714" y="2299"/>
                    <a:pt x="988" y="2299"/>
                  </a:cubicBezTo>
                  <a:lnTo>
                    <a:pt x="1322" y="2299"/>
                  </a:lnTo>
                  <a:cubicBezTo>
                    <a:pt x="1596" y="2299"/>
                    <a:pt x="1834" y="2085"/>
                    <a:pt x="1822" y="1751"/>
                  </a:cubicBezTo>
                  <a:cubicBezTo>
                    <a:pt x="1822" y="1692"/>
                    <a:pt x="1857" y="1644"/>
                    <a:pt x="1917" y="1644"/>
                  </a:cubicBezTo>
                  <a:cubicBezTo>
                    <a:pt x="2238" y="1644"/>
                    <a:pt x="2453" y="1358"/>
                    <a:pt x="2417" y="1061"/>
                  </a:cubicBezTo>
                  <a:cubicBezTo>
                    <a:pt x="2417" y="1049"/>
                    <a:pt x="2417" y="1037"/>
                    <a:pt x="2429" y="1037"/>
                  </a:cubicBezTo>
                  <a:cubicBezTo>
                    <a:pt x="2691" y="1037"/>
                    <a:pt x="2917" y="811"/>
                    <a:pt x="2917" y="537"/>
                  </a:cubicBezTo>
                  <a:lnTo>
                    <a:pt x="2917" y="501"/>
                  </a:lnTo>
                  <a:cubicBezTo>
                    <a:pt x="2941" y="201"/>
                    <a:pt x="2687" y="16"/>
                    <a:pt x="2503" y="16"/>
                  </a:cubicBezTo>
                  <a:cubicBezTo>
                    <a:pt x="2409" y="16"/>
                    <a:pt x="2334" y="63"/>
                    <a:pt x="2322" y="168"/>
                  </a:cubicBezTo>
                  <a:cubicBezTo>
                    <a:pt x="2310" y="263"/>
                    <a:pt x="2381" y="346"/>
                    <a:pt x="2477" y="346"/>
                  </a:cubicBezTo>
                  <a:cubicBezTo>
                    <a:pt x="2548" y="346"/>
                    <a:pt x="2619" y="430"/>
                    <a:pt x="2619" y="513"/>
                  </a:cubicBezTo>
                  <a:lnTo>
                    <a:pt x="2619" y="561"/>
                  </a:lnTo>
                  <a:cubicBezTo>
                    <a:pt x="2619" y="644"/>
                    <a:pt x="2548" y="727"/>
                    <a:pt x="2453" y="727"/>
                  </a:cubicBezTo>
                  <a:cubicBezTo>
                    <a:pt x="2250" y="727"/>
                    <a:pt x="2072" y="918"/>
                    <a:pt x="2119" y="1144"/>
                  </a:cubicBezTo>
                  <a:cubicBezTo>
                    <a:pt x="2131" y="1239"/>
                    <a:pt x="2060" y="1334"/>
                    <a:pt x="1953" y="1334"/>
                  </a:cubicBezTo>
                  <a:cubicBezTo>
                    <a:pt x="1703" y="1334"/>
                    <a:pt x="1488" y="1537"/>
                    <a:pt x="1500" y="1799"/>
                  </a:cubicBezTo>
                  <a:cubicBezTo>
                    <a:pt x="1524" y="1918"/>
                    <a:pt x="1429" y="1989"/>
                    <a:pt x="1345" y="1989"/>
                  </a:cubicBezTo>
                  <a:lnTo>
                    <a:pt x="1000" y="1989"/>
                  </a:lnTo>
                  <a:cubicBezTo>
                    <a:pt x="905" y="1989"/>
                    <a:pt x="834" y="1918"/>
                    <a:pt x="834" y="1823"/>
                  </a:cubicBezTo>
                  <a:lnTo>
                    <a:pt x="834" y="1787"/>
                  </a:lnTo>
                  <a:cubicBezTo>
                    <a:pt x="834" y="1751"/>
                    <a:pt x="845" y="1727"/>
                    <a:pt x="845" y="1668"/>
                  </a:cubicBezTo>
                  <a:cubicBezTo>
                    <a:pt x="845" y="1477"/>
                    <a:pt x="691" y="1323"/>
                    <a:pt x="488" y="1323"/>
                  </a:cubicBezTo>
                  <a:cubicBezTo>
                    <a:pt x="405" y="1323"/>
                    <a:pt x="333" y="1239"/>
                    <a:pt x="333" y="1156"/>
                  </a:cubicBezTo>
                  <a:cubicBezTo>
                    <a:pt x="333" y="1061"/>
                    <a:pt x="405" y="989"/>
                    <a:pt x="488" y="989"/>
                  </a:cubicBezTo>
                  <a:lnTo>
                    <a:pt x="1107" y="989"/>
                  </a:lnTo>
                  <a:cubicBezTo>
                    <a:pt x="1345" y="989"/>
                    <a:pt x="1536" y="799"/>
                    <a:pt x="1536" y="561"/>
                  </a:cubicBezTo>
                  <a:lnTo>
                    <a:pt x="1536" y="501"/>
                  </a:lnTo>
                  <a:cubicBezTo>
                    <a:pt x="1536" y="406"/>
                    <a:pt x="1607" y="334"/>
                    <a:pt x="1703" y="334"/>
                  </a:cubicBezTo>
                  <a:lnTo>
                    <a:pt x="1798" y="334"/>
                  </a:lnTo>
                  <a:cubicBezTo>
                    <a:pt x="1893" y="334"/>
                    <a:pt x="1965" y="263"/>
                    <a:pt x="1965" y="168"/>
                  </a:cubicBezTo>
                  <a:cubicBezTo>
                    <a:pt x="1965" y="84"/>
                    <a:pt x="1893" y="1"/>
                    <a:pt x="179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chemeClr val="lt1"/>
        </a:solidFill>
      </p:bgPr>
    </p:bg>
    <p:spTree>
      <p:nvGrpSpPr>
        <p:cNvPr id="1550" name="Shape 1550"/>
        <p:cNvGrpSpPr/>
        <p:nvPr/>
      </p:nvGrpSpPr>
      <p:grpSpPr>
        <a:xfrm>
          <a:off x="0" y="0"/>
          <a:ext cx="0" cy="0"/>
          <a:chOff x="0" y="0"/>
          <a:chExt cx="0" cy="0"/>
        </a:xfrm>
      </p:grpSpPr>
      <p:sp>
        <p:nvSpPr>
          <p:cNvPr id="1551" name="Google Shape;1551;p90"/>
          <p:cNvSpPr txBox="1"/>
          <p:nvPr>
            <p:ph type="title"/>
          </p:nvPr>
        </p:nvSpPr>
        <p:spPr>
          <a:xfrm>
            <a:off x="720000" y="1339522"/>
            <a:ext cx="3380700" cy="922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Software de computador</a:t>
            </a:r>
            <a:endParaRPr/>
          </a:p>
        </p:txBody>
      </p:sp>
      <p:sp>
        <p:nvSpPr>
          <p:cNvPr id="1552" name="Google Shape;1552;p90"/>
          <p:cNvSpPr txBox="1"/>
          <p:nvPr>
            <p:ph idx="1" type="subTitle"/>
          </p:nvPr>
        </p:nvSpPr>
        <p:spPr>
          <a:xfrm>
            <a:off x="720000" y="2336400"/>
            <a:ext cx="3380700" cy="1043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Você pode substituir a imagem na tela por seu próprio trabalho. Basta clicar com o botão direito e selecionar “Substituir imagem”</a:t>
            </a:r>
            <a:endParaRPr/>
          </a:p>
        </p:txBody>
      </p:sp>
      <p:grpSp>
        <p:nvGrpSpPr>
          <p:cNvPr id="1553" name="Google Shape;1553;p90"/>
          <p:cNvGrpSpPr/>
          <p:nvPr/>
        </p:nvGrpSpPr>
        <p:grpSpPr>
          <a:xfrm>
            <a:off x="4572001" y="1107589"/>
            <a:ext cx="3844800" cy="2928301"/>
            <a:chOff x="4572001" y="1336214"/>
            <a:chExt cx="3844800" cy="2928301"/>
          </a:xfrm>
        </p:grpSpPr>
        <p:sp>
          <p:nvSpPr>
            <p:cNvPr id="1554" name="Google Shape;1554;p90"/>
            <p:cNvSpPr/>
            <p:nvPr/>
          </p:nvSpPr>
          <p:spPr>
            <a:xfrm>
              <a:off x="5836269" y="3768613"/>
              <a:ext cx="1313050" cy="495903"/>
            </a:xfrm>
            <a:custGeom>
              <a:rect b="b" l="l" r="r" t="t"/>
              <a:pathLst>
                <a:path extrusionOk="0" h="24926" w="65999">
                  <a:moveTo>
                    <a:pt x="13372" y="0"/>
                  </a:moveTo>
                  <a:cubicBezTo>
                    <a:pt x="13051" y="1881"/>
                    <a:pt x="12653" y="8225"/>
                    <a:pt x="11445" y="11283"/>
                  </a:cubicBezTo>
                  <a:cubicBezTo>
                    <a:pt x="10237" y="14341"/>
                    <a:pt x="7883" y="16511"/>
                    <a:pt x="6125" y="18346"/>
                  </a:cubicBezTo>
                  <a:cubicBezTo>
                    <a:pt x="4367" y="20181"/>
                    <a:pt x="1875" y="21297"/>
                    <a:pt x="896" y="22291"/>
                  </a:cubicBezTo>
                  <a:cubicBezTo>
                    <a:pt x="-82" y="23285"/>
                    <a:pt x="-174" y="23896"/>
                    <a:pt x="254" y="24309"/>
                  </a:cubicBezTo>
                  <a:cubicBezTo>
                    <a:pt x="682" y="24722"/>
                    <a:pt x="805" y="24692"/>
                    <a:pt x="3465" y="24768"/>
                  </a:cubicBezTo>
                  <a:cubicBezTo>
                    <a:pt x="6125" y="24845"/>
                    <a:pt x="10925" y="24768"/>
                    <a:pt x="16215" y="24768"/>
                  </a:cubicBezTo>
                  <a:cubicBezTo>
                    <a:pt x="21505" y="24768"/>
                    <a:pt x="28630" y="24768"/>
                    <a:pt x="35204" y="24768"/>
                  </a:cubicBezTo>
                  <a:cubicBezTo>
                    <a:pt x="41778" y="24768"/>
                    <a:pt x="50783" y="24768"/>
                    <a:pt x="55660" y="24768"/>
                  </a:cubicBezTo>
                  <a:cubicBezTo>
                    <a:pt x="60537" y="24768"/>
                    <a:pt x="62754" y="25104"/>
                    <a:pt x="64466" y="24768"/>
                  </a:cubicBezTo>
                  <a:cubicBezTo>
                    <a:pt x="66178" y="24432"/>
                    <a:pt x="66056" y="23346"/>
                    <a:pt x="65934" y="22750"/>
                  </a:cubicBezTo>
                  <a:cubicBezTo>
                    <a:pt x="65812" y="22154"/>
                    <a:pt x="65353" y="22765"/>
                    <a:pt x="63732" y="21190"/>
                  </a:cubicBezTo>
                  <a:cubicBezTo>
                    <a:pt x="62111" y="19615"/>
                    <a:pt x="57999" y="16512"/>
                    <a:pt x="56210" y="13301"/>
                  </a:cubicBezTo>
                  <a:cubicBezTo>
                    <a:pt x="54421" y="10091"/>
                    <a:pt x="53505" y="4083"/>
                    <a:pt x="53000" y="1927"/>
                  </a:cubicBezTo>
                  <a:cubicBezTo>
                    <a:pt x="52496" y="-229"/>
                    <a:pt x="53153" y="627"/>
                    <a:pt x="53183" y="367"/>
                  </a:cubicBezTo>
                </a:path>
              </a:pathLst>
            </a:custGeom>
            <a:solidFill>
              <a:schemeClr val="accent1"/>
            </a:solidFill>
            <a:ln cap="flat" cmpd="sng" w="9525">
              <a:solidFill>
                <a:schemeClr val="lt2"/>
              </a:solidFill>
              <a:prstDash val="solid"/>
              <a:round/>
              <a:headEnd len="med" w="med" type="none"/>
              <a:tailEnd len="med" w="med" type="none"/>
            </a:ln>
          </p:spPr>
        </p:sp>
        <p:cxnSp>
          <p:nvCxnSpPr>
            <p:cNvPr id="1555" name="Google Shape;1555;p90"/>
            <p:cNvCxnSpPr/>
            <p:nvPr/>
          </p:nvCxnSpPr>
          <p:spPr>
            <a:xfrm>
              <a:off x="5850458" y="4217537"/>
              <a:ext cx="1293900" cy="0"/>
            </a:xfrm>
            <a:prstGeom prst="straightConnector1">
              <a:avLst/>
            </a:prstGeom>
            <a:noFill/>
            <a:ln cap="flat" cmpd="sng" w="9525">
              <a:solidFill>
                <a:schemeClr val="lt2"/>
              </a:solidFill>
              <a:prstDash val="solid"/>
              <a:round/>
              <a:headEnd len="med" w="med" type="none"/>
              <a:tailEnd len="med" w="med" type="none"/>
            </a:ln>
          </p:spPr>
        </p:cxnSp>
        <p:sp>
          <p:nvSpPr>
            <p:cNvPr id="1556" name="Google Shape;1556;p90"/>
            <p:cNvSpPr/>
            <p:nvPr/>
          </p:nvSpPr>
          <p:spPr>
            <a:xfrm>
              <a:off x="4572001" y="1336214"/>
              <a:ext cx="3844800" cy="2432400"/>
            </a:xfrm>
            <a:prstGeom prst="roundRect">
              <a:avLst>
                <a:gd fmla="val 3857" name="adj"/>
              </a:avLst>
            </a:prstGeom>
            <a:solidFill>
              <a:schemeClr val="lt1"/>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557" name="Google Shape;1557;p90"/>
          <p:cNvPicPr preferRelativeResize="0"/>
          <p:nvPr/>
        </p:nvPicPr>
        <p:blipFill rotWithShape="1">
          <a:blip r:embed="rId3">
            <a:alphaModFix/>
          </a:blip>
          <a:srcRect b="0" l="3874" r="3874" t="0"/>
          <a:stretch/>
        </p:blipFill>
        <p:spPr>
          <a:xfrm>
            <a:off x="4704075" y="1231150"/>
            <a:ext cx="3583750" cy="2185275"/>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84" name="Shape 584"/>
        <p:cNvGrpSpPr/>
        <p:nvPr/>
      </p:nvGrpSpPr>
      <p:grpSpPr>
        <a:xfrm>
          <a:off x="0" y="0"/>
          <a:ext cx="0" cy="0"/>
          <a:chOff x="0" y="0"/>
          <a:chExt cx="0" cy="0"/>
        </a:xfrm>
      </p:grpSpPr>
      <p:sp>
        <p:nvSpPr>
          <p:cNvPr id="585" name="Google Shape;585;p46"/>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Consent Form (1)</a:t>
            </a:r>
            <a:endParaRPr/>
          </a:p>
        </p:txBody>
      </p:sp>
      <p:sp>
        <p:nvSpPr>
          <p:cNvPr id="586" name="Google Shape;586;p46"/>
          <p:cNvSpPr txBox="1"/>
          <p:nvPr>
            <p:ph idx="1" type="body"/>
          </p:nvPr>
        </p:nvSpPr>
        <p:spPr>
          <a:xfrm>
            <a:off x="720000" y="1215752"/>
            <a:ext cx="7704000" cy="3416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rPr>
              <a:t>CONSENT FORM</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Session Administrator: Bryan Bernigen</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Partisipan: _____________________</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Nomor Partisipan: _______________</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CourseReview merupakan Aplikasi Web yang didesain oleh tim CourseReview. Aplikasi ini ditujukan sebagai tool dalam pemilihan mata kuliah mahasiswa ITB. Dalam sesi individu ini, Anda akan diminta untuk menggunakan protoype website CourseReview dan memberikan feedback terhadap desain yang diberikan.</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Test ini bukan merupakan test untuk diri Anda melainkan untuk menguji web Course Review. Dengan mengikuti test ini, Anda membantu tim kami dalam menguji kemudahan penggunaan dan desain dari aplikasi web kami. Dalam rangkaian pengujian ini tidak ada jawab benar maupun salah dalam menjawab topik pertanyaan/rangkaian aktivitas yang kami berikan. Jawaban Anda akan bersifat rahasia dan feedback Anda akan membantu tim kami dalam meningkatkan aplikasi web ini. </a:t>
            </a:r>
            <a:endParaRPr>
              <a:solidFill>
                <a:schemeClr val="dk1"/>
              </a:solidFill>
            </a:endParaRPr>
          </a:p>
          <a:p>
            <a:pPr indent="0" lvl="0" marL="0" rtl="0" algn="l">
              <a:spcBef>
                <a:spcPts val="0"/>
              </a:spcBef>
              <a:spcAft>
                <a:spcPts val="0"/>
              </a:spcAft>
              <a:buNone/>
            </a:pPr>
            <a:r>
              <a:t/>
            </a:r>
            <a:endParaRPr sz="1150">
              <a:solidFill>
                <a:schemeClr val="dk1"/>
              </a:solidFill>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chemeClr val="lt1"/>
        </a:solidFill>
      </p:bgPr>
    </p:bg>
    <p:spTree>
      <p:nvGrpSpPr>
        <p:cNvPr id="1561" name="Shape 1561"/>
        <p:cNvGrpSpPr/>
        <p:nvPr/>
      </p:nvGrpSpPr>
      <p:grpSpPr>
        <a:xfrm>
          <a:off x="0" y="0"/>
          <a:ext cx="0" cy="0"/>
          <a:chOff x="0" y="0"/>
          <a:chExt cx="0" cy="0"/>
        </a:xfrm>
      </p:grpSpPr>
      <p:sp>
        <p:nvSpPr>
          <p:cNvPr id="1562" name="Google Shape;1562;p91"/>
          <p:cNvSpPr txBox="1"/>
          <p:nvPr>
            <p:ph type="title"/>
          </p:nvPr>
        </p:nvSpPr>
        <p:spPr>
          <a:xfrm>
            <a:off x="5050200" y="1763700"/>
            <a:ext cx="3380700" cy="572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Web móvel</a:t>
            </a:r>
            <a:endParaRPr/>
          </a:p>
        </p:txBody>
      </p:sp>
      <p:sp>
        <p:nvSpPr>
          <p:cNvPr id="1563" name="Google Shape;1563;p91"/>
          <p:cNvSpPr txBox="1"/>
          <p:nvPr>
            <p:ph idx="1" type="subTitle"/>
          </p:nvPr>
        </p:nvSpPr>
        <p:spPr>
          <a:xfrm>
            <a:off x="5050200" y="2336400"/>
            <a:ext cx="3380700" cy="10434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Você pode substituir a imagem na tela por seu próprio trabalho. Basta clicar com o botão direito e selecionar “Substituir imagem”</a:t>
            </a:r>
            <a:endParaRPr/>
          </a:p>
        </p:txBody>
      </p:sp>
      <p:sp>
        <p:nvSpPr>
          <p:cNvPr id="1564" name="Google Shape;1564;p91"/>
          <p:cNvSpPr/>
          <p:nvPr/>
        </p:nvSpPr>
        <p:spPr>
          <a:xfrm>
            <a:off x="1841364" y="950913"/>
            <a:ext cx="1625671" cy="3241680"/>
          </a:xfrm>
          <a:custGeom>
            <a:rect b="b" l="l" r="r" t="t"/>
            <a:pathLst>
              <a:path extrusionOk="0" h="206345" w="103480">
                <a:moveTo>
                  <a:pt x="61741" y="8558"/>
                </a:moveTo>
                <a:cubicBezTo>
                  <a:pt x="62649" y="8558"/>
                  <a:pt x="62637" y="9975"/>
                  <a:pt x="61704" y="9975"/>
                </a:cubicBezTo>
                <a:cubicBezTo>
                  <a:pt x="61677" y="9975"/>
                  <a:pt x="61650" y="9973"/>
                  <a:pt x="61623" y="9971"/>
                </a:cubicBezTo>
                <a:lnTo>
                  <a:pt x="40979" y="9971"/>
                </a:lnTo>
                <a:cubicBezTo>
                  <a:pt x="40952" y="9973"/>
                  <a:pt x="40925" y="9975"/>
                  <a:pt x="40898" y="9975"/>
                </a:cubicBezTo>
                <a:cubicBezTo>
                  <a:pt x="39965" y="9975"/>
                  <a:pt x="39952" y="8558"/>
                  <a:pt x="40861" y="8558"/>
                </a:cubicBezTo>
                <a:cubicBezTo>
                  <a:pt x="40899" y="8558"/>
                  <a:pt x="40938" y="8561"/>
                  <a:pt x="40979" y="8566"/>
                </a:cubicBezTo>
                <a:lnTo>
                  <a:pt x="61623" y="8566"/>
                </a:lnTo>
                <a:cubicBezTo>
                  <a:pt x="61664" y="8561"/>
                  <a:pt x="61703" y="8558"/>
                  <a:pt x="61741" y="8558"/>
                </a:cubicBezTo>
                <a:close/>
                <a:moveTo>
                  <a:pt x="100713" y="16164"/>
                </a:moveTo>
                <a:lnTo>
                  <a:pt x="100713" y="189567"/>
                </a:lnTo>
                <a:lnTo>
                  <a:pt x="2987" y="189567"/>
                </a:lnTo>
                <a:lnTo>
                  <a:pt x="2987" y="16164"/>
                </a:lnTo>
                <a:close/>
                <a:moveTo>
                  <a:pt x="22357" y="196638"/>
                </a:moveTo>
                <a:lnTo>
                  <a:pt x="22313" y="197165"/>
                </a:lnTo>
                <a:lnTo>
                  <a:pt x="18448" y="197165"/>
                </a:lnTo>
                <a:lnTo>
                  <a:pt x="18448" y="196638"/>
                </a:lnTo>
                <a:close/>
                <a:moveTo>
                  <a:pt x="53277" y="196726"/>
                </a:moveTo>
                <a:cubicBezTo>
                  <a:pt x="53365" y="196726"/>
                  <a:pt x="53453" y="196814"/>
                  <a:pt x="53453" y="196945"/>
                </a:cubicBezTo>
                <a:lnTo>
                  <a:pt x="53453" y="199976"/>
                </a:lnTo>
                <a:cubicBezTo>
                  <a:pt x="53453" y="200064"/>
                  <a:pt x="53365" y="200152"/>
                  <a:pt x="53234" y="200152"/>
                </a:cubicBezTo>
                <a:lnTo>
                  <a:pt x="50203" y="200152"/>
                </a:lnTo>
                <a:cubicBezTo>
                  <a:pt x="50071" y="200152"/>
                  <a:pt x="49983" y="200064"/>
                  <a:pt x="49983" y="199976"/>
                </a:cubicBezTo>
                <a:lnTo>
                  <a:pt x="49983" y="196945"/>
                </a:lnTo>
                <a:cubicBezTo>
                  <a:pt x="49983" y="196814"/>
                  <a:pt x="50071" y="196726"/>
                  <a:pt x="50203" y="196726"/>
                </a:cubicBezTo>
                <a:close/>
                <a:moveTo>
                  <a:pt x="80706" y="196517"/>
                </a:moveTo>
                <a:cubicBezTo>
                  <a:pt x="80761" y="196517"/>
                  <a:pt x="80816" y="196528"/>
                  <a:pt x="80860" y="196550"/>
                </a:cubicBezTo>
                <a:cubicBezTo>
                  <a:pt x="80948" y="196638"/>
                  <a:pt x="80948" y="196770"/>
                  <a:pt x="80860" y="196858"/>
                </a:cubicBezTo>
                <a:lnTo>
                  <a:pt x="79455" y="198263"/>
                </a:lnTo>
                <a:cubicBezTo>
                  <a:pt x="79367" y="198351"/>
                  <a:pt x="79323" y="198439"/>
                  <a:pt x="79323" y="198527"/>
                </a:cubicBezTo>
                <a:cubicBezTo>
                  <a:pt x="79323" y="198614"/>
                  <a:pt x="79367" y="198702"/>
                  <a:pt x="79455" y="198790"/>
                </a:cubicBezTo>
                <a:lnTo>
                  <a:pt x="80860" y="200196"/>
                </a:lnTo>
                <a:cubicBezTo>
                  <a:pt x="80948" y="200284"/>
                  <a:pt x="80948" y="200415"/>
                  <a:pt x="80860" y="200503"/>
                </a:cubicBezTo>
                <a:cubicBezTo>
                  <a:pt x="80816" y="200547"/>
                  <a:pt x="80761" y="200569"/>
                  <a:pt x="80706" y="200569"/>
                </a:cubicBezTo>
                <a:cubicBezTo>
                  <a:pt x="80652" y="200569"/>
                  <a:pt x="80597" y="200547"/>
                  <a:pt x="80553" y="200503"/>
                </a:cubicBezTo>
                <a:lnTo>
                  <a:pt x="79147" y="199098"/>
                </a:lnTo>
                <a:cubicBezTo>
                  <a:pt x="79015" y="198922"/>
                  <a:pt x="78928" y="198746"/>
                  <a:pt x="78928" y="198527"/>
                </a:cubicBezTo>
                <a:cubicBezTo>
                  <a:pt x="78928" y="198307"/>
                  <a:pt x="79015" y="198131"/>
                  <a:pt x="79147" y="198000"/>
                </a:cubicBezTo>
                <a:lnTo>
                  <a:pt x="80553" y="196550"/>
                </a:lnTo>
                <a:cubicBezTo>
                  <a:pt x="80597" y="196528"/>
                  <a:pt x="80652" y="196517"/>
                  <a:pt x="80706" y="196517"/>
                </a:cubicBezTo>
                <a:close/>
                <a:moveTo>
                  <a:pt x="15461" y="1"/>
                </a:moveTo>
                <a:cubicBezTo>
                  <a:pt x="6940" y="1"/>
                  <a:pt x="1" y="6941"/>
                  <a:pt x="1" y="15461"/>
                </a:cubicBezTo>
                <a:lnTo>
                  <a:pt x="1" y="190884"/>
                </a:lnTo>
                <a:cubicBezTo>
                  <a:pt x="1" y="199405"/>
                  <a:pt x="6940" y="206345"/>
                  <a:pt x="15461" y="206345"/>
                </a:cubicBezTo>
                <a:lnTo>
                  <a:pt x="88019" y="206345"/>
                </a:lnTo>
                <a:cubicBezTo>
                  <a:pt x="96540" y="206345"/>
                  <a:pt x="103480" y="199405"/>
                  <a:pt x="103480" y="190884"/>
                </a:cubicBezTo>
                <a:lnTo>
                  <a:pt x="103480" y="15461"/>
                </a:lnTo>
                <a:cubicBezTo>
                  <a:pt x="103480" y="6941"/>
                  <a:pt x="96540" y="1"/>
                  <a:pt x="88019" y="1"/>
                </a:cubicBezTo>
                <a:close/>
              </a:path>
            </a:pathLst>
          </a:custGeom>
          <a:solidFill>
            <a:schemeClr val="lt1"/>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65" name="Google Shape;1565;p91"/>
          <p:cNvPicPr preferRelativeResize="0"/>
          <p:nvPr/>
        </p:nvPicPr>
        <p:blipFill rotWithShape="1">
          <a:blip r:embed="rId3">
            <a:alphaModFix/>
          </a:blip>
          <a:srcRect b="0" l="63583" r="4914" t="0"/>
          <a:stretch/>
        </p:blipFill>
        <p:spPr>
          <a:xfrm>
            <a:off x="1896726" y="1208120"/>
            <a:ext cx="1519426" cy="2713025"/>
          </a:xfrm>
          <a:prstGeom prst="rect">
            <a:avLst/>
          </a:prstGeom>
          <a:noFill/>
          <a:ln cap="flat" cmpd="sng" w="9525">
            <a:solidFill>
              <a:schemeClr val="lt2"/>
            </a:solidFill>
            <a:prstDash val="solid"/>
            <a:round/>
            <a:headEnd len="sm" w="sm" type="none"/>
            <a:tailEnd len="sm" w="sm" type="none"/>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chemeClr val="lt1"/>
        </a:solidFill>
      </p:bgPr>
    </p:bg>
    <p:spTree>
      <p:nvGrpSpPr>
        <p:cNvPr id="1569" name="Shape 1569"/>
        <p:cNvGrpSpPr/>
        <p:nvPr/>
      </p:nvGrpSpPr>
      <p:grpSpPr>
        <a:xfrm>
          <a:off x="0" y="0"/>
          <a:ext cx="0" cy="0"/>
          <a:chOff x="0" y="0"/>
          <a:chExt cx="0" cy="0"/>
        </a:xfrm>
      </p:grpSpPr>
      <p:sp>
        <p:nvSpPr>
          <p:cNvPr id="1570" name="Google Shape;1570;p92"/>
          <p:cNvSpPr txBox="1"/>
          <p:nvPr>
            <p:ph type="title"/>
          </p:nvPr>
        </p:nvSpPr>
        <p:spPr>
          <a:xfrm>
            <a:off x="720000" y="1339525"/>
            <a:ext cx="2874300" cy="922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Aplicativo para tablet</a:t>
            </a:r>
            <a:endParaRPr/>
          </a:p>
        </p:txBody>
      </p:sp>
      <p:sp>
        <p:nvSpPr>
          <p:cNvPr id="1571" name="Google Shape;1571;p92"/>
          <p:cNvSpPr txBox="1"/>
          <p:nvPr>
            <p:ph idx="1" type="subTitle"/>
          </p:nvPr>
        </p:nvSpPr>
        <p:spPr>
          <a:xfrm>
            <a:off x="720000" y="2336400"/>
            <a:ext cx="3380700" cy="1043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Você pode substituir a imagem na tela por seu próprio trabalho. Basta clicar com o botão direito e selecionar “Substituir imagem”</a:t>
            </a:r>
            <a:endParaRPr/>
          </a:p>
        </p:txBody>
      </p:sp>
      <p:grpSp>
        <p:nvGrpSpPr>
          <p:cNvPr id="1572" name="Google Shape;1572;p92"/>
          <p:cNvGrpSpPr/>
          <p:nvPr/>
        </p:nvGrpSpPr>
        <p:grpSpPr>
          <a:xfrm>
            <a:off x="4816788" y="1435575"/>
            <a:ext cx="3469200" cy="2388300"/>
            <a:chOff x="5595850" y="1471700"/>
            <a:chExt cx="3469200" cy="2388300"/>
          </a:xfrm>
        </p:grpSpPr>
        <p:sp>
          <p:nvSpPr>
            <p:cNvPr id="1573" name="Google Shape;1573;p92"/>
            <p:cNvSpPr/>
            <p:nvPr/>
          </p:nvSpPr>
          <p:spPr>
            <a:xfrm>
              <a:off x="5595850" y="1471700"/>
              <a:ext cx="3469200" cy="2388300"/>
            </a:xfrm>
            <a:prstGeom prst="roundRect">
              <a:avLst>
                <a:gd fmla="val 3886"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74" name="Google Shape;1574;p92"/>
            <p:cNvGrpSpPr/>
            <p:nvPr/>
          </p:nvGrpSpPr>
          <p:grpSpPr>
            <a:xfrm rot="5400000">
              <a:off x="7232092" y="1003198"/>
              <a:ext cx="164398" cy="3340300"/>
              <a:chOff x="515525" y="-252626"/>
              <a:chExt cx="184800" cy="3754833"/>
            </a:xfrm>
          </p:grpSpPr>
          <p:sp>
            <p:nvSpPr>
              <p:cNvPr id="1575" name="Google Shape;1575;p92"/>
              <p:cNvSpPr/>
              <p:nvPr/>
            </p:nvSpPr>
            <p:spPr>
              <a:xfrm>
                <a:off x="515525" y="3392707"/>
                <a:ext cx="184800" cy="109500"/>
              </a:xfrm>
              <a:prstGeom prst="roundRect">
                <a:avLst>
                  <a:gd fmla="val 50000"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92"/>
              <p:cNvSpPr/>
              <p:nvPr/>
            </p:nvSpPr>
            <p:spPr>
              <a:xfrm>
                <a:off x="577175" y="-252626"/>
                <a:ext cx="61500" cy="615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pic>
        <p:nvPicPr>
          <p:cNvPr id="1577" name="Google Shape;1577;p92"/>
          <p:cNvPicPr preferRelativeResize="0"/>
          <p:nvPr/>
        </p:nvPicPr>
        <p:blipFill rotWithShape="1">
          <a:blip r:embed="rId3">
            <a:alphaModFix/>
          </a:blip>
          <a:srcRect b="0" l="3540" r="3531" t="0"/>
          <a:stretch/>
        </p:blipFill>
        <p:spPr>
          <a:xfrm>
            <a:off x="5023400" y="1704800"/>
            <a:ext cx="3055975" cy="1849850"/>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chemeClr val="lt1"/>
        </a:solidFill>
      </p:bgPr>
    </p:bg>
    <p:spTree>
      <p:nvGrpSpPr>
        <p:cNvPr id="1581" name="Shape 1581"/>
        <p:cNvGrpSpPr/>
        <p:nvPr/>
      </p:nvGrpSpPr>
      <p:grpSpPr>
        <a:xfrm>
          <a:off x="0" y="0"/>
          <a:ext cx="0" cy="0"/>
          <a:chOff x="0" y="0"/>
          <a:chExt cx="0" cy="0"/>
        </a:xfrm>
      </p:grpSpPr>
      <p:sp>
        <p:nvSpPr>
          <p:cNvPr id="1582" name="Google Shape;1582;p93"/>
          <p:cNvSpPr/>
          <p:nvPr/>
        </p:nvSpPr>
        <p:spPr>
          <a:xfrm>
            <a:off x="3548063" y="3072388"/>
            <a:ext cx="434700" cy="434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93"/>
          <p:cNvSpPr/>
          <p:nvPr/>
        </p:nvSpPr>
        <p:spPr>
          <a:xfrm>
            <a:off x="4085788" y="3072388"/>
            <a:ext cx="434700" cy="434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93"/>
          <p:cNvSpPr/>
          <p:nvPr/>
        </p:nvSpPr>
        <p:spPr>
          <a:xfrm>
            <a:off x="4623513" y="3072388"/>
            <a:ext cx="434700" cy="434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93"/>
          <p:cNvSpPr/>
          <p:nvPr/>
        </p:nvSpPr>
        <p:spPr>
          <a:xfrm>
            <a:off x="5161238" y="3072388"/>
            <a:ext cx="434700" cy="434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93"/>
          <p:cNvSpPr/>
          <p:nvPr/>
        </p:nvSpPr>
        <p:spPr>
          <a:xfrm>
            <a:off x="3592768" y="3116711"/>
            <a:ext cx="345674" cy="346056"/>
          </a:xfrm>
          <a:custGeom>
            <a:rect b="b" l="l" r="r" t="t"/>
            <a:pathLst>
              <a:path extrusionOk="0" h="10872" w="10860">
                <a:moveTo>
                  <a:pt x="5430" y="1"/>
                </a:moveTo>
                <a:cubicBezTo>
                  <a:pt x="3990" y="1"/>
                  <a:pt x="2608" y="560"/>
                  <a:pt x="1596" y="1584"/>
                </a:cubicBezTo>
                <a:cubicBezTo>
                  <a:pt x="561" y="2620"/>
                  <a:pt x="1" y="3989"/>
                  <a:pt x="1" y="5430"/>
                </a:cubicBezTo>
                <a:cubicBezTo>
                  <a:pt x="1" y="6561"/>
                  <a:pt x="346" y="7645"/>
                  <a:pt x="1001" y="8573"/>
                </a:cubicBezTo>
                <a:cubicBezTo>
                  <a:pt x="1632" y="9466"/>
                  <a:pt x="2513" y="10145"/>
                  <a:pt x="3537" y="10538"/>
                </a:cubicBezTo>
                <a:cubicBezTo>
                  <a:pt x="3559" y="10544"/>
                  <a:pt x="3579" y="10547"/>
                  <a:pt x="3599" y="10547"/>
                </a:cubicBezTo>
                <a:cubicBezTo>
                  <a:pt x="3656" y="10547"/>
                  <a:pt x="3704" y="10522"/>
                  <a:pt x="3740" y="10478"/>
                </a:cubicBezTo>
                <a:cubicBezTo>
                  <a:pt x="3763" y="10443"/>
                  <a:pt x="3763" y="10395"/>
                  <a:pt x="3763" y="10371"/>
                </a:cubicBezTo>
                <a:lnTo>
                  <a:pt x="3763" y="7275"/>
                </a:lnTo>
                <a:cubicBezTo>
                  <a:pt x="3763" y="7180"/>
                  <a:pt x="3692" y="7097"/>
                  <a:pt x="3585" y="7097"/>
                </a:cubicBezTo>
                <a:lnTo>
                  <a:pt x="2156" y="7097"/>
                </a:lnTo>
                <a:lnTo>
                  <a:pt x="2156" y="5835"/>
                </a:lnTo>
                <a:lnTo>
                  <a:pt x="3585" y="5835"/>
                </a:lnTo>
                <a:cubicBezTo>
                  <a:pt x="3680" y="5835"/>
                  <a:pt x="3763" y="5751"/>
                  <a:pt x="3763" y="5656"/>
                </a:cubicBezTo>
                <a:lnTo>
                  <a:pt x="3763" y="5430"/>
                </a:lnTo>
                <a:cubicBezTo>
                  <a:pt x="3763" y="3942"/>
                  <a:pt x="5180" y="2632"/>
                  <a:pt x="6799" y="2632"/>
                </a:cubicBezTo>
                <a:lnTo>
                  <a:pt x="7550" y="2632"/>
                </a:lnTo>
                <a:lnTo>
                  <a:pt x="7550" y="3894"/>
                </a:lnTo>
                <a:lnTo>
                  <a:pt x="6799" y="3894"/>
                </a:lnTo>
                <a:cubicBezTo>
                  <a:pt x="6311" y="3894"/>
                  <a:pt x="5883" y="4025"/>
                  <a:pt x="5561" y="4287"/>
                </a:cubicBezTo>
                <a:cubicBezTo>
                  <a:pt x="5228" y="4561"/>
                  <a:pt x="5025" y="4966"/>
                  <a:pt x="5025" y="5430"/>
                </a:cubicBezTo>
                <a:lnTo>
                  <a:pt x="5025" y="5656"/>
                </a:lnTo>
                <a:cubicBezTo>
                  <a:pt x="5025" y="5740"/>
                  <a:pt x="5109" y="5835"/>
                  <a:pt x="5204" y="5835"/>
                </a:cubicBezTo>
                <a:lnTo>
                  <a:pt x="5883" y="5835"/>
                </a:lnTo>
                <a:cubicBezTo>
                  <a:pt x="5966" y="5835"/>
                  <a:pt x="6061" y="5751"/>
                  <a:pt x="6061" y="5656"/>
                </a:cubicBezTo>
                <a:cubicBezTo>
                  <a:pt x="6061" y="5561"/>
                  <a:pt x="5978" y="5478"/>
                  <a:pt x="5883" y="5478"/>
                </a:cubicBezTo>
                <a:lnTo>
                  <a:pt x="5371" y="5478"/>
                </a:lnTo>
                <a:lnTo>
                  <a:pt x="5371" y="5418"/>
                </a:lnTo>
                <a:cubicBezTo>
                  <a:pt x="5371" y="4525"/>
                  <a:pt x="6145" y="4204"/>
                  <a:pt x="6799" y="4204"/>
                </a:cubicBezTo>
                <a:lnTo>
                  <a:pt x="7704" y="4204"/>
                </a:lnTo>
                <a:cubicBezTo>
                  <a:pt x="7800" y="4204"/>
                  <a:pt x="7883" y="4132"/>
                  <a:pt x="7883" y="4025"/>
                </a:cubicBezTo>
                <a:lnTo>
                  <a:pt x="7883" y="2418"/>
                </a:lnTo>
                <a:cubicBezTo>
                  <a:pt x="7883" y="2334"/>
                  <a:pt x="7811" y="2239"/>
                  <a:pt x="7704" y="2239"/>
                </a:cubicBezTo>
                <a:lnTo>
                  <a:pt x="6799" y="2239"/>
                </a:lnTo>
                <a:cubicBezTo>
                  <a:pt x="5966" y="2239"/>
                  <a:pt x="5121" y="2572"/>
                  <a:pt x="4466" y="3156"/>
                </a:cubicBezTo>
                <a:cubicBezTo>
                  <a:pt x="3799" y="3763"/>
                  <a:pt x="3418" y="4549"/>
                  <a:pt x="3418" y="5382"/>
                </a:cubicBezTo>
                <a:lnTo>
                  <a:pt x="3418" y="5442"/>
                </a:lnTo>
                <a:lnTo>
                  <a:pt x="1989" y="5442"/>
                </a:lnTo>
                <a:cubicBezTo>
                  <a:pt x="1906" y="5442"/>
                  <a:pt x="1811" y="5513"/>
                  <a:pt x="1811" y="5620"/>
                </a:cubicBezTo>
                <a:lnTo>
                  <a:pt x="1811" y="7228"/>
                </a:lnTo>
                <a:cubicBezTo>
                  <a:pt x="1811" y="7323"/>
                  <a:pt x="1894" y="7406"/>
                  <a:pt x="1989" y="7406"/>
                </a:cubicBezTo>
                <a:lnTo>
                  <a:pt x="3418" y="7406"/>
                </a:lnTo>
                <a:lnTo>
                  <a:pt x="3418" y="10085"/>
                </a:lnTo>
                <a:cubicBezTo>
                  <a:pt x="1561" y="9300"/>
                  <a:pt x="346" y="7442"/>
                  <a:pt x="346" y="5418"/>
                </a:cubicBezTo>
                <a:cubicBezTo>
                  <a:pt x="346" y="2596"/>
                  <a:pt x="2620" y="322"/>
                  <a:pt x="5430" y="322"/>
                </a:cubicBezTo>
                <a:cubicBezTo>
                  <a:pt x="8228" y="322"/>
                  <a:pt x="10526" y="2620"/>
                  <a:pt x="10526" y="5418"/>
                </a:cubicBezTo>
                <a:cubicBezTo>
                  <a:pt x="10526" y="8228"/>
                  <a:pt x="8240" y="10502"/>
                  <a:pt x="5430" y="10502"/>
                </a:cubicBezTo>
                <a:lnTo>
                  <a:pt x="5371" y="10502"/>
                </a:lnTo>
                <a:lnTo>
                  <a:pt x="5371" y="7418"/>
                </a:lnTo>
                <a:lnTo>
                  <a:pt x="7728" y="7418"/>
                </a:lnTo>
                <a:cubicBezTo>
                  <a:pt x="7811" y="7418"/>
                  <a:pt x="7907" y="7347"/>
                  <a:pt x="7907" y="7240"/>
                </a:cubicBezTo>
                <a:lnTo>
                  <a:pt x="7907" y="5656"/>
                </a:lnTo>
                <a:cubicBezTo>
                  <a:pt x="7907" y="5561"/>
                  <a:pt x="7823" y="5478"/>
                  <a:pt x="7728" y="5478"/>
                </a:cubicBezTo>
                <a:lnTo>
                  <a:pt x="6728" y="5478"/>
                </a:lnTo>
                <a:cubicBezTo>
                  <a:pt x="6633" y="5478"/>
                  <a:pt x="6549" y="5549"/>
                  <a:pt x="6549" y="5656"/>
                </a:cubicBezTo>
                <a:cubicBezTo>
                  <a:pt x="6549" y="5740"/>
                  <a:pt x="6621" y="5835"/>
                  <a:pt x="6728" y="5835"/>
                </a:cubicBezTo>
                <a:lnTo>
                  <a:pt x="7561" y="5835"/>
                </a:lnTo>
                <a:lnTo>
                  <a:pt x="7561" y="7097"/>
                </a:lnTo>
                <a:lnTo>
                  <a:pt x="5204" y="7097"/>
                </a:lnTo>
                <a:cubicBezTo>
                  <a:pt x="5121" y="7097"/>
                  <a:pt x="5025" y="7168"/>
                  <a:pt x="5025" y="7275"/>
                </a:cubicBezTo>
                <a:lnTo>
                  <a:pt x="5025" y="10693"/>
                </a:lnTo>
                <a:cubicBezTo>
                  <a:pt x="5025" y="10788"/>
                  <a:pt x="5109" y="10859"/>
                  <a:pt x="5192" y="10871"/>
                </a:cubicBezTo>
                <a:lnTo>
                  <a:pt x="5430" y="10871"/>
                </a:lnTo>
                <a:cubicBezTo>
                  <a:pt x="6871" y="10871"/>
                  <a:pt x="8240" y="10312"/>
                  <a:pt x="9276" y="9288"/>
                </a:cubicBezTo>
                <a:cubicBezTo>
                  <a:pt x="10300" y="8252"/>
                  <a:pt x="10859" y="6883"/>
                  <a:pt x="10859" y="5442"/>
                </a:cubicBezTo>
                <a:cubicBezTo>
                  <a:pt x="10859" y="3989"/>
                  <a:pt x="10300" y="2620"/>
                  <a:pt x="9276" y="1584"/>
                </a:cubicBezTo>
                <a:cubicBezTo>
                  <a:pt x="8240" y="560"/>
                  <a:pt x="6871" y="1"/>
                  <a:pt x="543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87" name="Google Shape;1587;p93"/>
          <p:cNvGrpSpPr/>
          <p:nvPr/>
        </p:nvGrpSpPr>
        <p:grpSpPr>
          <a:xfrm>
            <a:off x="4130114" y="3116902"/>
            <a:ext cx="346056" cy="345674"/>
            <a:chOff x="3303268" y="3817349"/>
            <a:chExt cx="346056" cy="345674"/>
          </a:xfrm>
        </p:grpSpPr>
        <p:sp>
          <p:nvSpPr>
            <p:cNvPr id="1588" name="Google Shape;1588;p93"/>
            <p:cNvSpPr/>
            <p:nvPr/>
          </p:nvSpPr>
          <p:spPr>
            <a:xfrm>
              <a:off x="3303268" y="3817349"/>
              <a:ext cx="346056" cy="345674"/>
            </a:xfrm>
            <a:custGeom>
              <a:rect b="b" l="l" r="r" t="t"/>
              <a:pathLst>
                <a:path extrusionOk="0" h="10860" w="10872">
                  <a:moveTo>
                    <a:pt x="5418" y="334"/>
                  </a:moveTo>
                  <a:cubicBezTo>
                    <a:pt x="8228" y="334"/>
                    <a:pt x="10514" y="2608"/>
                    <a:pt x="10514" y="5430"/>
                  </a:cubicBezTo>
                  <a:cubicBezTo>
                    <a:pt x="10514" y="8240"/>
                    <a:pt x="8228" y="10514"/>
                    <a:pt x="5418" y="10514"/>
                  </a:cubicBezTo>
                  <a:cubicBezTo>
                    <a:pt x="2608" y="10514"/>
                    <a:pt x="334" y="8240"/>
                    <a:pt x="334" y="5430"/>
                  </a:cubicBezTo>
                  <a:cubicBezTo>
                    <a:pt x="334" y="2608"/>
                    <a:pt x="2608" y="334"/>
                    <a:pt x="5418"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3" y="10859"/>
                    <a:pt x="8252" y="10300"/>
                    <a:pt x="9276" y="9264"/>
                  </a:cubicBezTo>
                  <a:cubicBezTo>
                    <a:pt x="10300" y="8240"/>
                    <a:pt x="10871" y="6871"/>
                    <a:pt x="10871" y="5430"/>
                  </a:cubicBezTo>
                  <a:cubicBezTo>
                    <a:pt x="10871" y="3989"/>
                    <a:pt x="10300" y="2620"/>
                    <a:pt x="9276" y="1584"/>
                  </a:cubicBezTo>
                  <a:cubicBezTo>
                    <a:pt x="8252" y="560"/>
                    <a:pt x="6883" y="1"/>
                    <a:pt x="543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93"/>
            <p:cNvSpPr/>
            <p:nvPr/>
          </p:nvSpPr>
          <p:spPr>
            <a:xfrm>
              <a:off x="3368074" y="3882537"/>
              <a:ext cx="215298" cy="215298"/>
            </a:xfrm>
            <a:custGeom>
              <a:rect b="b" l="l" r="r" t="t"/>
              <a:pathLst>
                <a:path extrusionOk="0" h="6764" w="6764">
                  <a:moveTo>
                    <a:pt x="5335" y="346"/>
                  </a:moveTo>
                  <a:cubicBezTo>
                    <a:pt x="5930" y="346"/>
                    <a:pt x="6418" y="834"/>
                    <a:pt x="6418" y="1429"/>
                  </a:cubicBezTo>
                  <a:lnTo>
                    <a:pt x="6418" y="5335"/>
                  </a:lnTo>
                  <a:cubicBezTo>
                    <a:pt x="6418" y="5930"/>
                    <a:pt x="5930" y="6418"/>
                    <a:pt x="5335" y="6418"/>
                  </a:cubicBezTo>
                  <a:lnTo>
                    <a:pt x="1429" y="6418"/>
                  </a:lnTo>
                  <a:cubicBezTo>
                    <a:pt x="834" y="6418"/>
                    <a:pt x="346" y="5930"/>
                    <a:pt x="346" y="5335"/>
                  </a:cubicBezTo>
                  <a:lnTo>
                    <a:pt x="346" y="1429"/>
                  </a:lnTo>
                  <a:cubicBezTo>
                    <a:pt x="346" y="834"/>
                    <a:pt x="834" y="346"/>
                    <a:pt x="1429" y="346"/>
                  </a:cubicBezTo>
                  <a:close/>
                  <a:moveTo>
                    <a:pt x="1429" y="1"/>
                  </a:moveTo>
                  <a:cubicBezTo>
                    <a:pt x="644" y="1"/>
                    <a:pt x="1" y="644"/>
                    <a:pt x="1" y="1429"/>
                  </a:cubicBezTo>
                  <a:lnTo>
                    <a:pt x="1" y="5335"/>
                  </a:lnTo>
                  <a:cubicBezTo>
                    <a:pt x="1" y="6120"/>
                    <a:pt x="644" y="6763"/>
                    <a:pt x="1429" y="6763"/>
                  </a:cubicBezTo>
                  <a:lnTo>
                    <a:pt x="5335" y="6763"/>
                  </a:lnTo>
                  <a:cubicBezTo>
                    <a:pt x="6121" y="6763"/>
                    <a:pt x="6763" y="6120"/>
                    <a:pt x="6763" y="5335"/>
                  </a:cubicBezTo>
                  <a:lnTo>
                    <a:pt x="6763" y="1429"/>
                  </a:lnTo>
                  <a:cubicBezTo>
                    <a:pt x="6763" y="644"/>
                    <a:pt x="6121" y="1"/>
                    <a:pt x="53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93"/>
            <p:cNvSpPr/>
            <p:nvPr/>
          </p:nvSpPr>
          <p:spPr>
            <a:xfrm>
              <a:off x="3418143" y="3933656"/>
              <a:ext cx="114811" cy="112742"/>
            </a:xfrm>
            <a:custGeom>
              <a:rect b="b" l="l" r="r" t="t"/>
              <a:pathLst>
                <a:path extrusionOk="0" h="3542" w="3607">
                  <a:moveTo>
                    <a:pt x="1822" y="0"/>
                  </a:moveTo>
                  <a:cubicBezTo>
                    <a:pt x="812" y="0"/>
                    <a:pt x="1" y="851"/>
                    <a:pt x="59" y="1859"/>
                  </a:cubicBezTo>
                  <a:cubicBezTo>
                    <a:pt x="95" y="2776"/>
                    <a:pt x="833" y="3502"/>
                    <a:pt x="1726" y="3538"/>
                  </a:cubicBezTo>
                  <a:cubicBezTo>
                    <a:pt x="1764" y="3541"/>
                    <a:pt x="1802" y="3542"/>
                    <a:pt x="1840" y="3542"/>
                  </a:cubicBezTo>
                  <a:cubicBezTo>
                    <a:pt x="2178" y="3542"/>
                    <a:pt x="2494" y="3447"/>
                    <a:pt x="2762" y="3276"/>
                  </a:cubicBezTo>
                  <a:cubicBezTo>
                    <a:pt x="2857" y="3217"/>
                    <a:pt x="2869" y="3086"/>
                    <a:pt x="2797" y="3014"/>
                  </a:cubicBezTo>
                  <a:cubicBezTo>
                    <a:pt x="2761" y="2978"/>
                    <a:pt x="2711" y="2964"/>
                    <a:pt x="2664" y="2964"/>
                  </a:cubicBezTo>
                  <a:cubicBezTo>
                    <a:pt x="2634" y="2964"/>
                    <a:pt x="2606" y="2969"/>
                    <a:pt x="2583" y="2979"/>
                  </a:cubicBezTo>
                  <a:cubicBezTo>
                    <a:pt x="2380" y="3096"/>
                    <a:pt x="2149" y="3185"/>
                    <a:pt x="1897" y="3185"/>
                  </a:cubicBezTo>
                  <a:cubicBezTo>
                    <a:pt x="1868" y="3185"/>
                    <a:pt x="1839" y="3183"/>
                    <a:pt x="1809" y="3181"/>
                  </a:cubicBezTo>
                  <a:cubicBezTo>
                    <a:pt x="1023" y="3169"/>
                    <a:pt x="380" y="2514"/>
                    <a:pt x="392" y="1716"/>
                  </a:cubicBezTo>
                  <a:cubicBezTo>
                    <a:pt x="426" y="948"/>
                    <a:pt x="1028" y="330"/>
                    <a:pt x="1792" y="330"/>
                  </a:cubicBezTo>
                  <a:cubicBezTo>
                    <a:pt x="1833" y="330"/>
                    <a:pt x="1874" y="332"/>
                    <a:pt x="1916" y="335"/>
                  </a:cubicBezTo>
                  <a:cubicBezTo>
                    <a:pt x="2619" y="371"/>
                    <a:pt x="3190" y="943"/>
                    <a:pt x="3250" y="1633"/>
                  </a:cubicBezTo>
                  <a:cubicBezTo>
                    <a:pt x="3285" y="1919"/>
                    <a:pt x="3214" y="2193"/>
                    <a:pt x="3095" y="2431"/>
                  </a:cubicBezTo>
                  <a:cubicBezTo>
                    <a:pt x="3059" y="2490"/>
                    <a:pt x="3059" y="2574"/>
                    <a:pt x="3119" y="2633"/>
                  </a:cubicBezTo>
                  <a:cubicBezTo>
                    <a:pt x="3149" y="2663"/>
                    <a:pt x="3191" y="2678"/>
                    <a:pt x="3234" y="2678"/>
                  </a:cubicBezTo>
                  <a:cubicBezTo>
                    <a:pt x="3295" y="2678"/>
                    <a:pt x="3358" y="2648"/>
                    <a:pt x="3393" y="2586"/>
                  </a:cubicBezTo>
                  <a:cubicBezTo>
                    <a:pt x="3536" y="2324"/>
                    <a:pt x="3607" y="2014"/>
                    <a:pt x="3583" y="1669"/>
                  </a:cubicBezTo>
                  <a:cubicBezTo>
                    <a:pt x="3536" y="764"/>
                    <a:pt x="2797" y="50"/>
                    <a:pt x="1904" y="2"/>
                  </a:cubicBezTo>
                  <a:cubicBezTo>
                    <a:pt x="1877" y="1"/>
                    <a:pt x="1849" y="0"/>
                    <a:pt x="18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93"/>
            <p:cNvSpPr/>
            <p:nvPr/>
          </p:nvSpPr>
          <p:spPr>
            <a:xfrm>
              <a:off x="3519298" y="3910197"/>
              <a:ext cx="29570" cy="29220"/>
            </a:xfrm>
            <a:custGeom>
              <a:rect b="b" l="l" r="r" t="t"/>
              <a:pathLst>
                <a:path extrusionOk="0" h="918" w="929">
                  <a:moveTo>
                    <a:pt x="465" y="1"/>
                  </a:moveTo>
                  <a:cubicBezTo>
                    <a:pt x="203" y="1"/>
                    <a:pt x="0" y="203"/>
                    <a:pt x="0" y="453"/>
                  </a:cubicBezTo>
                  <a:cubicBezTo>
                    <a:pt x="0" y="715"/>
                    <a:pt x="203" y="918"/>
                    <a:pt x="465" y="918"/>
                  </a:cubicBezTo>
                  <a:cubicBezTo>
                    <a:pt x="715" y="918"/>
                    <a:pt x="929" y="715"/>
                    <a:pt x="929" y="453"/>
                  </a:cubicBezTo>
                  <a:cubicBezTo>
                    <a:pt x="929" y="203"/>
                    <a:pt x="715" y="1"/>
                    <a:pt x="4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2" name="Google Shape;1592;p93"/>
          <p:cNvGrpSpPr/>
          <p:nvPr/>
        </p:nvGrpSpPr>
        <p:grpSpPr>
          <a:xfrm>
            <a:off x="4667829" y="3116902"/>
            <a:ext cx="346056" cy="345674"/>
            <a:chOff x="3752358" y="3817349"/>
            <a:chExt cx="346056" cy="345674"/>
          </a:xfrm>
        </p:grpSpPr>
        <p:sp>
          <p:nvSpPr>
            <p:cNvPr id="1593" name="Google Shape;1593;p93"/>
            <p:cNvSpPr/>
            <p:nvPr/>
          </p:nvSpPr>
          <p:spPr>
            <a:xfrm>
              <a:off x="3752358" y="3817349"/>
              <a:ext cx="346056" cy="345674"/>
            </a:xfrm>
            <a:custGeom>
              <a:rect b="b" l="l" r="r" t="t"/>
              <a:pathLst>
                <a:path extrusionOk="0" h="10860" w="10872">
                  <a:moveTo>
                    <a:pt x="5430" y="334"/>
                  </a:moveTo>
                  <a:cubicBezTo>
                    <a:pt x="8252" y="334"/>
                    <a:pt x="10526" y="2608"/>
                    <a:pt x="10526" y="5430"/>
                  </a:cubicBezTo>
                  <a:cubicBezTo>
                    <a:pt x="10526" y="8240"/>
                    <a:pt x="8228"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300" y="8240"/>
                    <a:pt x="10871" y="6871"/>
                    <a:pt x="10871" y="5430"/>
                  </a:cubicBezTo>
                  <a:cubicBezTo>
                    <a:pt x="10871" y="3989"/>
                    <a:pt x="10300" y="2620"/>
                    <a:pt x="9276" y="1584"/>
                  </a:cubicBezTo>
                  <a:cubicBezTo>
                    <a:pt x="8252" y="560"/>
                    <a:pt x="6882" y="1"/>
                    <a:pt x="543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93"/>
            <p:cNvSpPr/>
            <p:nvPr/>
          </p:nvSpPr>
          <p:spPr>
            <a:xfrm>
              <a:off x="3831933" y="3955682"/>
              <a:ext cx="47809" cy="120540"/>
            </a:xfrm>
            <a:custGeom>
              <a:rect b="b" l="l" r="r" t="t"/>
              <a:pathLst>
                <a:path extrusionOk="0" h="3787" w="1502">
                  <a:moveTo>
                    <a:pt x="1168" y="346"/>
                  </a:moveTo>
                  <a:lnTo>
                    <a:pt x="1168" y="3430"/>
                  </a:lnTo>
                  <a:lnTo>
                    <a:pt x="358" y="3430"/>
                  </a:lnTo>
                  <a:lnTo>
                    <a:pt x="358" y="346"/>
                  </a:lnTo>
                  <a:close/>
                  <a:moveTo>
                    <a:pt x="180" y="1"/>
                  </a:moveTo>
                  <a:cubicBezTo>
                    <a:pt x="96" y="1"/>
                    <a:pt x="1" y="72"/>
                    <a:pt x="1" y="179"/>
                  </a:cubicBezTo>
                  <a:lnTo>
                    <a:pt x="1" y="3608"/>
                  </a:lnTo>
                  <a:cubicBezTo>
                    <a:pt x="1" y="3703"/>
                    <a:pt x="72" y="3787"/>
                    <a:pt x="180" y="3787"/>
                  </a:cubicBezTo>
                  <a:lnTo>
                    <a:pt x="1323" y="3787"/>
                  </a:lnTo>
                  <a:cubicBezTo>
                    <a:pt x="1418" y="3787"/>
                    <a:pt x="1501" y="3715"/>
                    <a:pt x="1501" y="3608"/>
                  </a:cubicBezTo>
                  <a:lnTo>
                    <a:pt x="1501" y="179"/>
                  </a:lnTo>
                  <a:cubicBezTo>
                    <a:pt x="1501" y="72"/>
                    <a:pt x="1430" y="1"/>
                    <a:pt x="13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93"/>
            <p:cNvSpPr/>
            <p:nvPr/>
          </p:nvSpPr>
          <p:spPr>
            <a:xfrm>
              <a:off x="3824739" y="3890112"/>
              <a:ext cx="55002" cy="55002"/>
            </a:xfrm>
            <a:custGeom>
              <a:rect b="b" l="l" r="r" t="t"/>
              <a:pathLst>
                <a:path extrusionOk="0" h="1728" w="1728">
                  <a:moveTo>
                    <a:pt x="870" y="334"/>
                  </a:moveTo>
                  <a:cubicBezTo>
                    <a:pt x="1156" y="334"/>
                    <a:pt x="1394" y="572"/>
                    <a:pt x="1394" y="846"/>
                  </a:cubicBezTo>
                  <a:cubicBezTo>
                    <a:pt x="1394" y="1132"/>
                    <a:pt x="1156" y="1370"/>
                    <a:pt x="870" y="1370"/>
                  </a:cubicBezTo>
                  <a:cubicBezTo>
                    <a:pt x="584" y="1370"/>
                    <a:pt x="346" y="1132"/>
                    <a:pt x="346" y="846"/>
                  </a:cubicBezTo>
                  <a:cubicBezTo>
                    <a:pt x="346" y="572"/>
                    <a:pt x="584" y="334"/>
                    <a:pt x="870" y="334"/>
                  </a:cubicBezTo>
                  <a:close/>
                  <a:moveTo>
                    <a:pt x="870" y="1"/>
                  </a:moveTo>
                  <a:cubicBezTo>
                    <a:pt x="394" y="1"/>
                    <a:pt x="1" y="394"/>
                    <a:pt x="1" y="870"/>
                  </a:cubicBezTo>
                  <a:cubicBezTo>
                    <a:pt x="1" y="1346"/>
                    <a:pt x="394" y="1727"/>
                    <a:pt x="870" y="1727"/>
                  </a:cubicBezTo>
                  <a:cubicBezTo>
                    <a:pt x="1346" y="1727"/>
                    <a:pt x="1727" y="1334"/>
                    <a:pt x="1727" y="870"/>
                  </a:cubicBezTo>
                  <a:cubicBezTo>
                    <a:pt x="1727" y="394"/>
                    <a:pt x="1346" y="1"/>
                    <a:pt x="8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93"/>
            <p:cNvSpPr/>
            <p:nvPr/>
          </p:nvSpPr>
          <p:spPr>
            <a:xfrm>
              <a:off x="3904696" y="3955682"/>
              <a:ext cx="128148" cy="120540"/>
            </a:xfrm>
            <a:custGeom>
              <a:rect b="b" l="l" r="r" t="t"/>
              <a:pathLst>
                <a:path extrusionOk="0" h="3787" w="4026">
                  <a:moveTo>
                    <a:pt x="191" y="1"/>
                  </a:moveTo>
                  <a:cubicBezTo>
                    <a:pt x="96" y="1"/>
                    <a:pt x="1" y="72"/>
                    <a:pt x="1" y="179"/>
                  </a:cubicBezTo>
                  <a:lnTo>
                    <a:pt x="1" y="3608"/>
                  </a:lnTo>
                  <a:cubicBezTo>
                    <a:pt x="1" y="3703"/>
                    <a:pt x="84" y="3787"/>
                    <a:pt x="191" y="3787"/>
                  </a:cubicBezTo>
                  <a:lnTo>
                    <a:pt x="1334" y="3787"/>
                  </a:lnTo>
                  <a:cubicBezTo>
                    <a:pt x="1418" y="3787"/>
                    <a:pt x="1513" y="3715"/>
                    <a:pt x="1513" y="3608"/>
                  </a:cubicBezTo>
                  <a:lnTo>
                    <a:pt x="1513" y="2382"/>
                  </a:lnTo>
                  <a:cubicBezTo>
                    <a:pt x="1513" y="1977"/>
                    <a:pt x="1596" y="1501"/>
                    <a:pt x="2037" y="1501"/>
                  </a:cubicBezTo>
                  <a:cubicBezTo>
                    <a:pt x="2347" y="1501"/>
                    <a:pt x="2477" y="1763"/>
                    <a:pt x="2525" y="2060"/>
                  </a:cubicBezTo>
                  <a:cubicBezTo>
                    <a:pt x="2537" y="2156"/>
                    <a:pt x="2608" y="2215"/>
                    <a:pt x="2692" y="2215"/>
                  </a:cubicBezTo>
                  <a:cubicBezTo>
                    <a:pt x="2787" y="2215"/>
                    <a:pt x="2870" y="2120"/>
                    <a:pt x="2847" y="2025"/>
                  </a:cubicBezTo>
                  <a:cubicBezTo>
                    <a:pt x="2763" y="1465"/>
                    <a:pt x="2477" y="1155"/>
                    <a:pt x="2013" y="1155"/>
                  </a:cubicBezTo>
                  <a:cubicBezTo>
                    <a:pt x="1465" y="1155"/>
                    <a:pt x="1156" y="1608"/>
                    <a:pt x="1156" y="2382"/>
                  </a:cubicBezTo>
                  <a:lnTo>
                    <a:pt x="1156" y="3430"/>
                  </a:lnTo>
                  <a:lnTo>
                    <a:pt x="346" y="3430"/>
                  </a:lnTo>
                  <a:lnTo>
                    <a:pt x="346" y="358"/>
                  </a:lnTo>
                  <a:lnTo>
                    <a:pt x="918" y="358"/>
                  </a:lnTo>
                  <a:lnTo>
                    <a:pt x="918" y="572"/>
                  </a:lnTo>
                  <a:cubicBezTo>
                    <a:pt x="918" y="632"/>
                    <a:pt x="930" y="679"/>
                    <a:pt x="977" y="715"/>
                  </a:cubicBezTo>
                  <a:cubicBezTo>
                    <a:pt x="1007" y="733"/>
                    <a:pt x="1043" y="742"/>
                    <a:pt x="1078" y="742"/>
                  </a:cubicBezTo>
                  <a:cubicBezTo>
                    <a:pt x="1114" y="742"/>
                    <a:pt x="1150" y="733"/>
                    <a:pt x="1180" y="715"/>
                  </a:cubicBezTo>
                  <a:cubicBezTo>
                    <a:pt x="1477" y="477"/>
                    <a:pt x="1835" y="358"/>
                    <a:pt x="2227" y="358"/>
                  </a:cubicBezTo>
                  <a:cubicBezTo>
                    <a:pt x="3204" y="358"/>
                    <a:pt x="3656" y="1191"/>
                    <a:pt x="3656" y="2001"/>
                  </a:cubicBezTo>
                  <a:lnTo>
                    <a:pt x="3656" y="3430"/>
                  </a:lnTo>
                  <a:lnTo>
                    <a:pt x="2847" y="3430"/>
                  </a:lnTo>
                  <a:lnTo>
                    <a:pt x="2847" y="2870"/>
                  </a:lnTo>
                  <a:cubicBezTo>
                    <a:pt x="2847" y="2775"/>
                    <a:pt x="2775" y="2703"/>
                    <a:pt x="2692" y="2703"/>
                  </a:cubicBezTo>
                  <a:cubicBezTo>
                    <a:pt x="2597" y="2703"/>
                    <a:pt x="2525" y="2775"/>
                    <a:pt x="2525" y="2870"/>
                  </a:cubicBezTo>
                  <a:lnTo>
                    <a:pt x="2525" y="3596"/>
                  </a:lnTo>
                  <a:cubicBezTo>
                    <a:pt x="2525" y="3691"/>
                    <a:pt x="2597" y="3775"/>
                    <a:pt x="2704" y="3775"/>
                  </a:cubicBezTo>
                  <a:lnTo>
                    <a:pt x="3847" y="3775"/>
                  </a:lnTo>
                  <a:cubicBezTo>
                    <a:pt x="3942" y="3775"/>
                    <a:pt x="4025" y="3703"/>
                    <a:pt x="4025" y="3596"/>
                  </a:cubicBezTo>
                  <a:lnTo>
                    <a:pt x="4025" y="1989"/>
                  </a:lnTo>
                  <a:cubicBezTo>
                    <a:pt x="4025" y="810"/>
                    <a:pt x="3299" y="1"/>
                    <a:pt x="2239" y="1"/>
                  </a:cubicBezTo>
                  <a:cubicBezTo>
                    <a:pt x="1894" y="1"/>
                    <a:pt x="1573" y="84"/>
                    <a:pt x="1275" y="251"/>
                  </a:cubicBezTo>
                  <a:lnTo>
                    <a:pt x="1275" y="179"/>
                  </a:lnTo>
                  <a:cubicBezTo>
                    <a:pt x="1275" y="84"/>
                    <a:pt x="1204" y="1"/>
                    <a:pt x="10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7" name="Google Shape;1597;p93"/>
          <p:cNvGrpSpPr/>
          <p:nvPr/>
        </p:nvGrpSpPr>
        <p:grpSpPr>
          <a:xfrm>
            <a:off x="5205581" y="3116902"/>
            <a:ext cx="346024" cy="345674"/>
            <a:chOff x="4201447" y="3817349"/>
            <a:chExt cx="346024" cy="345674"/>
          </a:xfrm>
        </p:grpSpPr>
        <p:sp>
          <p:nvSpPr>
            <p:cNvPr id="1598" name="Google Shape;1598;p93"/>
            <p:cNvSpPr/>
            <p:nvPr/>
          </p:nvSpPr>
          <p:spPr>
            <a:xfrm>
              <a:off x="4201447" y="3817349"/>
              <a:ext cx="346024" cy="345674"/>
            </a:xfrm>
            <a:custGeom>
              <a:rect b="b" l="l" r="r" t="t"/>
              <a:pathLst>
                <a:path extrusionOk="0" h="10860" w="10871">
                  <a:moveTo>
                    <a:pt x="5430" y="334"/>
                  </a:moveTo>
                  <a:cubicBezTo>
                    <a:pt x="8252" y="334"/>
                    <a:pt x="10526" y="2608"/>
                    <a:pt x="10526" y="5430"/>
                  </a:cubicBezTo>
                  <a:cubicBezTo>
                    <a:pt x="10526" y="8240"/>
                    <a:pt x="8252"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299" y="8240"/>
                    <a:pt x="10871" y="6871"/>
                    <a:pt x="10871" y="5430"/>
                  </a:cubicBezTo>
                  <a:cubicBezTo>
                    <a:pt x="10871" y="3989"/>
                    <a:pt x="10299" y="2620"/>
                    <a:pt x="9276" y="1584"/>
                  </a:cubicBezTo>
                  <a:cubicBezTo>
                    <a:pt x="8252" y="560"/>
                    <a:pt x="6882" y="1"/>
                    <a:pt x="543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93"/>
            <p:cNvSpPr/>
            <p:nvPr/>
          </p:nvSpPr>
          <p:spPr>
            <a:xfrm>
              <a:off x="4271569" y="3904531"/>
              <a:ext cx="227394" cy="185728"/>
            </a:xfrm>
            <a:custGeom>
              <a:rect b="b" l="l" r="r" t="t"/>
              <a:pathLst>
                <a:path extrusionOk="0" h="5835" w="7144">
                  <a:moveTo>
                    <a:pt x="4620" y="0"/>
                  </a:moveTo>
                  <a:cubicBezTo>
                    <a:pt x="3727" y="0"/>
                    <a:pt x="2977" y="691"/>
                    <a:pt x="2905" y="1572"/>
                  </a:cubicBezTo>
                  <a:cubicBezTo>
                    <a:pt x="2727" y="1548"/>
                    <a:pt x="2358" y="1441"/>
                    <a:pt x="2262" y="1405"/>
                  </a:cubicBezTo>
                  <a:cubicBezTo>
                    <a:pt x="1643" y="1203"/>
                    <a:pt x="1072" y="810"/>
                    <a:pt x="631" y="322"/>
                  </a:cubicBezTo>
                  <a:cubicBezTo>
                    <a:pt x="596" y="298"/>
                    <a:pt x="572" y="274"/>
                    <a:pt x="524" y="262"/>
                  </a:cubicBezTo>
                  <a:cubicBezTo>
                    <a:pt x="517" y="261"/>
                    <a:pt x="509" y="260"/>
                    <a:pt x="501" y="260"/>
                  </a:cubicBezTo>
                  <a:cubicBezTo>
                    <a:pt x="436" y="260"/>
                    <a:pt x="367" y="304"/>
                    <a:pt x="346" y="357"/>
                  </a:cubicBezTo>
                  <a:cubicBezTo>
                    <a:pt x="238" y="572"/>
                    <a:pt x="179" y="810"/>
                    <a:pt x="179" y="1048"/>
                  </a:cubicBezTo>
                  <a:cubicBezTo>
                    <a:pt x="179" y="1393"/>
                    <a:pt x="286" y="1727"/>
                    <a:pt x="476" y="1977"/>
                  </a:cubicBezTo>
                  <a:cubicBezTo>
                    <a:pt x="466" y="1975"/>
                    <a:pt x="456" y="1974"/>
                    <a:pt x="446" y="1974"/>
                  </a:cubicBezTo>
                  <a:cubicBezTo>
                    <a:pt x="397" y="1974"/>
                    <a:pt x="349" y="1997"/>
                    <a:pt x="310" y="2036"/>
                  </a:cubicBezTo>
                  <a:cubicBezTo>
                    <a:pt x="286" y="2060"/>
                    <a:pt x="286" y="2108"/>
                    <a:pt x="274" y="2143"/>
                  </a:cubicBezTo>
                  <a:lnTo>
                    <a:pt x="274" y="2203"/>
                  </a:lnTo>
                  <a:cubicBezTo>
                    <a:pt x="274" y="2655"/>
                    <a:pt x="476" y="3072"/>
                    <a:pt x="822" y="3358"/>
                  </a:cubicBezTo>
                  <a:cubicBezTo>
                    <a:pt x="786" y="3370"/>
                    <a:pt x="774" y="3405"/>
                    <a:pt x="762" y="3417"/>
                  </a:cubicBezTo>
                  <a:cubicBezTo>
                    <a:pt x="750" y="3465"/>
                    <a:pt x="727" y="3513"/>
                    <a:pt x="750" y="3548"/>
                  </a:cubicBezTo>
                  <a:cubicBezTo>
                    <a:pt x="893" y="4024"/>
                    <a:pt x="1262" y="4405"/>
                    <a:pt x="1727" y="4548"/>
                  </a:cubicBezTo>
                  <a:cubicBezTo>
                    <a:pt x="1310" y="4798"/>
                    <a:pt x="834" y="4941"/>
                    <a:pt x="334" y="4941"/>
                  </a:cubicBezTo>
                  <a:lnTo>
                    <a:pt x="191" y="4941"/>
                  </a:lnTo>
                  <a:cubicBezTo>
                    <a:pt x="107" y="4941"/>
                    <a:pt x="36" y="5001"/>
                    <a:pt x="12" y="5084"/>
                  </a:cubicBezTo>
                  <a:cubicBezTo>
                    <a:pt x="0" y="5156"/>
                    <a:pt x="48" y="5239"/>
                    <a:pt x="107" y="5263"/>
                  </a:cubicBezTo>
                  <a:cubicBezTo>
                    <a:pt x="727" y="5632"/>
                    <a:pt x="1465" y="5834"/>
                    <a:pt x="2191" y="5834"/>
                  </a:cubicBezTo>
                  <a:cubicBezTo>
                    <a:pt x="3072" y="5834"/>
                    <a:pt x="3905" y="5560"/>
                    <a:pt x="4596" y="5060"/>
                  </a:cubicBezTo>
                  <a:cubicBezTo>
                    <a:pt x="4691" y="5001"/>
                    <a:pt x="4691" y="4858"/>
                    <a:pt x="4620" y="4786"/>
                  </a:cubicBezTo>
                  <a:cubicBezTo>
                    <a:pt x="4587" y="4754"/>
                    <a:pt x="4544" y="4735"/>
                    <a:pt x="4499" y="4735"/>
                  </a:cubicBezTo>
                  <a:cubicBezTo>
                    <a:pt x="4463" y="4735"/>
                    <a:pt x="4426" y="4748"/>
                    <a:pt x="4394" y="4775"/>
                  </a:cubicBezTo>
                  <a:cubicBezTo>
                    <a:pt x="3763" y="5215"/>
                    <a:pt x="3013" y="5489"/>
                    <a:pt x="2191" y="5489"/>
                  </a:cubicBezTo>
                  <a:cubicBezTo>
                    <a:pt x="1727" y="5489"/>
                    <a:pt x="1262" y="5394"/>
                    <a:pt x="846" y="5239"/>
                  </a:cubicBezTo>
                  <a:cubicBezTo>
                    <a:pt x="1369" y="5144"/>
                    <a:pt x="1846" y="4917"/>
                    <a:pt x="2262" y="4584"/>
                  </a:cubicBezTo>
                  <a:cubicBezTo>
                    <a:pt x="2310" y="4536"/>
                    <a:pt x="2334" y="4477"/>
                    <a:pt x="2322" y="4417"/>
                  </a:cubicBezTo>
                  <a:cubicBezTo>
                    <a:pt x="2310" y="4346"/>
                    <a:pt x="2239" y="4286"/>
                    <a:pt x="2155" y="4286"/>
                  </a:cubicBezTo>
                  <a:cubicBezTo>
                    <a:pt x="1739" y="4263"/>
                    <a:pt x="1369" y="4048"/>
                    <a:pt x="1167" y="3691"/>
                  </a:cubicBezTo>
                  <a:cubicBezTo>
                    <a:pt x="1250" y="3691"/>
                    <a:pt x="1358" y="3667"/>
                    <a:pt x="1441" y="3643"/>
                  </a:cubicBezTo>
                  <a:cubicBezTo>
                    <a:pt x="1524" y="3632"/>
                    <a:pt x="1584" y="3572"/>
                    <a:pt x="1584" y="3489"/>
                  </a:cubicBezTo>
                  <a:cubicBezTo>
                    <a:pt x="1596" y="3405"/>
                    <a:pt x="1536" y="3334"/>
                    <a:pt x="1441" y="3298"/>
                  </a:cubicBezTo>
                  <a:cubicBezTo>
                    <a:pt x="1000" y="3191"/>
                    <a:pt x="667" y="2822"/>
                    <a:pt x="596" y="2381"/>
                  </a:cubicBezTo>
                  <a:lnTo>
                    <a:pt x="596" y="2381"/>
                  </a:lnTo>
                  <a:cubicBezTo>
                    <a:pt x="727" y="2405"/>
                    <a:pt x="869" y="2417"/>
                    <a:pt x="1000" y="2417"/>
                  </a:cubicBezTo>
                  <a:cubicBezTo>
                    <a:pt x="1084" y="2417"/>
                    <a:pt x="1143" y="2358"/>
                    <a:pt x="1167" y="2274"/>
                  </a:cubicBezTo>
                  <a:cubicBezTo>
                    <a:pt x="1179" y="2203"/>
                    <a:pt x="1131" y="2143"/>
                    <a:pt x="1072" y="2108"/>
                  </a:cubicBezTo>
                  <a:cubicBezTo>
                    <a:pt x="703" y="1881"/>
                    <a:pt x="476" y="1488"/>
                    <a:pt x="476" y="1048"/>
                  </a:cubicBezTo>
                  <a:cubicBezTo>
                    <a:pt x="476" y="953"/>
                    <a:pt x="488" y="846"/>
                    <a:pt x="524" y="738"/>
                  </a:cubicBezTo>
                  <a:cubicBezTo>
                    <a:pt x="965" y="1191"/>
                    <a:pt x="1524" y="1524"/>
                    <a:pt x="2120" y="1727"/>
                  </a:cubicBezTo>
                  <a:cubicBezTo>
                    <a:pt x="2120" y="1727"/>
                    <a:pt x="2715" y="1905"/>
                    <a:pt x="2929" y="1917"/>
                  </a:cubicBezTo>
                  <a:lnTo>
                    <a:pt x="3024" y="1917"/>
                  </a:lnTo>
                  <a:cubicBezTo>
                    <a:pt x="3096" y="1917"/>
                    <a:pt x="3167" y="1869"/>
                    <a:pt x="3191" y="1798"/>
                  </a:cubicBezTo>
                  <a:cubicBezTo>
                    <a:pt x="3203" y="1786"/>
                    <a:pt x="3203" y="1750"/>
                    <a:pt x="3203" y="1738"/>
                  </a:cubicBezTo>
                  <a:lnTo>
                    <a:pt x="3203" y="1703"/>
                  </a:lnTo>
                  <a:cubicBezTo>
                    <a:pt x="3203" y="953"/>
                    <a:pt x="3810" y="334"/>
                    <a:pt x="4572" y="334"/>
                  </a:cubicBezTo>
                  <a:cubicBezTo>
                    <a:pt x="4941" y="334"/>
                    <a:pt x="5287" y="488"/>
                    <a:pt x="5549" y="750"/>
                  </a:cubicBezTo>
                  <a:cubicBezTo>
                    <a:pt x="5585" y="787"/>
                    <a:pt x="5621" y="802"/>
                    <a:pt x="5663" y="802"/>
                  </a:cubicBezTo>
                  <a:cubicBezTo>
                    <a:pt x="5676" y="802"/>
                    <a:pt x="5689" y="801"/>
                    <a:pt x="5703" y="798"/>
                  </a:cubicBezTo>
                  <a:cubicBezTo>
                    <a:pt x="5882" y="762"/>
                    <a:pt x="6049" y="738"/>
                    <a:pt x="6203" y="679"/>
                  </a:cubicBezTo>
                  <a:lnTo>
                    <a:pt x="6203" y="679"/>
                  </a:lnTo>
                  <a:cubicBezTo>
                    <a:pt x="6120" y="762"/>
                    <a:pt x="6013" y="857"/>
                    <a:pt x="5894" y="917"/>
                  </a:cubicBezTo>
                  <a:cubicBezTo>
                    <a:pt x="5822" y="965"/>
                    <a:pt x="5787" y="1048"/>
                    <a:pt x="5822" y="1143"/>
                  </a:cubicBezTo>
                  <a:cubicBezTo>
                    <a:pt x="5846" y="1203"/>
                    <a:pt x="5930" y="1250"/>
                    <a:pt x="6001" y="1250"/>
                  </a:cubicBezTo>
                  <a:cubicBezTo>
                    <a:pt x="6144" y="1227"/>
                    <a:pt x="6287" y="1215"/>
                    <a:pt x="6418" y="1167"/>
                  </a:cubicBezTo>
                  <a:lnTo>
                    <a:pt x="6418" y="1167"/>
                  </a:lnTo>
                  <a:cubicBezTo>
                    <a:pt x="6299" y="1286"/>
                    <a:pt x="6168" y="1405"/>
                    <a:pt x="6013" y="1512"/>
                  </a:cubicBezTo>
                  <a:cubicBezTo>
                    <a:pt x="5965" y="1548"/>
                    <a:pt x="5941" y="1608"/>
                    <a:pt x="5941" y="1655"/>
                  </a:cubicBezTo>
                  <a:lnTo>
                    <a:pt x="5941" y="1679"/>
                  </a:lnTo>
                  <a:lnTo>
                    <a:pt x="5941" y="1703"/>
                  </a:lnTo>
                  <a:lnTo>
                    <a:pt x="5941" y="1727"/>
                  </a:lnTo>
                  <a:cubicBezTo>
                    <a:pt x="5941" y="2691"/>
                    <a:pt x="5572" y="3572"/>
                    <a:pt x="4977" y="4227"/>
                  </a:cubicBezTo>
                  <a:cubicBezTo>
                    <a:pt x="4918" y="4298"/>
                    <a:pt x="4918" y="4405"/>
                    <a:pt x="4977" y="4465"/>
                  </a:cubicBezTo>
                  <a:cubicBezTo>
                    <a:pt x="5011" y="4499"/>
                    <a:pt x="5053" y="4514"/>
                    <a:pt x="5096" y="4514"/>
                  </a:cubicBezTo>
                  <a:cubicBezTo>
                    <a:pt x="5143" y="4514"/>
                    <a:pt x="5190" y="4496"/>
                    <a:pt x="5227" y="4465"/>
                  </a:cubicBezTo>
                  <a:cubicBezTo>
                    <a:pt x="5894" y="3715"/>
                    <a:pt x="6263" y="2762"/>
                    <a:pt x="6287" y="1750"/>
                  </a:cubicBezTo>
                  <a:cubicBezTo>
                    <a:pt x="6596" y="1524"/>
                    <a:pt x="6846" y="1250"/>
                    <a:pt x="7061" y="917"/>
                  </a:cubicBezTo>
                  <a:cubicBezTo>
                    <a:pt x="7144" y="857"/>
                    <a:pt x="7132" y="750"/>
                    <a:pt x="7061" y="715"/>
                  </a:cubicBezTo>
                  <a:cubicBezTo>
                    <a:pt x="7029" y="683"/>
                    <a:pt x="6987" y="667"/>
                    <a:pt x="6937" y="667"/>
                  </a:cubicBezTo>
                  <a:cubicBezTo>
                    <a:pt x="6912" y="667"/>
                    <a:pt x="6886" y="671"/>
                    <a:pt x="6858" y="679"/>
                  </a:cubicBezTo>
                  <a:cubicBezTo>
                    <a:pt x="6775" y="726"/>
                    <a:pt x="6680" y="750"/>
                    <a:pt x="6596" y="786"/>
                  </a:cubicBezTo>
                  <a:cubicBezTo>
                    <a:pt x="6680" y="667"/>
                    <a:pt x="6763" y="512"/>
                    <a:pt x="6823" y="369"/>
                  </a:cubicBezTo>
                  <a:cubicBezTo>
                    <a:pt x="6834" y="310"/>
                    <a:pt x="6834" y="238"/>
                    <a:pt x="6787" y="191"/>
                  </a:cubicBezTo>
                  <a:cubicBezTo>
                    <a:pt x="6750" y="153"/>
                    <a:pt x="6703" y="135"/>
                    <a:pt x="6659" y="135"/>
                  </a:cubicBezTo>
                  <a:cubicBezTo>
                    <a:pt x="6632" y="135"/>
                    <a:pt x="6607" y="142"/>
                    <a:pt x="6584" y="155"/>
                  </a:cubicBezTo>
                  <a:cubicBezTo>
                    <a:pt x="6322" y="310"/>
                    <a:pt x="6061" y="393"/>
                    <a:pt x="5775" y="441"/>
                  </a:cubicBezTo>
                  <a:cubicBezTo>
                    <a:pt x="5465" y="143"/>
                    <a:pt x="5048" y="0"/>
                    <a:pt x="46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00" name="Google Shape;1600;p93"/>
          <p:cNvSpPr txBox="1"/>
          <p:nvPr>
            <p:ph type="title"/>
          </p:nvPr>
        </p:nvSpPr>
        <p:spPr>
          <a:xfrm>
            <a:off x="2424600" y="539412"/>
            <a:ext cx="4294800" cy="873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2"/>
                </a:solidFill>
              </a:rPr>
              <a:t>Obrigado!</a:t>
            </a:r>
            <a:endParaRPr>
              <a:solidFill>
                <a:schemeClr val="dk2"/>
              </a:solidFill>
            </a:endParaRPr>
          </a:p>
        </p:txBody>
      </p:sp>
      <p:sp>
        <p:nvSpPr>
          <p:cNvPr id="1601" name="Google Shape;1601;p93"/>
          <p:cNvSpPr txBox="1"/>
          <p:nvPr>
            <p:ph idx="1" type="subTitle"/>
          </p:nvPr>
        </p:nvSpPr>
        <p:spPr>
          <a:xfrm>
            <a:off x="2854650" y="1529150"/>
            <a:ext cx="3434700" cy="1426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Você tem alguma pergunta?</a:t>
            </a:r>
            <a:endParaRPr/>
          </a:p>
          <a:p>
            <a:pPr indent="0" lvl="0" marL="0" rtl="0" algn="ctr">
              <a:spcBef>
                <a:spcPts val="0"/>
              </a:spcBef>
              <a:spcAft>
                <a:spcPts val="0"/>
              </a:spcAft>
              <a:buNone/>
            </a:pPr>
            <a:r>
              <a:t/>
            </a:r>
            <a:endParaRPr/>
          </a:p>
          <a:p>
            <a:pPr indent="0" lvl="0" marL="0" rtl="0" algn="ctr">
              <a:spcBef>
                <a:spcPts val="0"/>
              </a:spcBef>
              <a:spcAft>
                <a:spcPts val="0"/>
              </a:spcAft>
              <a:buNone/>
            </a:pPr>
            <a:r>
              <a:rPr lang="en"/>
              <a:t>seuemail@freepik.com</a:t>
            </a:r>
            <a:endParaRPr/>
          </a:p>
          <a:p>
            <a:pPr indent="0" lvl="0" marL="0" rtl="0" algn="ctr">
              <a:spcBef>
                <a:spcPts val="0"/>
              </a:spcBef>
              <a:spcAft>
                <a:spcPts val="0"/>
              </a:spcAft>
              <a:buNone/>
            </a:pPr>
            <a:r>
              <a:rPr lang="en"/>
              <a:t>+91 620 421 838</a:t>
            </a:r>
            <a:endParaRPr/>
          </a:p>
          <a:p>
            <a:pPr indent="0" lvl="0" marL="0" rtl="0" algn="ctr">
              <a:spcBef>
                <a:spcPts val="0"/>
              </a:spcBef>
              <a:spcAft>
                <a:spcPts val="0"/>
              </a:spcAft>
              <a:buNone/>
            </a:pPr>
            <a:r>
              <a:rPr lang="en"/>
              <a:t>suaempresa.com</a:t>
            </a:r>
            <a:endParaRPr/>
          </a:p>
        </p:txBody>
      </p:sp>
      <p:sp>
        <p:nvSpPr>
          <p:cNvPr id="1602" name="Google Shape;1602;p93"/>
          <p:cNvSpPr txBox="1"/>
          <p:nvPr/>
        </p:nvSpPr>
        <p:spPr>
          <a:xfrm>
            <a:off x="3072000" y="4166038"/>
            <a:ext cx="3000000" cy="434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Didact Gothic"/>
                <a:ea typeface="Didact Gothic"/>
                <a:cs typeface="Didact Gothic"/>
                <a:sym typeface="Didact Gothic"/>
              </a:rPr>
              <a:t>Por favor, mantenha este </a:t>
            </a:r>
            <a:r>
              <a:rPr lang="en" sz="1000">
                <a:solidFill>
                  <a:schemeClr val="dk1"/>
                </a:solidFill>
                <a:latin typeface="Didact Gothic"/>
                <a:ea typeface="Didact Gothic"/>
                <a:cs typeface="Didact Gothic"/>
                <a:sym typeface="Didact Gothic"/>
              </a:rPr>
              <a:t>slide</a:t>
            </a:r>
            <a:r>
              <a:rPr lang="en" sz="1000">
                <a:solidFill>
                  <a:schemeClr val="dk1"/>
                </a:solidFill>
                <a:latin typeface="Didact Gothic"/>
                <a:ea typeface="Didact Gothic"/>
                <a:cs typeface="Didact Gothic"/>
                <a:sym typeface="Didact Gothic"/>
              </a:rPr>
              <a:t> para atribuição</a:t>
            </a:r>
            <a:endParaRPr sz="1000">
              <a:solidFill>
                <a:schemeClr val="dk1"/>
              </a:solidFill>
              <a:latin typeface="Didact Gothic"/>
              <a:ea typeface="Didact Gothic"/>
              <a:cs typeface="Didact Gothic"/>
              <a:sym typeface="Didact Gothic"/>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chemeClr val="lt1"/>
        </a:solidFill>
      </p:bgPr>
    </p:bg>
    <p:spTree>
      <p:nvGrpSpPr>
        <p:cNvPr id="1606" name="Shape 1606"/>
        <p:cNvGrpSpPr/>
        <p:nvPr/>
      </p:nvGrpSpPr>
      <p:grpSpPr>
        <a:xfrm>
          <a:off x="0" y="0"/>
          <a:ext cx="0" cy="0"/>
          <a:chOff x="0" y="0"/>
          <a:chExt cx="0" cy="0"/>
        </a:xfrm>
      </p:grpSpPr>
      <p:sp>
        <p:nvSpPr>
          <p:cNvPr id="1607" name="Google Shape;1607;p94"/>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a:t>
            </a:r>
            <a:r>
              <a:rPr lang="en"/>
              <a:t>ecursos alternativos</a:t>
            </a:r>
            <a:endParaRPr/>
          </a:p>
        </p:txBody>
      </p:sp>
      <p:sp>
        <p:nvSpPr>
          <p:cNvPr id="1608" name="Google Shape;1608;p94"/>
          <p:cNvSpPr txBox="1"/>
          <p:nvPr/>
        </p:nvSpPr>
        <p:spPr>
          <a:xfrm>
            <a:off x="713100" y="1533450"/>
            <a:ext cx="4046100" cy="309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dk1"/>
                </a:solidFill>
                <a:latin typeface="Didact Gothic"/>
                <a:ea typeface="Didact Gothic"/>
                <a:cs typeface="Didact Gothic"/>
                <a:sym typeface="Didact Gothic"/>
              </a:rPr>
              <a:t>Você gostou dos recursos? Obtenha-os gratuitamente em nossos outros sites:</a:t>
            </a:r>
            <a:endParaRPr sz="1500">
              <a:solidFill>
                <a:schemeClr val="dk1"/>
              </a:solidFill>
              <a:latin typeface="Didact Gothic"/>
              <a:ea typeface="Didact Gothic"/>
              <a:cs typeface="Didact Gothic"/>
              <a:sym typeface="Didact Gothic"/>
            </a:endParaRPr>
          </a:p>
          <a:p>
            <a:pPr indent="0" lvl="0" marL="0" rtl="0" algn="l">
              <a:spcBef>
                <a:spcPts val="1000"/>
              </a:spcBef>
              <a:spcAft>
                <a:spcPts val="0"/>
              </a:spcAft>
              <a:buNone/>
            </a:pPr>
            <a:r>
              <a:rPr b="1" lang="en" sz="1800">
                <a:solidFill>
                  <a:schemeClr val="dk1"/>
                </a:solidFill>
                <a:latin typeface="Merriweather"/>
                <a:ea typeface="Merriweather"/>
                <a:cs typeface="Merriweather"/>
                <a:sym typeface="Merriweather"/>
              </a:rPr>
              <a:t>Vetores:</a:t>
            </a:r>
            <a:endParaRPr b="1" sz="1800">
              <a:solidFill>
                <a:schemeClr val="dk1"/>
              </a:solidFill>
              <a:latin typeface="Merriweather"/>
              <a:ea typeface="Merriweather"/>
              <a:cs typeface="Merriweather"/>
              <a:sym typeface="Merriweather"/>
            </a:endParaRPr>
          </a:p>
          <a:p>
            <a:pPr indent="-323850" lvl="0" marL="457200" rtl="0" algn="l">
              <a:spcBef>
                <a:spcPts val="1000"/>
              </a:spcBef>
              <a:spcAft>
                <a:spcPts val="0"/>
              </a:spcAft>
              <a:buClr>
                <a:schemeClr val="dk1"/>
              </a:buClr>
              <a:buSzPts val="1500"/>
              <a:buFont typeface="Didact Gothic"/>
              <a:buChar char="●"/>
            </a:pPr>
            <a:r>
              <a:rPr lang="en" sz="1500">
                <a:solidFill>
                  <a:schemeClr val="dk1"/>
                </a:solidFill>
                <a:uFill>
                  <a:noFill/>
                </a:uFill>
                <a:latin typeface="Didact Gothic"/>
                <a:ea typeface="Didact Gothic"/>
                <a:cs typeface="Didact Gothic"/>
                <a:sym typeface="Didact Gothic"/>
                <a:hlinkClick r:id="rId3">
                  <a:extLst>
                    <a:ext uri="{A12FA001-AC4F-418D-AE19-62706E023703}">
                      <ahyp:hlinkClr val="tx"/>
                    </a:ext>
                  </a:extLst>
                </a:hlinkClick>
              </a:rPr>
              <a:t>Pacote de curso em aquarela abstrato</a:t>
            </a:r>
            <a:endParaRPr sz="1500">
              <a:solidFill>
                <a:schemeClr val="dk1"/>
              </a:solidFill>
              <a:latin typeface="Didact Gothic"/>
              <a:ea typeface="Didact Gothic"/>
              <a:cs typeface="Didact Gothic"/>
              <a:sym typeface="Didact Gothic"/>
            </a:endParaRPr>
          </a:p>
          <a:p>
            <a:pPr indent="-323850" lvl="0" marL="457200" rtl="0" algn="l">
              <a:spcBef>
                <a:spcPts val="0"/>
              </a:spcBef>
              <a:spcAft>
                <a:spcPts val="0"/>
              </a:spcAft>
              <a:buClr>
                <a:schemeClr val="dk1"/>
              </a:buClr>
              <a:buSzPts val="1500"/>
              <a:buFont typeface="Didact Gothic"/>
              <a:buChar char="●"/>
            </a:pPr>
            <a:r>
              <a:rPr lang="en" sz="1500">
                <a:solidFill>
                  <a:schemeClr val="dk1"/>
                </a:solidFill>
                <a:uFill>
                  <a:noFill/>
                </a:uFill>
                <a:latin typeface="Didact Gothic"/>
                <a:ea typeface="Didact Gothic"/>
                <a:cs typeface="Didact Gothic"/>
                <a:sym typeface="Didact Gothic"/>
                <a:hlinkClick r:id="rId4">
                  <a:extLst>
                    <a:ext uri="{A12FA001-AC4F-418D-AE19-62706E023703}">
                      <ahyp:hlinkClr val="tx"/>
                    </a:ext>
                  </a:extLst>
                </a:hlinkClick>
              </a:rPr>
              <a:t>Manchas de aquarela abstratas</a:t>
            </a:r>
            <a:endParaRPr sz="1500">
              <a:solidFill>
                <a:schemeClr val="dk1"/>
              </a:solidFill>
              <a:latin typeface="Didact Gothic"/>
              <a:ea typeface="Didact Gothic"/>
              <a:cs typeface="Didact Gothic"/>
              <a:sym typeface="Didact Gothic"/>
            </a:endParaRPr>
          </a:p>
          <a:p>
            <a:pPr indent="-323850" lvl="0" marL="457200" rtl="0" algn="l">
              <a:spcBef>
                <a:spcPts val="0"/>
              </a:spcBef>
              <a:spcAft>
                <a:spcPts val="0"/>
              </a:spcAft>
              <a:buClr>
                <a:schemeClr val="dk1"/>
              </a:buClr>
              <a:buSzPts val="1500"/>
              <a:buFont typeface="Didact Gothic"/>
              <a:buChar char="●"/>
            </a:pPr>
            <a:r>
              <a:rPr lang="en" sz="1500">
                <a:solidFill>
                  <a:schemeClr val="dk1"/>
                </a:solidFill>
                <a:uFill>
                  <a:noFill/>
                </a:uFill>
                <a:latin typeface="Didact Gothic"/>
                <a:ea typeface="Didact Gothic"/>
                <a:cs typeface="Didact Gothic"/>
                <a:sym typeface="Didact Gothic"/>
                <a:hlinkClick r:id="rId5">
                  <a:extLst>
                    <a:ext uri="{A12FA001-AC4F-418D-AE19-62706E023703}">
                      <ahyp:hlinkClr val="tx"/>
                    </a:ext>
                  </a:extLst>
                </a:hlinkClick>
              </a:rPr>
              <a:t>Coleção de manchas de aquarela em molduras douradas</a:t>
            </a:r>
            <a:endParaRPr sz="1500">
              <a:solidFill>
                <a:schemeClr val="dk1"/>
              </a:solidFill>
              <a:latin typeface="Didact Gothic"/>
              <a:ea typeface="Didact Gothic"/>
              <a:cs typeface="Didact Gothic"/>
              <a:sym typeface="Didact Gothic"/>
            </a:endParaRPr>
          </a:p>
          <a:p>
            <a:pPr indent="-323850" lvl="0" marL="457200" rtl="0" algn="l">
              <a:spcBef>
                <a:spcPts val="0"/>
              </a:spcBef>
              <a:spcAft>
                <a:spcPts val="0"/>
              </a:spcAft>
              <a:buClr>
                <a:schemeClr val="dk1"/>
              </a:buClr>
              <a:buSzPts val="1500"/>
              <a:buFont typeface="Didact Gothic"/>
              <a:buChar char="●"/>
            </a:pPr>
            <a:r>
              <a:rPr lang="en" sz="1500">
                <a:solidFill>
                  <a:schemeClr val="dk1"/>
                </a:solidFill>
                <a:uFill>
                  <a:noFill/>
                </a:uFill>
                <a:latin typeface="Didact Gothic"/>
                <a:ea typeface="Didact Gothic"/>
                <a:cs typeface="Didact Gothic"/>
                <a:sym typeface="Didact Gothic"/>
                <a:hlinkClick r:id="rId6">
                  <a:extLst>
                    <a:ext uri="{A12FA001-AC4F-418D-AE19-62706E023703}">
                      <ahyp:hlinkClr val="tx"/>
                    </a:ext>
                  </a:extLst>
                </a:hlinkClick>
              </a:rPr>
              <a:t>Manchas de aquarela pintadas à mão e pinceladas com ouro e glitter</a:t>
            </a:r>
            <a:endParaRPr sz="1500">
              <a:solidFill>
                <a:schemeClr val="dk1"/>
              </a:solidFill>
              <a:latin typeface="Didact Gothic"/>
              <a:ea typeface="Didact Gothic"/>
              <a:cs typeface="Didact Gothic"/>
              <a:sym typeface="Didact Gothic"/>
            </a:endParaRPr>
          </a:p>
          <a:p>
            <a:pPr indent="-323850" lvl="0" marL="457200" rtl="0" algn="l">
              <a:spcBef>
                <a:spcPts val="0"/>
              </a:spcBef>
              <a:spcAft>
                <a:spcPts val="0"/>
              </a:spcAft>
              <a:buClr>
                <a:schemeClr val="dk1"/>
              </a:buClr>
              <a:buSzPts val="1500"/>
              <a:buFont typeface="Didact Gothic"/>
              <a:buChar char="●"/>
            </a:pPr>
            <a:r>
              <a:rPr lang="en" sz="1500">
                <a:solidFill>
                  <a:schemeClr val="dk1"/>
                </a:solidFill>
                <a:uFill>
                  <a:noFill/>
                </a:uFill>
                <a:latin typeface="Didact Gothic"/>
                <a:ea typeface="Didact Gothic"/>
                <a:cs typeface="Didact Gothic"/>
                <a:sym typeface="Didact Gothic"/>
                <a:hlinkClick r:id="rId7">
                  <a:extLst>
                    <a:ext uri="{A12FA001-AC4F-418D-AE19-62706E023703}">
                      <ahyp:hlinkClr val="tx"/>
                    </a:ext>
                  </a:extLst>
                </a:hlinkClick>
              </a:rPr>
              <a:t>Conjunto de traços estilo aquarela abstrato</a:t>
            </a:r>
            <a:endParaRPr sz="1500">
              <a:solidFill>
                <a:schemeClr val="dk1"/>
              </a:solidFill>
              <a:latin typeface="Didact Gothic"/>
              <a:ea typeface="Didact Gothic"/>
              <a:cs typeface="Didact Gothic"/>
              <a:sym typeface="Didact Gothic"/>
            </a:endParaRPr>
          </a:p>
          <a:p>
            <a:pPr indent="-323850" lvl="0" marL="457200" rtl="0" algn="l">
              <a:spcBef>
                <a:spcPts val="0"/>
              </a:spcBef>
              <a:spcAft>
                <a:spcPts val="0"/>
              </a:spcAft>
              <a:buClr>
                <a:schemeClr val="dk1"/>
              </a:buClr>
              <a:buSzPts val="1500"/>
              <a:buFont typeface="Didact Gothic"/>
              <a:buChar char="●"/>
            </a:pPr>
            <a:r>
              <a:rPr lang="en" sz="1500">
                <a:solidFill>
                  <a:schemeClr val="dk1"/>
                </a:solidFill>
                <a:uFill>
                  <a:noFill/>
                </a:uFill>
                <a:latin typeface="Didact Gothic"/>
                <a:ea typeface="Didact Gothic"/>
                <a:cs typeface="Didact Gothic"/>
                <a:sym typeface="Didact Gothic"/>
                <a:hlinkClick r:id="rId8">
                  <a:extLst>
                    <a:ext uri="{A12FA001-AC4F-418D-AE19-62706E023703}">
                      <ahyp:hlinkClr val="tx"/>
                    </a:ext>
                  </a:extLst>
                </a:hlinkClick>
              </a:rPr>
              <a:t>Coleção de respingo aquarela pêssego</a:t>
            </a:r>
            <a:endParaRPr sz="1500">
              <a:solidFill>
                <a:schemeClr val="dk1"/>
              </a:solidFill>
              <a:latin typeface="Didact Gothic"/>
              <a:ea typeface="Didact Gothic"/>
              <a:cs typeface="Didact Gothic"/>
              <a:sym typeface="Didact Gothic"/>
            </a:endParaRPr>
          </a:p>
        </p:txBody>
      </p:sp>
      <p:pic>
        <p:nvPicPr>
          <p:cNvPr id="1609" name="Google Shape;1609;p94"/>
          <p:cNvPicPr preferRelativeResize="0"/>
          <p:nvPr/>
        </p:nvPicPr>
        <p:blipFill rotWithShape="1">
          <a:blip r:embed="rId9">
            <a:alphaModFix/>
          </a:blip>
          <a:srcRect b="0" l="8590" r="6778" t="0"/>
          <a:stretch/>
        </p:blipFill>
        <p:spPr>
          <a:xfrm>
            <a:off x="6894146" y="2456831"/>
            <a:ext cx="446141" cy="295244"/>
          </a:xfrm>
          <a:prstGeom prst="rect">
            <a:avLst/>
          </a:prstGeom>
          <a:noFill/>
          <a:ln>
            <a:noFill/>
          </a:ln>
        </p:spPr>
      </p:pic>
      <p:pic>
        <p:nvPicPr>
          <p:cNvPr id="1610" name="Google Shape;1610;p94"/>
          <p:cNvPicPr preferRelativeResize="0"/>
          <p:nvPr/>
        </p:nvPicPr>
        <p:blipFill rotWithShape="1">
          <a:blip r:embed="rId10">
            <a:alphaModFix/>
          </a:blip>
          <a:srcRect b="0" l="9595" r="7036" t="0"/>
          <a:stretch/>
        </p:blipFill>
        <p:spPr>
          <a:xfrm>
            <a:off x="6927212" y="2002009"/>
            <a:ext cx="422738" cy="284003"/>
          </a:xfrm>
          <a:prstGeom prst="rect">
            <a:avLst/>
          </a:prstGeom>
          <a:noFill/>
          <a:ln>
            <a:noFill/>
          </a:ln>
        </p:spPr>
      </p:pic>
      <p:pic>
        <p:nvPicPr>
          <p:cNvPr id="1611" name="Google Shape;1611;p94"/>
          <p:cNvPicPr preferRelativeResize="0"/>
          <p:nvPr/>
        </p:nvPicPr>
        <p:blipFill rotWithShape="1">
          <a:blip r:embed="rId11">
            <a:alphaModFix/>
          </a:blip>
          <a:srcRect b="0" l="22118" r="19613" t="0"/>
          <a:stretch/>
        </p:blipFill>
        <p:spPr>
          <a:xfrm>
            <a:off x="6927199" y="1424875"/>
            <a:ext cx="422743" cy="406310"/>
          </a:xfrm>
          <a:prstGeom prst="rect">
            <a:avLst/>
          </a:prstGeom>
          <a:noFill/>
          <a:ln>
            <a:noFill/>
          </a:ln>
        </p:spPr>
      </p:pic>
      <p:pic>
        <p:nvPicPr>
          <p:cNvPr id="1612" name="Google Shape;1612;p94"/>
          <p:cNvPicPr preferRelativeResize="0"/>
          <p:nvPr/>
        </p:nvPicPr>
        <p:blipFill rotWithShape="1">
          <a:blip r:embed="rId12">
            <a:alphaModFix/>
          </a:blip>
          <a:srcRect b="0" l="12139" r="16827" t="0"/>
          <a:stretch/>
        </p:blipFill>
        <p:spPr>
          <a:xfrm>
            <a:off x="5987025" y="1916747"/>
            <a:ext cx="698962" cy="551113"/>
          </a:xfrm>
          <a:prstGeom prst="rect">
            <a:avLst/>
          </a:prstGeom>
          <a:noFill/>
          <a:ln>
            <a:noFill/>
          </a:ln>
        </p:spPr>
      </p:pic>
      <p:pic>
        <p:nvPicPr>
          <p:cNvPr id="1613" name="Google Shape;1613;p94"/>
          <p:cNvPicPr preferRelativeResize="0"/>
          <p:nvPr/>
        </p:nvPicPr>
        <p:blipFill rotWithShape="1">
          <a:blip r:embed="rId13">
            <a:alphaModFix/>
          </a:blip>
          <a:srcRect b="16602" l="11290" r="8747" t="23091"/>
          <a:stretch/>
        </p:blipFill>
        <p:spPr>
          <a:xfrm>
            <a:off x="5987017" y="1480408"/>
            <a:ext cx="698962" cy="295244"/>
          </a:xfrm>
          <a:prstGeom prst="rect">
            <a:avLst/>
          </a:prstGeom>
          <a:noFill/>
          <a:ln>
            <a:noFill/>
          </a:ln>
        </p:spPr>
      </p:pic>
      <p:pic>
        <p:nvPicPr>
          <p:cNvPr id="1614" name="Google Shape;1614;p94"/>
          <p:cNvPicPr preferRelativeResize="0"/>
          <p:nvPr/>
        </p:nvPicPr>
        <p:blipFill rotWithShape="1">
          <a:blip r:embed="rId14">
            <a:alphaModFix/>
          </a:blip>
          <a:srcRect b="0" l="25806" r="24005" t="0"/>
          <a:stretch/>
        </p:blipFill>
        <p:spPr>
          <a:xfrm>
            <a:off x="7540909" y="2368591"/>
            <a:ext cx="364109" cy="406310"/>
          </a:xfrm>
          <a:prstGeom prst="rect">
            <a:avLst/>
          </a:prstGeom>
          <a:noFill/>
          <a:ln>
            <a:noFill/>
          </a:ln>
        </p:spPr>
      </p:pic>
      <p:pic>
        <p:nvPicPr>
          <p:cNvPr id="1615" name="Google Shape;1615;p94"/>
          <p:cNvPicPr preferRelativeResize="0"/>
          <p:nvPr/>
        </p:nvPicPr>
        <p:blipFill>
          <a:blip r:embed="rId15">
            <a:alphaModFix/>
          </a:blip>
          <a:stretch>
            <a:fillRect/>
          </a:stretch>
        </p:blipFill>
        <p:spPr>
          <a:xfrm>
            <a:off x="7019946" y="2922897"/>
            <a:ext cx="940175" cy="526550"/>
          </a:xfrm>
          <a:prstGeom prst="rect">
            <a:avLst/>
          </a:prstGeom>
          <a:noFill/>
          <a:ln>
            <a:noFill/>
          </a:ln>
        </p:spPr>
      </p:pic>
      <p:pic>
        <p:nvPicPr>
          <p:cNvPr id="1616" name="Google Shape;1616;p94"/>
          <p:cNvPicPr preferRelativeResize="0"/>
          <p:nvPr/>
        </p:nvPicPr>
        <p:blipFill>
          <a:blip r:embed="rId16">
            <a:alphaModFix/>
          </a:blip>
          <a:stretch>
            <a:fillRect/>
          </a:stretch>
        </p:blipFill>
        <p:spPr>
          <a:xfrm>
            <a:off x="4954094" y="2541397"/>
            <a:ext cx="940175" cy="526550"/>
          </a:xfrm>
          <a:prstGeom prst="rect">
            <a:avLst/>
          </a:prstGeom>
          <a:noFill/>
          <a:ln>
            <a:noFill/>
          </a:ln>
        </p:spPr>
      </p:pic>
      <p:pic>
        <p:nvPicPr>
          <p:cNvPr id="1617" name="Google Shape;1617;p94"/>
          <p:cNvPicPr preferRelativeResize="0"/>
          <p:nvPr/>
        </p:nvPicPr>
        <p:blipFill>
          <a:blip r:embed="rId17">
            <a:alphaModFix/>
          </a:blip>
          <a:stretch>
            <a:fillRect/>
          </a:stretch>
        </p:blipFill>
        <p:spPr>
          <a:xfrm>
            <a:off x="5987034" y="3158193"/>
            <a:ext cx="940175" cy="526550"/>
          </a:xfrm>
          <a:prstGeom prst="rect">
            <a:avLst/>
          </a:prstGeom>
          <a:noFill/>
          <a:ln>
            <a:noFill/>
          </a:ln>
        </p:spPr>
      </p:pic>
      <p:pic>
        <p:nvPicPr>
          <p:cNvPr id="1618" name="Google Shape;1618;p94"/>
          <p:cNvPicPr preferRelativeResize="0"/>
          <p:nvPr/>
        </p:nvPicPr>
        <p:blipFill>
          <a:blip r:embed="rId18">
            <a:alphaModFix/>
          </a:blip>
          <a:stretch>
            <a:fillRect/>
          </a:stretch>
        </p:blipFill>
        <p:spPr>
          <a:xfrm>
            <a:off x="4954111" y="3158193"/>
            <a:ext cx="940175" cy="526550"/>
          </a:xfrm>
          <a:prstGeom prst="rect">
            <a:avLst/>
          </a:prstGeom>
          <a:noFill/>
          <a:ln>
            <a:noFill/>
          </a:ln>
        </p:spPr>
      </p:pic>
      <p:pic>
        <p:nvPicPr>
          <p:cNvPr id="1619" name="Google Shape;1619;p94"/>
          <p:cNvPicPr preferRelativeResize="0"/>
          <p:nvPr/>
        </p:nvPicPr>
        <p:blipFill>
          <a:blip r:embed="rId19">
            <a:alphaModFix/>
          </a:blip>
          <a:stretch>
            <a:fillRect/>
          </a:stretch>
        </p:blipFill>
        <p:spPr>
          <a:xfrm>
            <a:off x="4954093" y="1364753"/>
            <a:ext cx="940175" cy="526550"/>
          </a:xfrm>
          <a:prstGeom prst="rect">
            <a:avLst/>
          </a:prstGeom>
          <a:noFill/>
          <a:ln>
            <a:noFill/>
          </a:ln>
        </p:spPr>
      </p:pic>
      <p:pic>
        <p:nvPicPr>
          <p:cNvPr id="1620" name="Google Shape;1620;p94"/>
          <p:cNvPicPr preferRelativeResize="0"/>
          <p:nvPr/>
        </p:nvPicPr>
        <p:blipFill>
          <a:blip r:embed="rId20">
            <a:alphaModFix/>
          </a:blip>
          <a:stretch>
            <a:fillRect/>
          </a:stretch>
        </p:blipFill>
        <p:spPr>
          <a:xfrm>
            <a:off x="4954100" y="1924598"/>
            <a:ext cx="940175" cy="526550"/>
          </a:xfrm>
          <a:prstGeom prst="rect">
            <a:avLst/>
          </a:prstGeom>
          <a:noFill/>
          <a:ln>
            <a:noFill/>
          </a:ln>
        </p:spPr>
      </p:pic>
      <p:pic>
        <p:nvPicPr>
          <p:cNvPr id="1621" name="Google Shape;1621;p94"/>
          <p:cNvPicPr preferRelativeResize="0"/>
          <p:nvPr/>
        </p:nvPicPr>
        <p:blipFill>
          <a:blip r:embed="rId21">
            <a:alphaModFix/>
          </a:blip>
          <a:stretch>
            <a:fillRect/>
          </a:stretch>
        </p:blipFill>
        <p:spPr>
          <a:xfrm>
            <a:off x="4994426" y="3814023"/>
            <a:ext cx="1132273" cy="634150"/>
          </a:xfrm>
          <a:prstGeom prst="rect">
            <a:avLst/>
          </a:prstGeom>
          <a:noFill/>
          <a:ln>
            <a:noFill/>
          </a:ln>
        </p:spPr>
      </p:pic>
      <p:pic>
        <p:nvPicPr>
          <p:cNvPr id="1622" name="Google Shape;1622;p94"/>
          <p:cNvPicPr preferRelativeResize="0"/>
          <p:nvPr/>
        </p:nvPicPr>
        <p:blipFill>
          <a:blip r:embed="rId22">
            <a:alphaModFix/>
          </a:blip>
          <a:stretch>
            <a:fillRect/>
          </a:stretch>
        </p:blipFill>
        <p:spPr>
          <a:xfrm>
            <a:off x="6044729" y="2608945"/>
            <a:ext cx="698962" cy="391460"/>
          </a:xfrm>
          <a:prstGeom prst="rect">
            <a:avLst/>
          </a:prstGeom>
          <a:noFill/>
          <a:ln>
            <a:noFill/>
          </a:ln>
        </p:spPr>
      </p:pic>
      <p:pic>
        <p:nvPicPr>
          <p:cNvPr id="1623" name="Google Shape;1623;p94"/>
          <p:cNvPicPr preferRelativeResize="0"/>
          <p:nvPr/>
        </p:nvPicPr>
        <p:blipFill>
          <a:blip r:embed="rId23">
            <a:alphaModFix/>
          </a:blip>
          <a:stretch>
            <a:fillRect/>
          </a:stretch>
        </p:blipFill>
        <p:spPr>
          <a:xfrm>
            <a:off x="7524439" y="1829153"/>
            <a:ext cx="698962" cy="391457"/>
          </a:xfrm>
          <a:prstGeom prst="rect">
            <a:avLst/>
          </a:prstGeom>
          <a:noFill/>
          <a:ln>
            <a:noFill/>
          </a:ln>
        </p:spPr>
      </p:pic>
      <p:pic>
        <p:nvPicPr>
          <p:cNvPr id="1624" name="Google Shape;1624;p94"/>
          <p:cNvPicPr preferRelativeResize="0"/>
          <p:nvPr/>
        </p:nvPicPr>
        <p:blipFill rotWithShape="1">
          <a:blip r:embed="rId24">
            <a:alphaModFix/>
          </a:blip>
          <a:srcRect b="0" l="0" r="54298" t="45625"/>
          <a:stretch/>
        </p:blipFill>
        <p:spPr>
          <a:xfrm>
            <a:off x="6195197" y="3842542"/>
            <a:ext cx="698952" cy="465734"/>
          </a:xfrm>
          <a:prstGeom prst="rect">
            <a:avLst/>
          </a:prstGeom>
          <a:noFill/>
          <a:ln>
            <a:noFill/>
          </a:ln>
        </p:spPr>
      </p:pic>
      <p:pic>
        <p:nvPicPr>
          <p:cNvPr id="1625" name="Google Shape;1625;p94"/>
          <p:cNvPicPr preferRelativeResize="0"/>
          <p:nvPr/>
        </p:nvPicPr>
        <p:blipFill rotWithShape="1">
          <a:blip r:embed="rId25">
            <a:alphaModFix/>
          </a:blip>
          <a:srcRect b="0" l="14717" r="11438" t="0"/>
          <a:stretch/>
        </p:blipFill>
        <p:spPr>
          <a:xfrm>
            <a:off x="6894150" y="3810341"/>
            <a:ext cx="698977" cy="530143"/>
          </a:xfrm>
          <a:prstGeom prst="rect">
            <a:avLst/>
          </a:prstGeom>
          <a:noFill/>
          <a:ln>
            <a:noFill/>
          </a:ln>
        </p:spPr>
      </p:pic>
      <p:pic>
        <p:nvPicPr>
          <p:cNvPr id="1626" name="Google Shape;1626;p94"/>
          <p:cNvPicPr preferRelativeResize="0"/>
          <p:nvPr/>
        </p:nvPicPr>
        <p:blipFill rotWithShape="1">
          <a:blip r:embed="rId26">
            <a:alphaModFix/>
          </a:blip>
          <a:srcRect b="17115" l="0" r="0" t="0"/>
          <a:stretch/>
        </p:blipFill>
        <p:spPr>
          <a:xfrm>
            <a:off x="7593119" y="3879688"/>
            <a:ext cx="843254" cy="391451"/>
          </a:xfrm>
          <a:prstGeom prst="rect">
            <a:avLst/>
          </a:prstGeom>
          <a:noFill/>
          <a:ln>
            <a:noFill/>
          </a:ln>
        </p:spPr>
      </p:pic>
      <p:pic>
        <p:nvPicPr>
          <p:cNvPr id="1627" name="Google Shape;1627;p94"/>
          <p:cNvPicPr preferRelativeResize="0"/>
          <p:nvPr/>
        </p:nvPicPr>
        <p:blipFill rotWithShape="1">
          <a:blip r:embed="rId27">
            <a:alphaModFix/>
          </a:blip>
          <a:srcRect b="0" l="17062" r="23814" t="0"/>
          <a:stretch/>
        </p:blipFill>
        <p:spPr>
          <a:xfrm>
            <a:off x="7960119" y="3211062"/>
            <a:ext cx="559590" cy="530126"/>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chemeClr val="lt1"/>
        </a:solidFill>
      </p:bgPr>
    </p:bg>
    <p:spTree>
      <p:nvGrpSpPr>
        <p:cNvPr id="1631" name="Shape 1631"/>
        <p:cNvGrpSpPr/>
        <p:nvPr/>
      </p:nvGrpSpPr>
      <p:grpSpPr>
        <a:xfrm>
          <a:off x="0" y="0"/>
          <a:ext cx="0" cy="0"/>
          <a:chOff x="0" y="0"/>
          <a:chExt cx="0" cy="0"/>
        </a:xfrm>
      </p:grpSpPr>
      <p:sp>
        <p:nvSpPr>
          <p:cNvPr id="1632" name="Google Shape;1632;p95"/>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Recursos</a:t>
            </a:r>
            <a:endParaRPr/>
          </a:p>
        </p:txBody>
      </p:sp>
      <p:sp>
        <p:nvSpPr>
          <p:cNvPr id="1633" name="Google Shape;1633;p95"/>
          <p:cNvSpPr txBox="1"/>
          <p:nvPr>
            <p:ph idx="1" type="body"/>
          </p:nvPr>
        </p:nvSpPr>
        <p:spPr>
          <a:xfrm>
            <a:off x="713100" y="1533450"/>
            <a:ext cx="3736500" cy="309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dk1"/>
                </a:solidFill>
              </a:rPr>
              <a:t>Você gostou dos recursos? Obtenha-os gratuitamente em nossos outros sites:</a:t>
            </a:r>
            <a:endParaRPr sz="1500">
              <a:solidFill>
                <a:schemeClr val="dk1"/>
              </a:solidFill>
            </a:endParaRPr>
          </a:p>
          <a:p>
            <a:pPr indent="0" lvl="0" marL="0" rtl="0" algn="l">
              <a:spcBef>
                <a:spcPts val="1000"/>
              </a:spcBef>
              <a:spcAft>
                <a:spcPts val="0"/>
              </a:spcAft>
              <a:buNone/>
            </a:pPr>
            <a:r>
              <a:rPr b="1" lang="en" sz="1800">
                <a:solidFill>
                  <a:schemeClr val="dk1"/>
                </a:solidFill>
                <a:latin typeface="Merriweather"/>
                <a:ea typeface="Merriweather"/>
                <a:cs typeface="Merriweather"/>
                <a:sym typeface="Merriweather"/>
              </a:rPr>
              <a:t>Fotos:</a:t>
            </a:r>
            <a:endParaRPr b="1" sz="1800">
              <a:solidFill>
                <a:schemeClr val="dk1"/>
              </a:solidFill>
              <a:latin typeface="Merriweather"/>
              <a:ea typeface="Merriweather"/>
              <a:cs typeface="Merriweather"/>
              <a:sym typeface="Merriweather"/>
            </a:endParaRPr>
          </a:p>
          <a:p>
            <a:pPr indent="-323850" lvl="0" marL="457200" rtl="0" algn="l">
              <a:spcBef>
                <a:spcPts val="1000"/>
              </a:spcBef>
              <a:spcAft>
                <a:spcPts val="0"/>
              </a:spcAft>
              <a:buClr>
                <a:schemeClr val="dk1"/>
              </a:buClr>
              <a:buSzPts val="1500"/>
              <a:buChar char="●"/>
            </a:pPr>
            <a:r>
              <a:rPr lang="en" sz="1500">
                <a:solidFill>
                  <a:schemeClr val="dk1"/>
                </a:solidFill>
                <a:uFill>
                  <a:noFill/>
                </a:uFill>
                <a:hlinkClick r:id="rId3">
                  <a:extLst>
                    <a:ext uri="{A12FA001-AC4F-418D-AE19-62706E023703}">
                      <ahyp:hlinkClr val="tx"/>
                    </a:ext>
                  </a:extLst>
                </a:hlinkClick>
              </a:rPr>
              <a:t>Smiley em plano médio com pincel</a:t>
            </a:r>
            <a:endParaRPr sz="1500">
              <a:solidFill>
                <a:schemeClr val="dk1"/>
              </a:solidFill>
            </a:endParaRPr>
          </a:p>
          <a:p>
            <a:pPr indent="-323850" lvl="0" marL="457200" rtl="0" algn="l">
              <a:spcBef>
                <a:spcPts val="0"/>
              </a:spcBef>
              <a:spcAft>
                <a:spcPts val="0"/>
              </a:spcAft>
              <a:buClr>
                <a:schemeClr val="dk1"/>
              </a:buClr>
              <a:buSzPts val="1500"/>
              <a:buChar char="●"/>
            </a:pPr>
            <a:r>
              <a:rPr lang="en" sz="1500">
                <a:solidFill>
                  <a:schemeClr val="dk1"/>
                </a:solidFill>
                <a:uFill>
                  <a:noFill/>
                </a:uFill>
                <a:hlinkClick r:id="rId4">
                  <a:extLst>
                    <a:ext uri="{A12FA001-AC4F-418D-AE19-62706E023703}">
                      <ahyp:hlinkClr val="tx"/>
                    </a:ext>
                  </a:extLst>
                </a:hlinkClick>
              </a:rPr>
              <a:t>Mulher em tiro médio pintando panela de barro</a:t>
            </a:r>
            <a:endParaRPr sz="1500">
              <a:solidFill>
                <a:schemeClr val="dk1"/>
              </a:solidFill>
            </a:endParaRPr>
          </a:p>
          <a:p>
            <a:pPr indent="-323850" lvl="0" marL="457200" rtl="0" algn="l">
              <a:spcBef>
                <a:spcPts val="0"/>
              </a:spcBef>
              <a:spcAft>
                <a:spcPts val="0"/>
              </a:spcAft>
              <a:buClr>
                <a:schemeClr val="dk1"/>
              </a:buClr>
              <a:buSzPts val="1500"/>
              <a:buChar char="●"/>
            </a:pPr>
            <a:r>
              <a:rPr lang="en" sz="1500">
                <a:solidFill>
                  <a:schemeClr val="dk1"/>
                </a:solidFill>
                <a:uFill>
                  <a:noFill/>
                </a:uFill>
                <a:hlinkClick r:id="rId5">
                  <a:extLst>
                    <a:ext uri="{A12FA001-AC4F-418D-AE19-62706E023703}">
                      <ahyp:hlinkClr val="tx"/>
                    </a:ext>
                  </a:extLst>
                </a:hlinkClick>
              </a:rPr>
              <a:t>Artista com os braços cruzados </a:t>
            </a:r>
            <a:endParaRPr sz="1500">
              <a:solidFill>
                <a:schemeClr val="dk1"/>
              </a:solidFill>
            </a:endParaRPr>
          </a:p>
          <a:p>
            <a:pPr indent="-323850" lvl="0" marL="457200" rtl="0" algn="l">
              <a:spcBef>
                <a:spcPts val="0"/>
              </a:spcBef>
              <a:spcAft>
                <a:spcPts val="0"/>
              </a:spcAft>
              <a:buClr>
                <a:schemeClr val="dk1"/>
              </a:buClr>
              <a:buSzPts val="1500"/>
              <a:buChar char="●"/>
            </a:pPr>
            <a:r>
              <a:rPr lang="en" sz="1500">
                <a:solidFill>
                  <a:schemeClr val="dk1"/>
                </a:solidFill>
                <a:uFill>
                  <a:noFill/>
                </a:uFill>
                <a:hlinkClick r:id="rId6">
                  <a:extLst>
                    <a:ext uri="{A12FA001-AC4F-418D-AE19-62706E023703}">
                      <ahyp:hlinkClr val="tx"/>
                    </a:ext>
                  </a:extLst>
                </a:hlinkClick>
              </a:rPr>
              <a:t>Mulher sorridente de tiro médio segurando pincéis diferentes</a:t>
            </a:r>
            <a:endParaRPr sz="1500">
              <a:solidFill>
                <a:schemeClr val="dk1"/>
              </a:solidFill>
            </a:endParaRPr>
          </a:p>
          <a:p>
            <a:pPr indent="-323850" lvl="0" marL="457200" rtl="0" algn="l">
              <a:spcBef>
                <a:spcPts val="0"/>
              </a:spcBef>
              <a:spcAft>
                <a:spcPts val="0"/>
              </a:spcAft>
              <a:buClr>
                <a:schemeClr val="dk1"/>
              </a:buClr>
              <a:buSzPts val="1500"/>
              <a:buChar char="●"/>
            </a:pPr>
            <a:r>
              <a:rPr lang="en" sz="1500">
                <a:solidFill>
                  <a:schemeClr val="dk1"/>
                </a:solidFill>
                <a:uFill>
                  <a:noFill/>
                </a:uFill>
                <a:hlinkClick r:id="rId7">
                  <a:extLst>
                    <a:ext uri="{A12FA001-AC4F-418D-AE19-62706E023703}">
                      <ahyp:hlinkClr val="tx"/>
                    </a:ext>
                  </a:extLst>
                </a:hlinkClick>
              </a:rPr>
              <a:t>Artista de close-up segurando paleta de cores</a:t>
            </a:r>
            <a:endParaRPr sz="1500">
              <a:solidFill>
                <a:schemeClr val="dk1"/>
              </a:solidFill>
            </a:endParaRPr>
          </a:p>
          <a:p>
            <a:pPr indent="-323850" lvl="0" marL="457200" rtl="0" algn="l">
              <a:spcBef>
                <a:spcPts val="0"/>
              </a:spcBef>
              <a:spcAft>
                <a:spcPts val="0"/>
              </a:spcAft>
              <a:buClr>
                <a:schemeClr val="dk1"/>
              </a:buClr>
              <a:buSzPts val="1500"/>
              <a:buChar char="●"/>
            </a:pPr>
            <a:r>
              <a:rPr lang="en" sz="1500">
                <a:solidFill>
                  <a:schemeClr val="dk1"/>
                </a:solidFill>
                <a:uFill>
                  <a:noFill/>
                </a:uFill>
                <a:hlinkClick r:id="rId8">
                  <a:extLst>
                    <a:ext uri="{A12FA001-AC4F-418D-AE19-62706E023703}">
                      <ahyp:hlinkClr val="tx"/>
                    </a:ext>
                  </a:extLst>
                </a:hlinkClick>
              </a:rPr>
              <a:t>Pincel de close-up e tinta aquarela</a:t>
            </a:r>
            <a:endParaRPr sz="1500">
              <a:solidFill>
                <a:schemeClr val="dk1"/>
              </a:solidFill>
            </a:endParaRPr>
          </a:p>
        </p:txBody>
      </p:sp>
      <p:sp>
        <p:nvSpPr>
          <p:cNvPr id="1634" name="Google Shape;1634;p95"/>
          <p:cNvSpPr txBox="1"/>
          <p:nvPr>
            <p:ph idx="2" type="body"/>
          </p:nvPr>
        </p:nvSpPr>
        <p:spPr>
          <a:xfrm>
            <a:off x="4694500" y="1533450"/>
            <a:ext cx="3736500" cy="309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Merriweather"/>
                <a:ea typeface="Merriweather"/>
                <a:cs typeface="Merriweather"/>
                <a:sym typeface="Merriweather"/>
              </a:rPr>
              <a:t>Vetores:</a:t>
            </a:r>
            <a:endParaRPr b="1" sz="1800">
              <a:latin typeface="Merriweather"/>
              <a:ea typeface="Merriweather"/>
              <a:cs typeface="Merriweather"/>
              <a:sym typeface="Merriweather"/>
            </a:endParaRPr>
          </a:p>
          <a:p>
            <a:pPr indent="-323850" lvl="0" marL="457200" rtl="0" algn="l">
              <a:spcBef>
                <a:spcPts val="1000"/>
              </a:spcBef>
              <a:spcAft>
                <a:spcPts val="0"/>
              </a:spcAft>
              <a:buClr>
                <a:schemeClr val="dk1"/>
              </a:buClr>
              <a:buSzPts val="1500"/>
              <a:buChar char="●"/>
            </a:pPr>
            <a:r>
              <a:rPr lang="en" sz="1500">
                <a:uFill>
                  <a:noFill/>
                </a:uFill>
                <a:latin typeface="Didact Gothic"/>
                <a:ea typeface="Didact Gothic"/>
                <a:cs typeface="Didact Gothic"/>
                <a:sym typeface="Didact Gothic"/>
                <a:hlinkClick r:id="rId9"/>
              </a:rPr>
              <a:t>Coleção de respingo aquarela pêssego</a:t>
            </a:r>
            <a:endParaRPr sz="1500">
              <a:latin typeface="Didact Gothic"/>
              <a:ea typeface="Didact Gothic"/>
              <a:cs typeface="Didact Gothic"/>
              <a:sym typeface="Didact Gothic"/>
            </a:endParaRPr>
          </a:p>
          <a:p>
            <a:pPr indent="-323850" lvl="0" marL="457200" rtl="0" algn="l">
              <a:spcBef>
                <a:spcPts val="0"/>
              </a:spcBef>
              <a:spcAft>
                <a:spcPts val="0"/>
              </a:spcAft>
              <a:buClr>
                <a:schemeClr val="dk1"/>
              </a:buClr>
              <a:buSzPts val="1500"/>
              <a:buChar char="●"/>
            </a:pPr>
            <a:r>
              <a:rPr lang="en" sz="1500">
                <a:uFill>
                  <a:noFill/>
                </a:uFill>
                <a:latin typeface="Didact Gothic"/>
                <a:ea typeface="Didact Gothic"/>
                <a:cs typeface="Didact Gothic"/>
                <a:sym typeface="Didact Gothic"/>
                <a:hlinkClick r:id="rId10"/>
              </a:rPr>
              <a:t>Manchas de aquarela pintadas à mão e pinceladas com ouro e glitter</a:t>
            </a:r>
            <a:endParaRPr sz="1500">
              <a:latin typeface="Didact Gothic"/>
              <a:ea typeface="Didact Gothic"/>
              <a:cs typeface="Didact Gothic"/>
              <a:sym typeface="Didact Gothic"/>
            </a:endParaRPr>
          </a:p>
          <a:p>
            <a:pPr indent="-323850" lvl="0" marL="457200" rtl="0" algn="l">
              <a:spcBef>
                <a:spcPts val="0"/>
              </a:spcBef>
              <a:spcAft>
                <a:spcPts val="0"/>
              </a:spcAft>
              <a:buClr>
                <a:schemeClr val="dk1"/>
              </a:buClr>
              <a:buSzPts val="1500"/>
              <a:buChar char="●"/>
            </a:pPr>
            <a:r>
              <a:rPr lang="en" sz="1500">
                <a:uFill>
                  <a:noFill/>
                </a:uFill>
                <a:latin typeface="Didact Gothic"/>
                <a:ea typeface="Didact Gothic"/>
                <a:cs typeface="Didact Gothic"/>
                <a:sym typeface="Didact Gothic"/>
                <a:hlinkClick r:id="rId11"/>
              </a:rPr>
              <a:t>Pacote de tinta aquarela abstrata</a:t>
            </a:r>
            <a:endParaRPr sz="1500">
              <a:latin typeface="Didact Gothic"/>
              <a:ea typeface="Didact Gothic"/>
              <a:cs typeface="Didact Gothic"/>
              <a:sym typeface="Didact Gothic"/>
            </a:endParaRPr>
          </a:p>
          <a:p>
            <a:pPr indent="-323850" lvl="0" marL="457200" rtl="0" algn="l">
              <a:spcBef>
                <a:spcPts val="0"/>
              </a:spcBef>
              <a:spcAft>
                <a:spcPts val="0"/>
              </a:spcAft>
              <a:buClr>
                <a:schemeClr val="dk1"/>
              </a:buClr>
              <a:buSzPts val="1500"/>
              <a:buChar char="●"/>
            </a:pPr>
            <a:r>
              <a:rPr lang="en" sz="1500">
                <a:uFill>
                  <a:noFill/>
                </a:uFill>
                <a:latin typeface="Didact Gothic"/>
                <a:ea typeface="Didact Gothic"/>
                <a:cs typeface="Didact Gothic"/>
                <a:sym typeface="Didact Gothic"/>
                <a:hlinkClick r:id="rId12"/>
              </a:rPr>
              <a:t>Moldura circular aquarela abstrata</a:t>
            </a:r>
            <a:endParaRPr sz="1500">
              <a:latin typeface="Didact Gothic"/>
              <a:ea typeface="Didact Gothic"/>
              <a:cs typeface="Didact Gothic"/>
              <a:sym typeface="Didact Gothic"/>
            </a:endParaRPr>
          </a:p>
          <a:p>
            <a:pPr indent="-323850" lvl="0" marL="457200" rtl="0" algn="l">
              <a:spcBef>
                <a:spcPts val="0"/>
              </a:spcBef>
              <a:spcAft>
                <a:spcPts val="0"/>
              </a:spcAft>
              <a:buClr>
                <a:schemeClr val="dk1"/>
              </a:buClr>
              <a:buSzPts val="1500"/>
              <a:buChar char="●"/>
            </a:pPr>
            <a:r>
              <a:rPr lang="en" sz="1500">
                <a:uFill>
                  <a:noFill/>
                </a:uFill>
                <a:latin typeface="Didact Gothic"/>
                <a:ea typeface="Didact Gothic"/>
                <a:cs typeface="Didact Gothic"/>
                <a:sym typeface="Didact Gothic"/>
                <a:hlinkClick r:id="rId13"/>
              </a:rPr>
              <a:t>Coleção de manchas de aquarela em molduras douradas</a:t>
            </a:r>
            <a:endParaRPr sz="1500">
              <a:latin typeface="Didact Gothic"/>
              <a:ea typeface="Didact Gothic"/>
              <a:cs typeface="Didact Gothic"/>
              <a:sym typeface="Didact Gothic"/>
            </a:endParaRPr>
          </a:p>
          <a:p>
            <a:pPr indent="-323850" lvl="0" marL="457200" rtl="0" algn="l">
              <a:spcBef>
                <a:spcPts val="0"/>
              </a:spcBef>
              <a:spcAft>
                <a:spcPts val="0"/>
              </a:spcAft>
              <a:buClr>
                <a:schemeClr val="dk1"/>
              </a:buClr>
              <a:buSzPts val="1500"/>
              <a:buChar char="●"/>
            </a:pPr>
            <a:r>
              <a:rPr lang="en" sz="1500">
                <a:uFill>
                  <a:noFill/>
                </a:uFill>
                <a:latin typeface="Didact Gothic"/>
                <a:ea typeface="Didact Gothic"/>
                <a:cs typeface="Didact Gothic"/>
                <a:sym typeface="Didact Gothic"/>
                <a:hlinkClick r:id="rId14"/>
              </a:rPr>
              <a:t>Manchas de aquarela abstratas</a:t>
            </a:r>
            <a:endParaRPr sz="1500">
              <a:latin typeface="Didact Gothic"/>
              <a:ea typeface="Didact Gothic"/>
              <a:cs typeface="Didact Gothic"/>
              <a:sym typeface="Didact Gothic"/>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90" name="Shape 590"/>
        <p:cNvGrpSpPr/>
        <p:nvPr/>
      </p:nvGrpSpPr>
      <p:grpSpPr>
        <a:xfrm>
          <a:off x="0" y="0"/>
          <a:ext cx="0" cy="0"/>
          <a:chOff x="0" y="0"/>
          <a:chExt cx="0" cy="0"/>
        </a:xfrm>
      </p:grpSpPr>
      <p:sp>
        <p:nvSpPr>
          <p:cNvPr id="591" name="Google Shape;591;p47"/>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Consent Form (2)</a:t>
            </a:r>
            <a:endParaRPr/>
          </a:p>
        </p:txBody>
      </p:sp>
      <p:sp>
        <p:nvSpPr>
          <p:cNvPr id="592" name="Google Shape;592;p47"/>
          <p:cNvSpPr txBox="1"/>
          <p:nvPr>
            <p:ph idx="1" type="body"/>
          </p:nvPr>
        </p:nvSpPr>
        <p:spPr>
          <a:xfrm>
            <a:off x="720000" y="1215752"/>
            <a:ext cx="77040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Dengan consent (persetujuan) Anda, kami akan merekam audio serta video sesi ini untuk kepentingan internal tim yang digunakan dalam perbaikan dan pengembangan aplikasi CourseReview. Tim CourseReview dapat melampirkan hasil dari sesi ini dalam laporan, namun semua laporan akan bersifat rahasia dan tidak mencantumkan nama Anda.</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Dengan menandatangani form ini, Anda mengetahui dan memahami bahwa:</a:t>
            </a:r>
            <a:endParaRPr>
              <a:solidFill>
                <a:schemeClr val="dk1"/>
              </a:solidFill>
            </a:endParaRPr>
          </a:p>
          <a:p>
            <a:pPr indent="0" lvl="0" marL="0" rtl="0" algn="l">
              <a:spcBef>
                <a:spcPts val="0"/>
              </a:spcBef>
              <a:spcAft>
                <a:spcPts val="0"/>
              </a:spcAft>
              <a:buNone/>
            </a:pPr>
            <a:r>
              <a:rPr lang="en">
                <a:solidFill>
                  <a:schemeClr val="dk1"/>
                </a:solidFill>
              </a:rPr>
              <a:t>Saya sudah memahami isi dari consent form ini dan menyetujui kondisi yang dijelaskan.</a:t>
            </a:r>
            <a:endParaRPr>
              <a:solidFill>
                <a:schemeClr val="dk1"/>
              </a:solidFill>
            </a:endParaRPr>
          </a:p>
          <a:p>
            <a:pPr indent="0" lvl="0" marL="0" rtl="0" algn="l">
              <a:spcBef>
                <a:spcPts val="0"/>
              </a:spcBef>
              <a:spcAft>
                <a:spcPts val="0"/>
              </a:spcAft>
              <a:buNone/>
            </a:pPr>
            <a:r>
              <a:rPr lang="en">
                <a:solidFill>
                  <a:schemeClr val="dk1"/>
                </a:solidFill>
              </a:rPr>
              <a:t>Saya mengikuti kegiatan ini secara sukarela.</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Tanda Tangan     : __________________________</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Nama Partisipan : __________________________</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Tanggal               : __________________________</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96" name="Shape 596"/>
        <p:cNvGrpSpPr/>
        <p:nvPr/>
      </p:nvGrpSpPr>
      <p:grpSpPr>
        <a:xfrm>
          <a:off x="0" y="0"/>
          <a:ext cx="0" cy="0"/>
          <a:chOff x="0" y="0"/>
          <a:chExt cx="0" cy="0"/>
        </a:xfrm>
      </p:grpSpPr>
      <p:sp>
        <p:nvSpPr>
          <p:cNvPr id="597" name="Google Shape;597;p48"/>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Introductory Script (1)</a:t>
            </a:r>
            <a:endParaRPr/>
          </a:p>
        </p:txBody>
      </p:sp>
      <p:sp>
        <p:nvSpPr>
          <p:cNvPr id="598" name="Google Shape;598;p48"/>
          <p:cNvSpPr txBox="1"/>
          <p:nvPr>
            <p:ph idx="4294967295" type="body"/>
          </p:nvPr>
        </p:nvSpPr>
        <p:spPr>
          <a:xfrm>
            <a:off x="720000" y="1069700"/>
            <a:ext cx="7704000" cy="3640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INTRODUCTORY SCRIPT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Berikut merupakan pertanyaan maupun pernyataan yang akan diberikan kepada test user dalam sesi user testing.</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Halo, saya Bryan Bernigen salah satu tim desain dari CourseReview. Sebelumnya saya berterima kasih atas kesediaan Anda dalam melakukan sesi user testing ini. </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Warming Up User:</a:t>
            </a:r>
            <a:endParaRPr b="1"/>
          </a:p>
          <a:p>
            <a:pPr indent="-323850" lvl="0" marL="457200" rtl="0" algn="l">
              <a:spcBef>
                <a:spcPts val="0"/>
              </a:spcBef>
              <a:spcAft>
                <a:spcPts val="0"/>
              </a:spcAft>
              <a:buSzPts val="1500"/>
              <a:buChar char="●"/>
            </a:pPr>
            <a:r>
              <a:rPr lang="en"/>
              <a:t>Bagaimana mood Anda hari ini?</a:t>
            </a:r>
            <a:endParaRPr/>
          </a:p>
          <a:p>
            <a:pPr indent="-323850" lvl="0" marL="457200" rtl="0" algn="l">
              <a:spcBef>
                <a:spcPts val="0"/>
              </a:spcBef>
              <a:spcAft>
                <a:spcPts val="0"/>
              </a:spcAft>
              <a:buSzPts val="1500"/>
              <a:buChar char="●"/>
            </a:pPr>
            <a:r>
              <a:rPr lang="en"/>
              <a:t>Bagaimana pengalaman Anda dalam melakukan perencanaan dan penjadawalan mata kuliah selama berkuliah di ITB?</a:t>
            </a:r>
            <a:endParaRPr/>
          </a:p>
          <a:p>
            <a:pPr indent="-323850" lvl="0" marL="457200" rtl="0" algn="l">
              <a:spcBef>
                <a:spcPts val="0"/>
              </a:spcBef>
              <a:spcAft>
                <a:spcPts val="0"/>
              </a:spcAft>
              <a:buSzPts val="1500"/>
              <a:buChar char="●"/>
            </a:pPr>
            <a:r>
              <a:rPr lang="en"/>
              <a:t>Saat ini Anda berkuliah pada jurusan apa dan sedang pada tingkat berapa?</a:t>
            </a:r>
            <a:endParaRPr/>
          </a:p>
          <a:p>
            <a:pPr indent="0" lvl="0" marL="0" rtl="0" algn="l">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02" name="Shape 602"/>
        <p:cNvGrpSpPr/>
        <p:nvPr/>
      </p:nvGrpSpPr>
      <p:grpSpPr>
        <a:xfrm>
          <a:off x="0" y="0"/>
          <a:ext cx="0" cy="0"/>
          <a:chOff x="0" y="0"/>
          <a:chExt cx="0" cy="0"/>
        </a:xfrm>
      </p:grpSpPr>
      <p:sp>
        <p:nvSpPr>
          <p:cNvPr id="603" name="Google Shape;603;p49"/>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Introductory Script (2)</a:t>
            </a:r>
            <a:endParaRPr/>
          </a:p>
        </p:txBody>
      </p:sp>
      <p:sp>
        <p:nvSpPr>
          <p:cNvPr id="604" name="Google Shape;604;p49"/>
          <p:cNvSpPr txBox="1"/>
          <p:nvPr>
            <p:ph idx="4294967295" type="body"/>
          </p:nvPr>
        </p:nvSpPr>
        <p:spPr>
          <a:xfrm>
            <a:off x="720000" y="1069700"/>
            <a:ext cx="7704000" cy="3640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Presentasi:</a:t>
            </a:r>
            <a:endParaRPr b="1"/>
          </a:p>
          <a:p>
            <a:pPr indent="-323850" lvl="0" marL="457200" rtl="0" algn="l">
              <a:spcBef>
                <a:spcPts val="0"/>
              </a:spcBef>
              <a:spcAft>
                <a:spcPts val="0"/>
              </a:spcAft>
              <a:buSzPts val="1500"/>
              <a:buChar char="●"/>
            </a:pPr>
            <a:r>
              <a:rPr lang="en"/>
              <a:t>Apa yang Anda akan lihat hari ini merupakan prototype Aplikasi Web CourseReview. Prototype bersifat terbatas pada aksi-aksi yang dapat dilakukan.</a:t>
            </a:r>
            <a:endParaRPr/>
          </a:p>
          <a:p>
            <a:pPr indent="-323850" lvl="0" marL="457200" rtl="0" algn="l">
              <a:spcBef>
                <a:spcPts val="0"/>
              </a:spcBef>
              <a:spcAft>
                <a:spcPts val="0"/>
              </a:spcAft>
              <a:buSzPts val="1500"/>
              <a:buChar char="●"/>
            </a:pPr>
            <a:r>
              <a:rPr lang="en"/>
              <a:t>Konteks aplikasi yang akan Anda uji berbasiskan web pada browser.</a:t>
            </a:r>
            <a:endParaRPr/>
          </a:p>
          <a:p>
            <a:pPr indent="-323850" lvl="0" marL="457200" rtl="0" algn="l">
              <a:spcBef>
                <a:spcPts val="0"/>
              </a:spcBef>
              <a:spcAft>
                <a:spcPts val="0"/>
              </a:spcAft>
              <a:buSzPts val="1500"/>
              <a:buChar char="●"/>
            </a:pPr>
            <a:r>
              <a:rPr lang="en"/>
              <a:t>Tidak perlu khawatir dalam penggunaan aplikasi web, karena prototype tidak akan rusak meskipun terjadi kesalahan aksi.</a:t>
            </a:r>
            <a:endParaRPr/>
          </a:p>
          <a:p>
            <a:pPr indent="0" lvl="0" marL="0" rtl="0" algn="l">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08" name="Shape 608"/>
        <p:cNvGrpSpPr/>
        <p:nvPr/>
      </p:nvGrpSpPr>
      <p:grpSpPr>
        <a:xfrm>
          <a:off x="0" y="0"/>
          <a:ext cx="0" cy="0"/>
          <a:chOff x="0" y="0"/>
          <a:chExt cx="0" cy="0"/>
        </a:xfrm>
      </p:grpSpPr>
      <p:sp>
        <p:nvSpPr>
          <p:cNvPr id="609" name="Google Shape;609;p50"/>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Introductory Script (3)</a:t>
            </a:r>
            <a:endParaRPr/>
          </a:p>
        </p:txBody>
      </p:sp>
      <p:sp>
        <p:nvSpPr>
          <p:cNvPr id="610" name="Google Shape;610;p50"/>
          <p:cNvSpPr txBox="1"/>
          <p:nvPr>
            <p:ph idx="4294967295" type="body"/>
          </p:nvPr>
        </p:nvSpPr>
        <p:spPr>
          <a:xfrm>
            <a:off x="720000" y="1069700"/>
            <a:ext cx="7704000" cy="3640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Prosedur:</a:t>
            </a:r>
            <a:endParaRPr b="1"/>
          </a:p>
          <a:p>
            <a:pPr indent="-323850" lvl="0" marL="457200" rtl="0" algn="l">
              <a:spcBef>
                <a:spcPts val="0"/>
              </a:spcBef>
              <a:spcAft>
                <a:spcPts val="0"/>
              </a:spcAft>
              <a:buSzPts val="1500"/>
              <a:buChar char="●"/>
            </a:pPr>
            <a:r>
              <a:rPr lang="en"/>
              <a:t>Saya akan memberikan Anda beberapa skenario dan task yang perlu Anda lakukan.</a:t>
            </a:r>
            <a:endParaRPr/>
          </a:p>
          <a:p>
            <a:pPr indent="-323850" lvl="0" marL="457200" rtl="0" algn="l">
              <a:spcBef>
                <a:spcPts val="0"/>
              </a:spcBef>
              <a:spcAft>
                <a:spcPts val="0"/>
              </a:spcAft>
              <a:buSzPts val="1500"/>
              <a:buChar char="●"/>
            </a:pPr>
            <a:r>
              <a:rPr lang="en"/>
              <a:t>Saya akan meminta Anda untuk membaca skenario dan task yang diberikan terlebih dahulu secara verbal sebelum dilakukan.</a:t>
            </a:r>
            <a:endParaRPr/>
          </a:p>
          <a:p>
            <a:pPr indent="-323850" lvl="0" marL="457200" rtl="0" algn="l">
              <a:spcBef>
                <a:spcPts val="0"/>
              </a:spcBef>
              <a:spcAft>
                <a:spcPts val="0"/>
              </a:spcAft>
              <a:buSzPts val="1500"/>
              <a:buChar char="●"/>
            </a:pPr>
            <a:r>
              <a:rPr lang="en"/>
              <a:t>Saya akan menanyakan beberapa pertanyaan sebelum dan setelah setiap task.</a:t>
            </a:r>
            <a:endParaRPr/>
          </a:p>
          <a:p>
            <a:pPr indent="-323850" lvl="0" marL="457200" rtl="0" algn="l">
              <a:spcBef>
                <a:spcPts val="0"/>
              </a:spcBef>
              <a:spcAft>
                <a:spcPts val="0"/>
              </a:spcAft>
              <a:buSzPts val="1500"/>
              <a:buChar char="●"/>
            </a:pPr>
            <a:r>
              <a:rPr lang="en"/>
              <a:t>Lakukanlah setiap kegiatan secara normal.</a:t>
            </a:r>
            <a:endParaRPr/>
          </a:p>
          <a:p>
            <a:pPr indent="-323850" lvl="0" marL="457200" rtl="0" algn="l">
              <a:spcBef>
                <a:spcPts val="0"/>
              </a:spcBef>
              <a:spcAft>
                <a:spcPts val="0"/>
              </a:spcAft>
              <a:buSzPts val="1500"/>
              <a:buChar char="●"/>
            </a:pPr>
            <a:r>
              <a:rPr lang="en"/>
              <a:t>Harap “think aloud” dalam melakukan kegiatan-kegiatan Anda. Beritahu kami apa yang Anda sedang lakukan, apa yang Anda pikirkan, apa yang Anda tidak paham, apa yang dirasa kurang, apa yang dirasa membingungkan, dan lainnya.</a:t>
            </a:r>
            <a:endParaRPr/>
          </a:p>
          <a:p>
            <a:pPr indent="-323850" lvl="0" marL="457200" rtl="0" algn="l">
              <a:spcBef>
                <a:spcPts val="0"/>
              </a:spcBef>
              <a:spcAft>
                <a:spcPts val="0"/>
              </a:spcAft>
              <a:buSzPts val="1500"/>
              <a:buChar char="●"/>
            </a:pPr>
            <a:r>
              <a:rPr lang="en"/>
              <a:t>Lakukan setiap kegiatan sebaik mungkin, namun jika Anda memerlukan bantuan, harap bertanya kepada saya.</a:t>
            </a:r>
            <a:endParaRPr/>
          </a:p>
          <a:p>
            <a:pPr indent="-323850" lvl="0" marL="457200" rtl="0" algn="l">
              <a:spcBef>
                <a:spcPts val="0"/>
              </a:spcBef>
              <a:spcAft>
                <a:spcPts val="0"/>
              </a:spcAft>
              <a:buSzPts val="1500"/>
              <a:buChar char="●"/>
            </a:pPr>
            <a:r>
              <a:rPr lang="en"/>
              <a:t>Harap beritahu saya jika Anda sudah menyelesaikan task yang diminta.</a:t>
            </a:r>
            <a:endParaRPr/>
          </a:p>
          <a:p>
            <a:pPr indent="0" lvl="0" marL="0" rtl="0" algn="l">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lastic Arts Watercolor Theme for Marketing by Slidesgo">
  <a:themeElements>
    <a:clrScheme name="Simple Light">
      <a:dk1>
        <a:srgbClr val="635550"/>
      </a:dk1>
      <a:lt1>
        <a:srgbClr val="FFFCFB"/>
      </a:lt1>
      <a:dk2>
        <a:srgbClr val="8B6F65"/>
      </a:dk2>
      <a:lt2>
        <a:srgbClr val="A57A6A"/>
      </a:lt2>
      <a:accent1>
        <a:srgbClr val="F6F1EF"/>
      </a:accent1>
      <a:accent2>
        <a:srgbClr val="EAE2D9"/>
      </a:accent2>
      <a:accent3>
        <a:srgbClr val="FFFFFF"/>
      </a:accent3>
      <a:accent4>
        <a:srgbClr val="FFFFFF"/>
      </a:accent4>
      <a:accent5>
        <a:srgbClr val="FFFFFF"/>
      </a:accent5>
      <a:accent6>
        <a:srgbClr val="FFFFFF"/>
      </a:accent6>
      <a:hlink>
        <a:srgbClr val="1C1C1E"/>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